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notesSlides/notesSlide1.xml" ContentType="application/vnd.openxmlformats-officedocument.presentationml.notesSlide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notesSlides/notesSlide2.xml" ContentType="application/vnd.openxmlformats-officedocument.presentationml.notesSlide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07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18:43.08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71078D7-C109-4C51-8FA3-CD07B2C16DEB}" emma:medium="tactile" emma:mode="ink">
          <msink:context xmlns:msink="http://schemas.microsoft.com/ink/2010/main" type="writingRegion" rotatedBoundingBox="2003,766 24483,312 24855,18751 2375,19205"/>
        </emma:interpretation>
      </emma:emma>
    </inkml:annotationXML>
    <inkml:traceGroup>
      <inkml:annotationXML>
        <emma:emma xmlns:emma="http://www.w3.org/2003/04/emma" version="1.0">
          <emma:interpretation id="{73234EAD-D41F-4945-9233-A9AD02F2BB0E}" emma:medium="tactile" emma:mode="ink">
            <msink:context xmlns:msink="http://schemas.microsoft.com/ink/2010/main" type="paragraph" rotatedBoundingBox="2003,766 24315,316 24356,2362 2045,2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310FF8-BABF-4334-84D3-69728BFDB33C}" emma:medium="tactile" emma:mode="ink">
              <msink:context xmlns:msink="http://schemas.microsoft.com/ink/2010/main" type="line" rotatedBoundingBox="2003,766 24315,316 24356,2362 2045,2812"/>
            </emma:interpretation>
          </emma:emma>
        </inkml:annotationXML>
        <inkml:traceGroup>
          <inkml:annotationXML>
            <emma:emma xmlns:emma="http://www.w3.org/2003/04/emma" version="1.0">
              <emma:interpretation id="{B079F40B-CE2A-44E4-8231-3092D1AE336D}" emma:medium="tactile" emma:mode="ink">
                <msink:context xmlns:msink="http://schemas.microsoft.com/ink/2010/main" type="inkWord" rotatedBoundingBox="2006,893 9974,733 9998,1959 2031,2120"/>
              </emma:interpretation>
              <emma:one-of disjunction-type="recognition" id="oneOf0">
                <emma:interpretation id="interp0" emma:lang="en-US" emma:confidence="1">
                  <emma:literal>Minimization</emma:literal>
                </emma:interpretation>
                <emma:interpretation id="interp1" emma:lang="en-US" emma:confidence="0">
                  <emma:literal>Minim; zation</emma:literal>
                </emma:interpretation>
                <emma:interpretation id="interp2" emma:lang="en-US" emma:confidence="0">
                  <emma:literal>Minim; Zatiom</emma:literal>
                </emma:interpretation>
                <emma:interpretation id="interp3" emma:lang="en-US" emma:confidence="0">
                  <emma:literal>Minim; Zation</emma:literal>
                </emma:interpretation>
                <emma:interpretation id="interp4" emma:lang="en-US" emma:confidence="0">
                  <emma:literal>Minim; talion</emma:literal>
                </emma:interpretation>
              </emma:one-of>
            </emma:emma>
          </inkml:annotationXML>
          <inkml:trace contextRef="#ctx0" brushRef="#br0">24 3 6192,'-2'-20'4773,"2"20"-516,0 0 0,0 0-2451,0 0-645,0 0 0,-3 9-387,3 21 129,0 1-516,0 17 129,-2 5 0,2 16-129,-5 4 129,1 13-258,1-1 0,-1 4-129,4-2 129,0-9-258,0-3 0,0-14 0,5-10 0,1-13-129,-1-14 129,-5-24 129,11 18-129,-11-18 129,5-16 0,-1-10 0,-1-17 0,2-9 0,-1-15-129,3-10 129,-3-6-129,3-5 0,-2 1-129,-1 5 129,-3 10-129,-1 13 258,0 9-258,0 14 258,0 10-129,-3 10 129,3 16-129,0 0 129,0 0-129,0 0 0,0 0 0,7 23 0,7 0 0,6 2 0,1 5 129,6 7-129,1 1 129,-1 3-129,3 0 129,-5-4-258,0 0 129,-2-6-129,-3-5 0,-2-8 0,-1-5 129,3-13-129,3-11 129,4-16 0,3-14 0,2-5 129,4-9-129,1-2 129,-2-5-129,1 8 258,-11 5-258,0 8 258,-11 9-129,-1 10 0,-6 6 129,-7 16-129,0 0 0,0 0 0,10 9-129,-4 18 129,-1 10-129,6 9 0,-1 10 258,3 9-258,1 7 129,-2 2-129,3 1 0,-5-4-258,8 0-129,-9-16-516,16 13-1677,-13-20-2451,3-7 258,-6-7-516,-4-8-516</inkml:trace>
          <inkml:trace contextRef="#ctx0" brushRef="#br0" timeOffset="498.0284">1342 519 10707,'22'-6'4902,"-22"6"-258,12 20 0,-8 19-3096,-4-11-774,5 15 0,-5 0-387,5 3-258,2 4-516,-7-13-516,15 11-1419,-8-16-2322,-7-9 0,0-7-258,0-16-516</inkml:trace>
          <inkml:trace contextRef="#ctx0" brushRef="#br0" timeOffset="687.0393">1291 291 10965,'0'-23'4257,"0"-6"-129,0 29-1161,0 0-3870,0 0-2838,16 0-645,-16 0 258,10 18-516</inkml:trace>
          <inkml:trace contextRef="#ctx0" brushRef="#br0" timeOffset="1284.073">1611 560 10965,'25'17'4773,"-15"3"-516,8 15 0,-7 10-3225,0-6-645,6 7 0,-6-5-129,3 2 0,-5-7-258,0-4 0,-5-11 0,-1-3-129,-3-18 0,2 19-129,-2-19 0,0 0 0,0-12 0,0-11 129,2-6 129,5-8 0,0-6 258,9 0 0,-2-6 129,9 11 0,-5-4 129,7 13 0,-11 2-129,4 13 0,-18 14 0,23-14-129,-23 14 0,18 7 0,-11 9-129,4 11 0,-1 1 0,6 11 0,-1 2-129,1 6 129,-2-1-258,-2-2-129,4 3-258,-9-15-258,11 8-903,-18-22-1419,9 0-1419,-9-18-387,18 7-129,-18-7-129</inkml:trace>
          <inkml:trace contextRef="#ctx0" brushRef="#br0" timeOffset="1518.0868">2322 666 11223,'31'-50'5160,"-31"50"-516,12-24 129,-12 24-2580,0 0-903,2 14-516,-2 2-258,0 16-129,0 5-258,0 11 0,0 4 0,2 5-129,3 1-258,2-6-129,4 0-258,-8-22-387,19 5-1290,-22-35-2580,21 11 129,-21-11-387,14-32-387</inkml:trace>
          <inkml:trace contextRef="#ctx0" brushRef="#br0" timeOffset="1698.0971">2415 337 12384,'-16'-42'4773,"16"42"-516,-13-25 0,13 25-4128,0 0-645,0 0-1419,-5 9-2193,5-9-387,0 30-258,2-14-258</inkml:trace>
          <inkml:trace contextRef="#ctx0" brushRef="#br0" timeOffset="2636.1508">2578 668 10707,'16'-18'4644,"8"18"0,-10 20 0,0 14-3096,-5-6-774,12 17 0,-8-6-258,3 5-129,-4-3-258,-1-5-129,-2-6 0,-2-7 0,-2-7-129,-5-16-129,0 0 129,7-14-129,-3-11 129,-1-14 0,3-6 129,-1-6 0,2-4 0,0 8 129,0-2 129,2 13-129,-3 4 129,-6 32-129,21-21 129,-5 22-129,-16-1 0,36 39 0,-19-10 0,8 7 0,-2 3-129,1 2 129,-1 1-258,-6-4 0,1-3-129,-7-8 129,1-2-129,-12-25 0,15 25 0,-15-25 0,16-7 129,-7-18 0,1-7 129,3-4 0,1-5 129,4 2 129,-2-2-129,0 11 129,-4 3 0,4 17 0,-16 10 0,27 0 129,-27 0-258,28 30 129,-13-5-129,2 7 129,1 3-258,2 3 129,-1 1-129,1 0 0,-2 4-129,-2-6-258,3 6-387,-14-18-1161,10 7-2838,-8-9 0,0-4-387,-7-19 0</inkml:trace>
          <inkml:trace contextRef="#ctx0" brushRef="#br0" timeOffset="3038.1738">3728 421 13029,'-16'-71'4902,"8"48"-516,1 5 129,7 18-3483,-10-18-1032,10 18-258,0 0-645,0 0-2967,0 0-516,0 14-387,0-14 0</inkml:trace>
          <inkml:trace contextRef="#ctx0" brushRef="#br0" timeOffset="2850.163">3745 693 14061,'9'-45'4902,"-9"45"-129,0 0-129,0 0-3612,0 15-387,0 13-258,2 17-129,3 1-258,2 9-129,2 9-387,-9-14-1161,15 5-2967,-14-14-129,1-7-387,-2-18-258</inkml:trace>
          <inkml:trace contextRef="#ctx0" brushRef="#br0" timeOffset="3868.2212">4380 531 11094,'15'-11'4773,"-15"11"-387,0 0 129,33-3-3225,-33 3-774,36-7 129,-13 0 0,11 7-129,0-6-258,8 6 0,-3-5 0,2 5-129,-5 0 0,-4 0 0,-5 0-129,-6 4 0,-21-4 129,23 16-129,-23-16 0,2 26 0,-2-6 129,-13 5-129,-4 3 0,-5 6 0,-3 5-129,-3 2 129,-2 2-129,0-1 129,-1 1-129,3-6 129,5-3-129,0-5 129,5-6 0,4-4 0,14-19-129,-18 27 129,18-27 0,-2 18 0,2-18 0,11 14 0,6-9 129,8 1-129,6-3 129,6 3-129,2-5 129,4 1-129,-1 2-129,-2-2-258,0 5-387,-16-9-1290,4 2-2580,-10-2 0,-18 2-387,19-9-516</inkml:trace>
          <inkml:trace contextRef="#ctx0" brushRef="#br0" timeOffset="4118.2355">4498 814 10320,'-6'-18'4644,"6"18"-129,13-7-258,17 7-2967,-7 0-516,18 0-387,7-2-387,7-5-774,24 7-1290,-6 0-1806,12-11-645,6 3-129,-2-8-387</inkml:trace>
          <inkml:trace contextRef="#ctx0" brushRef="#br0" timeOffset="4536.2595">5545 640 12384,'8'-16'4773,"-8"16"-258,-24-4-387,-9-8-2451,13 15-645,-14 1-258,8 8-258,-5 1-258,6 6 0,2 1-129,6 5 0,2 1-129,5 3 0,4-3 0,5 1-129,1 2-129,0-8 0,10 4 0,-1-6-129,5 3-129,-14-22 129,31 30-129,-31-30 129,30 14 258,-30-14 0,28-9 129,-10-8 129,-4-15 129,4-4 0,-4-9 129,6 5-129,-4-5 0,2 8-129,-1 5 0,1 9 0,2 10-129,1 13 0,2 4 0,2 17-129,2 11 0,0 5-258,3 13-129,-7-11-645,12 20-903,-17-14-2322,5-10-258,-3-8-129,0-13-516</inkml:trace>
          <inkml:trace contextRef="#ctx0" brushRef="#br0" timeOffset="4832.2764">6115 104 14319,'-2'-91'4902,"-3"67"-129,-6 2-129,11 22-3225,0 0-774,-9 14-129,7 11-129,2 16-129,0 6 0,7 13-129,0 6 258,6 9-387,-1 3 130,-1 4-260,3-2 1,-5-6-129,4-1-129,-8-16-258,7 7-645,-15-32-2451,1 4-1290,2-36 0,-18 23-129,0-23-516</inkml:trace>
          <inkml:trace contextRef="#ctx0" brushRef="#br0" timeOffset="5133.2936">5853 627 8901,'-35'-16'4386,"35"16"0,0 0-129,14-12-2451,32 12-774,2-6 0,27 5-129,-2-8-258,14 2-129,-9-8-129,0 5 0,-12-1 0,-11 4-129,-15-2 129,-14 9-129,-26 0 0,16 0 0,-16 0-129,0 27 0,0-8-129,0 6 0,2 5-258,2-1-129,10 14-516,-12-20-1290,15 12-2580,-2-8 129,1-2-516,-4-9 129</inkml:trace>
          <inkml:trace contextRef="#ctx0" brushRef="#br0" timeOffset="5313.3039">6615 220 11997,'-6'-78'4644,"4"54"-645,-3 3 0,5 21-3870,0 0-1032,0 0-2451,0 23-774,5 4-258,11 10-387</inkml:trace>
          <inkml:trace contextRef="#ctx0" brushRef="#br0" timeOffset="5724.3274">7235 417 13287,'-42'-18'4515,"18"18"0,1 4-387,-5 5-3354,12 14-129,-5 4-387,6 8 0,-1 6-129,6 5 0,3 4-129,3 2 0,4-1-129,0-3 129,0-3-129,4-8 0,1-5 129,0-12 0,-5-20 0,18 12 258,-18-12-129,23-25 258,-12-7 0,3-3 0,-3-13 0,5-2 0,-9-7 0,0 0-258,-7 0 0,0 9-258,0 7-258,-14 0-645,14 25-2451,-13-1-1419,13 17 129,0 0-516,0 0-387</inkml:trace>
          <inkml:trace contextRef="#ctx0" brushRef="#br0" timeOffset="6116.3498">7235 417 11868,'148'64'4902,"-121"-46"-387,-1 2 258,13 6-3483,-21-8-387,12 9-129,-12-6-387,2 4 0,-10-5-258,1 3 129,-4-2-258,-1-1 0,-3-4 0,-3-16 0,9 21 0,-9-21 0,16-4 129,-3-15-129,-1-10 129,2-3 129,-1-5-129,3 1 0,-4 1 129,1 8-129,-5 6 0,-8 21-129,22-14 129,-22 14-129,30 16 0,-10 5 0,1 7 0,0 6-129,4 7 0,-5 0-516,8 18-1419,-10-18-2709,0 3 0,-6-5-258,2 0-516</inkml:trace>
        </inkml:traceGroup>
        <inkml:traceGroup>
          <inkml:annotationXML>
            <emma:emma xmlns:emma="http://www.w3.org/2003/04/emma" version="1.0">
              <emma:interpretation id="{4A6C2F40-6362-43FC-BC8D-DD8C54874633}" emma:medium="tactile" emma:mode="ink">
                <msink:context xmlns:msink="http://schemas.microsoft.com/ink/2010/main" type="inkWord" rotatedBoundingBox="10899,895 11952,873 11987,2612 10934,2633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off</emma:literal>
                </emma:interpretation>
                <emma:interpretation id="interp7" emma:lang="en-US" emma:confidence="0">
                  <emma:literal>oaf</emma:literal>
                </emma:interpretation>
                <emma:interpretation id="interp8" emma:lang="en-US" emma:confidence="0">
                  <emma:literal>oft</emma:literal>
                </emma:interpretation>
                <emma:interpretation id="interp9" emma:lang="en-US" emma:confidence="0">
                  <emma:literal>oof</emma:literal>
                </emma:interpretation>
              </emma:one-of>
            </emma:emma>
          </inkml:annotationXML>
          <inkml:trace contextRef="#ctx0" brushRef="#br0" timeOffset="6664.3812">9203 380 11223,'-61'-14'4128,"31"15"129,-7 8-387,-8 6-3096,17 11-258,-4 3-258,7 6-129,2 3 0,7-1 0,5 2-129,7-2 0,4-1 0,0-4 129,7-3 0,9-1 258,-1-12 0,6 0 0,-5-16 129,9 2 129,-7-9 0,7-4 0,-9-12-129,3-4-258,-6-7 129,-1-1-258,-5-3-129,-1-4-258,1 10-516,-7-13-1935,0 17-2064,0 1 258,0 9-645,0 18 0</inkml:trace>
          <inkml:trace contextRef="#ctx0" brushRef="#br0" timeOffset="7378.422">9452 832 13545,'19'-25'4515,"3"18"-387,11 7 0,8 0-4128,14 5-774,1-1-3096,15-4-129,11-2-387,-4-21-387</inkml:trace>
          <inkml:trace contextRef="#ctx0" brushRef="#br0" timeOffset="7176.4105">9487 544 11094,'64'-15'4515,"-32"3"-129,-3-4-258,-8-13-2838,16 8-258,-8-15-129,10 3-387,-9-12-258,6 1 0,-6-4-387,-1-2 258,-5 2-129,-6 2 0,-4 5-129,-6 9 129,-5 5 129,-3 7 0,0 20 0,-3-17 0,3 17 129,0 0 0,-18 28 0,18 8 0,-4 6 129,4 21-129,0 6 258,0 20-258,0 9 129,0 14-129,0 2 0,0 5-129,0-3 129,0-4-129,0-4-129,0-10 130,0-9-130,4-13 0,1-8 0,0-8 0,-1-6 0,-2-8 0,-2-5 0,0-7 0,0-6 0,-6-10 0,5 3-904,-19-21-1031,20 0-2838,-18-14-129,6-7-129,-6-8 0</inkml:trace>
        </inkml:traceGroup>
        <inkml:traceGroup>
          <inkml:annotationXML>
            <emma:emma xmlns:emma="http://www.w3.org/2003/04/emma" version="1.0">
              <emma:interpretation id="{44F029FD-12A0-4548-A5BC-8EA4C12F5981}" emma:medium="tactile" emma:mode="ink">
                <msink:context xmlns:msink="http://schemas.microsoft.com/ink/2010/main" type="inkWord" rotatedBoundingBox="13303,538 17587,452 17610,1640 13327,1726"/>
              </emma:interpretation>
              <emma:one-of disjunction-type="recognition" id="oneOf2">
                <emma:interpretation id="interp10" emma:lang="en-US" emma:confidence="1">
                  <emma:literal>Boolean</emma:literal>
                </emma:interpretation>
                <emma:interpretation id="interp11" emma:lang="en-US" emma:confidence="0">
                  <emma:literal>Booleans</emma:literal>
                </emma:interpretation>
                <emma:interpretation id="interp12" emma:lang="en-US" emma:confidence="0">
                  <emma:literal>boolean</emma:literal>
                </emma:interpretation>
                <emma:interpretation id="interp13" emma:lang="en-US" emma:confidence="0">
                  <emma:literal>Boolcan</emma:literal>
                </emma:interpretation>
                <emma:interpretation id="interp14" emma:lang="en-US" emma:confidence="0">
                  <emma:literal>Booken</emma:literal>
                </emma:interpretation>
              </emma:one-of>
            </emma:emma>
          </inkml:annotationXML>
          <inkml:trace contextRef="#ctx0" brushRef="#br0" timeOffset="8308.4748">11287-63 13287,'0'0'4773,"22"5"-258,-15 22 258,-7 1-3612,12 26-258,-10 1-129,9 18-258,-8 3-129,3 6-258,-3 0 0,1-4-387,-1-3 258,-1-9-258,5-7-129,-5-19 129,5-2-258,-5-20 0,7-1-516,-9-17-387,0 0-1161,0-30-1677,-4-5-387,-3-6 129,-4-15-516</inkml:trace>
          <inkml:trace contextRef="#ctx0" brushRef="#br0" timeOffset="8828.5049">11321 88 14190,'23'-114'4515,"-5"70"0,3 6 0,13 17-3225,-9-2-387,11 19-129,-8 1-258,6 6-129,-7 12-129,1 10 0,-8 3-129,-6 8 0,-9 1-258,-5 2 129,-5 0-258,-15-3-129,3-1-129,-12-8-129,8 0 0,-6-13 0,11 0 129,0-10 0,16-4 129,0 0 129,0 0 258,0 0 0,25 2 129,2 1 129,3-1 0,7 5 0,4 2 0,2 7-129,-2 4 129,1 6-258,-4 3 258,-4 6-129,-11 6 0,-6 4 0,-9-1 0,-7 4 129,-1-5-129,-12 1 129,-13-10 0,-2 0 0,-10-11 0,-2-3 0,-9-12-129,-2 0 129,-5-8-129,2-6 0,-1-6-129,4-10-129,9 1 0,6-6-129,10 10-387,0-15-903,23 10-2967,0 6-258,2 16-258,13-16-129</inkml:trace>
          <inkml:trace contextRef="#ctx0" brushRef="#br0" timeOffset="9264.5299">12205 378 11739,'0'-19'5160,"-18"-5"-645,1 19 258,-1 9-1290,-4 1-2838,8 11-516,0 5 0,3 4-258,6 7 129,3 6-129,2 3 0,9 1 129,9 3 0,3-3 0,4-1-129,4-5 129,-1-8 0,1-8 129,-1-11 0,0-7 129,-1-10 0,-2-11 129,-5-17 0,-3-1 0,-8-13 0,-3 2 1,-6-5-388,-6 3 0,-11 2 0,-5 7 0,-3 7 0,-3 4 0,1 14 0,-3 2 0,14 14-1033,-14-2-1547,30 2-2322,-13 21 0,15 1-129,16-3-258</inkml:trace>
          <inkml:trace contextRef="#ctx0" brushRef="#br0" timeOffset="9636.5512">12808 373 16383,'16'-25'4902,"-16"25"0,-12-13-258,12 13-3612,-29 0-516,29 0-258,-32 20-128,16 1-130,2 4 0,3 7 0,4 7 0,4 4 0,3 2 0,0 1 0,5-5 0,7-2 0,3-5 0,1-9 0,2-6 0,3-12 0,0-7 0,2-7 0,-1-14 0,-1-13 0,-3-7 0,-4-5 0,-7-11 0,-5 0 0,-2 0 0,-14 4 0,-2 6 0,-9 5 0,5 13 0,-15-1-2710,13 19-2192,-3 4-258,9 7-258,0 0-129</inkml:trace>
          <inkml:trace contextRef="#ctx0" brushRef="#br0" timeOffset="9953.5692">13116-273 15996,'48'-87'4902,"-32"60"0,-9 4-258,-7 23-3096,0 0-903,18 5-515,-9 20-130,5 14 0,0 11 0,4 14 0,-2 15 0,4 6 0,-4 7 0,0-1 0,-2 3 0,-3-8 0,3-4 0,-5-17 0,8 5-1033,-17-27-2966,13-1-1032,-13-13 129,0-4-387,-4-8 0</inkml:trace>
          <inkml:trace contextRef="#ctx0" brushRef="#br0" timeOffset="11027.6307">13724 501 14319,'45'-25'4644,"-45"25"-129,30-7-129,-30 7-3612,34-6-129,-11 1-129,9 5-258,-4 0 0,6 0 0,0-3-129,2 1 0,-3-5 0,-1 3-129,-3-3 129,-2 0 0,-6-7 0,-5 1 129,-16 13 0,5-30 0,-10 12-129,-16 2 129,-10 4-129,-8-1 1,-4 8-130,-1 3 0,0 2 0,3 4-130,1 8 1,8 6 0,4 3 0,5 4-129,3 4 129,8 3 0,5 2 0,7-1 129,0 3-129,16-1 129,7-1 0,7-2 0,7-5 0,8-2 0,5-6 0,7-4-129,5-8 129,4-7 0,5-4 0,2-14-129,2-6 129,-4-8 0,-4-6 0,-10-1 0,-9-4 0,-10 6 129,-15 1-129,-9 4 258,-12 6-129,-2 6 0,-9 4 0,9 16 0,-30-16-129,14 16 129,-2 0-129,2 4-129,16-4 129,-29 28 0,19-8-129,-1 1 129,4 4-129,2 2 129,3 1-129,2 1 0,2-3-129,6 1 0,7 1 0,-1-6 0,5-3 129,-1-6 0,2-4 0,-1-9 129,3-2 129,-1-11 0,0-4 129,3-1 0,-1-2-129,0 4 129,0 4-129,2 5-129,-2 7 129,0 5-258,-2 15-129,-3-1-387,7 20-1032,-11-14-2838,4 2-129,-7-11-129,-11-16-387</inkml:trace>
          <inkml:trace contextRef="#ctx0" brushRef="#br0" timeOffset="11372.6505">15030 474 15609,'-25'-60'4902,"11"37"0,14 23-387,-11-29-3096,11 29-774,5 13-258,6 6-129,2 2-128,3 6-130,3 3 0,1 2 0,-1 4 0,-3-6-130,2 2 1,-4-7-129,1-7 0,-15-18 129,28 14 0,-10-14 0,1-18 129,4-8 129,1-10 0,4 1 129,-1-3 0,1 6-129,-1 4 130,0 8-259,-1 15 0,-1 5 0,2 21-130,-6 8-257,8 26-903,-13-9-3354,5 9-258,-9-3 0,4-1-516</inkml:trace>
        </inkml:traceGroup>
        <inkml:traceGroup>
          <inkml:annotationXML>
            <emma:emma xmlns:emma="http://www.w3.org/2003/04/emma" version="1.0">
              <emma:interpretation id="{95BA69CD-866B-44EE-8642-F435A243294A}" emma:medium="tactile" emma:mode="ink">
                <msink:context xmlns:msink="http://schemas.microsoft.com/ink/2010/main" type="inkWord" rotatedBoundingBox="18525,446 24315,329 24343,1707 18553,1823"/>
              </emma:interpretation>
              <emma:one-of disjunction-type="recognition" id="oneOf3">
                <emma:interpretation id="interp15" emma:lang="en-US" emma:confidence="1">
                  <emma:literal>Function.</emma:literal>
                </emma:interpretation>
                <emma:interpretation id="interp16" emma:lang="en-US" emma:confidence="0">
                  <emma:literal>Function _</emma:literal>
                </emma:interpretation>
                <emma:interpretation id="interp17" emma:lang="en-US" emma:confidence="0">
                  <emma:literal>Function -</emma:literal>
                </emma:interpretation>
                <emma:interpretation id="interp18" emma:lang="en-US" emma:confidence="0">
                  <emma:literal>Function ~</emma:literal>
                </emma:interpretation>
                <emma:interpretation id="interp19" emma:lang="en-US" emma:confidence="0">
                  <emma:literal>Function Z</emma:literal>
                </emma:interpretation>
              </emma:one-of>
            </emma:emma>
          </inkml:annotationXML>
          <inkml:trace contextRef="#ctx0" brushRef="#br0" timeOffset="11900.6807">16593-198 15351,'0'0'4773,"15"19"-129,-14 6-387,8 25-3612,-5 2-129,7 17 129,-4-1-129,2 6-387,-1-1 0,0-3-387,2-5 129,-6-11-387,3-1-129,-7-21-387,11 7-1548,-11-39-2064,0 0 0,0 0-129,0-25-258</inkml:trace>
          <inkml:trace contextRef="#ctx0" brushRef="#br0" timeOffset="12149.6949">16681-200 12513,'-41'-30'4902,"32"14"-258,9 16 129,19-34-2064,28 32-1548,-3-10-516,18 8-129,6-7-129,7 8-258,1-2 0,1-1-129,-8 4-258,-10-1-129,-8 5-645,-22-4-2193,-4 5-1677,-25-3 129,3 24-387,-15-8-129</inkml:trace>
          <inkml:trace contextRef="#ctx0" brushRef="#br0" timeOffset="12372.7077">16538 44 11094,'-25'19'4515,"29"-1"0,14-11-387,14 11-1161,2-14-2322,21 10-129,2-9-129,12 0-516,7 4-645,-4-9-1419,4 0-2193,-3-3 0,-4-3-258,-6-1-387</inkml:trace>
          <inkml:trace contextRef="#ctx0" brushRef="#br0" timeOffset="12764.7301">17413 106 13674,'-21'27'4386,"14"-10"0,-2 3 0,7 10-3870,-7-3 129,8 7-387,-3-4 129,4 0-516,0 0 258,0-3-516,9-6 387,-9-21-258,25 25 129,-25-25 129,32 2 0,-13-4 258,1-15 0,3-3 258,-5-8-129,3 1 129,-3-3-129,3 3 129,-6-2-387,2 8 258,-2 5-258,2 7-129,1 9 129,2 2-129,-1 12 129,3 9-258,-1 4 129,2 7-129,-1 3 0,-3-3-258,4 3 0,-10-14-1032,19 6-2838,-16-15-516,9-3-258,-2-11-129</inkml:trace>
          <inkml:trace contextRef="#ctx0" brushRef="#br0" timeOffset="13340.763">18072 227 14319,'0'0'4902,"0"0"-516,0 0 129,-9 9-3741,11 10-516,3-1 258,6 7-387,-4-2 129,2 0-516,-2 2 129,-2-5-258,2-2 129,-7-18-129,7 19 129,-7-19 129,0 0 129,25-18 258,-14-7 129,5 1 0,-6-8-129,8 7 258,-5-4-258,-1 10 129,-1 1-258,-11 18 0,25-7-258,-25 7 129,32 14 129,-13 4-387,4 5 129,2 2-387,9 9 0,-5-11-516,17 10-129,-11-22-774,28 16-387,-19-27 0,24 3 0,-18-10 1290,10-7 645,-12-6 903,-14-12 645,3 15 645,-33-21 258,-4 38 645,0-42-387,0 42-645,-32-20-774,12 20-387,-7 0-258,4 12-129,2 8 0,3 7-258,6 5 0,3 3-387,9 6 129,0-9-516,23 13-258,-7-22-258,23 16-387,-14-32-903,23 7-1161,-3-14-645,-3-7-129,8-12 258,-11-24 0</inkml:trace>
          <inkml:trace contextRef="#ctx0" brushRef="#br0" timeOffset="13875.7936">19564-326 14706,'55'-141'5031,"-44"97"-387,-6 28 129,-5 16-3483,-9 12-645,0 26-129,4 22 0,-4 13-258,6 18 130,-5 8-388,7 15 0,1 3 0,0 1 0,1-2 0,7-12 0,0-4 0,0-20-388,0-10 130,-2-21-129,-1-11-258,-5-38-129,0 0-387,-7-25-387,7-7-903,-25-27-1032,11 11 258,-27-23 1290,13 16 645,-12 0 903,5 8 387,6 15 774,-3-1 903,32 33 1290,-25-27-387,34 27-516,-9 0-1161,50 5-129,-12-5 0,17 7 0,2-7 0,10 0-258,-3 0-129,4-5 0,-11-4 0,-4 2-129,-14-2 0,-5 4 0,-13-1-258,-21 6 129,25 0 0,-25 0-129,11 16 129,-6 0-387,4 8 258,-3 0-387,6 12 129,-10-9-1032,19 12-3354,-16-7-258,4-2-258,-5-9-129</inkml:trace>
          <inkml:trace contextRef="#ctx0" brushRef="#br0" timeOffset="14049.8036">20089 147 14835,'7'-150'4902,"-5"83"0,-2 10-645,3 12-3741,-3 13-645,-2 11-387,2 21-903,-10 23-3225,8 6 0,0 12-387,2 7 129</inkml:trace>
          <inkml:trace contextRef="#ctx0" brushRef="#br0" timeOffset="14376.8223">20484 275 11352,'14'-16'4644,"-25"12"-258,11 4-387,-32 18-2838,11 0-645,7 9-387,-4-1 258,5 10-387,3-2 258,3 5-258,3-2 129,4 1-129,0-3 0,7-3 129,0-7 129,2 0 0,-9-25 129,18 20 0,-18-20 0,23-8-129,-12-13 0,1-6-258,2-1-258,-3-13-903,16 13-2322,-13-10-1032,4 3-387,-2 3-129,3 1 0</inkml:trace>
          <inkml:trace contextRef="#ctx0" brushRef="#br0" timeOffset="14723.8422">20656 262 13287,'0'0'4644,"18"0"0,-18 0 258,14 33-3741,-14-33-258,13 44-258,-10-17 0,8 8-387,-2-1 0,0 2-387,1 3-129,-3-9 0,4 2-129,-7-9 0,5-3 0,-9-20 0,21 3 129,-7-12 129,4-16 129,2-5 129,1-9 129,4 4 129,-4-5-129,0 12 129,-3 1-129,4 17 0,-5 8 0,3 7-129,-2 18-129,3 9 129,-1 9-129,-1 5 0,3 4-129,-8 0-129,4 7-516,-18-14-3096,1-1-1032,-1-10 0,-5-5-516</inkml:trace>
          <inkml:trace contextRef="#ctx0" brushRef="#br0" timeOffset="15099.8637">21727 359 10965,'2'16'4644,"-2"-16"0,-2 21-645,2-21-2580,0 0-387,0 0-129,0 0-387,0 0-129,0 0-129,0 0 0,0 0 0,0 0 0,0 18 0,0-18-129,28 7 0,-4-4 129,9 1-129,10-2 0,5-2 0,7 1-129,0-1-387,11 9-2322,-9-9-2193,2-3 0,3-13-516,-7-7-129</inkml:trace>
        </inkml:traceGroup>
      </inkml:traceGroup>
    </inkml:traceGroup>
    <inkml:traceGroup>
      <inkml:annotationXML>
        <emma:emma xmlns:emma="http://www.w3.org/2003/04/emma" version="1.0">
          <emma:interpretation id="{45C6052C-0EC4-4F69-899C-835123FAAAF4}" emma:medium="tactile" emma:mode="ink">
            <msink:context xmlns:msink="http://schemas.microsoft.com/ink/2010/main" type="paragraph" rotatedBoundingBox="2173,3350 14965,3215 14995,6119 2204,62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C66A6D-CC6F-4EFC-BD28-3A52C501593D}" emma:medium="tactile" emma:mode="ink">
              <msink:context xmlns:msink="http://schemas.microsoft.com/ink/2010/main" type="line" rotatedBoundingBox="2173,3350 14965,3215 14995,6119 2204,6254"/>
            </emma:interpretation>
          </emma:emma>
        </inkml:annotationXML>
        <inkml:traceGroup>
          <inkml:annotationXML>
            <emma:emma xmlns:emma="http://www.w3.org/2003/04/emma" version="1.0">
              <emma:interpretation id="{4C46E950-7111-465D-B816-C6E8D16A83F2}" emma:medium="tactile" emma:mode="ink">
                <msink:context xmlns:msink="http://schemas.microsoft.com/ink/2010/main" type="inkWord" rotatedBoundingBox="2173,3350 8589,3282 8619,6186 2204,6254"/>
              </emma:interpretation>
              <emma:one-of disjunction-type="recognition" id="oneOf4">
                <emma:interpretation id="interp20" emma:lang="en-US" emma:confidence="0">
                  <emma:literal>Karnangh</emma:literal>
                </emma:interpretation>
                <emma:interpretation id="interp21" emma:lang="en-US" emma:confidence="0">
                  <emma:literal>Kannangh</emma:literal>
                </emma:interpretation>
                <emma:interpretation id="interp22" emma:lang="en-US" emma:confidence="0">
                  <emma:literal>Kavanagh</emma:literal>
                </emma:interpretation>
                <emma:interpretation id="interp23" emma:lang="en-US" emma:confidence="0">
                  <emma:literal>Kanagawa</emma:literal>
                </emma:interpretation>
                <emma:interpretation id="interp24" emma:lang="en-US" emma:confidence="0">
                  <emma:literal>V\arnangh</emma:literal>
                </emma:interpretation>
              </emma:one-of>
            </emma:emma>
          </inkml:annotationXML>
          <inkml:trace contextRef="#ctx0" brushRef="#br1" timeOffset="23452.3414">3021 3217 14835,'-16'-5'5031,"-9"5"-258,25 0-129,-19 23-3612,19 7-387,-2-1-129,2 13 0,0 3-258,0 3-129,0-2-129,4 0 0,1-3 0,-1-9-129,1-6-129,-3-8 129,-2-20-129,0 0 129,0 0 0,12-11 0,-7-17 129,3-8 0,2-7 0,3-1 129,1-4 0,4 5 0,-4 1 129,6 8-129,-4 3 0,3 14 129,-1 6-129,5 11 130,-2 2-259,2 14 0,1 3 0,1 10 0,-1 1 0,0 2 0,-3 4-259,-3-8-386,7 13-774,-15-14-3225,12 1-258,1-8-129,3-4-129</inkml:trace>
          <inkml:trace contextRef="#ctx0" brushRef="#br1" timeOffset="23872.3654">3957 3372 11997,'7'-59'5160,"-23"40"-258,-16-1 0,0 20-903,-11-12-3225,17 12-258,-6 0-129,9 5-257,-2 9-130,5 4 0,6 5 0,5 0 0,2 6 0,3-1 0,4 2-259,0-3 1,4 1-129,3-4 0,5-3 0,-1-5 0,7-7 129,0-6 258,1-3 129,4-7 0,-3-12 258,5-3 0,-4-6 129,2 1-129,-3-3-129,1 7-128,-5 2-130,2 6 0,2 6 0,-1 9 0,1 6 0,-1 12 0,4 10 0,-3 2 0,8 9-259,-8-3-644,12 12-1161,-11-14-2709,4-4 0,-2-9-516,2-8 129</inkml:trace>
          <inkml:trace contextRef="#ctx0" brushRef="#br1" timeOffset="24804.4187">4469 3315 15996,'-7'-25'5031,"-20"5"-258,27 20-129,-26 11-3741,22 14-387,-3 0-258,4 5 0,-1 4-129,4 0-129,0 0 0,2-2 0,5-4-129,0-5 0,4-1 0,-11-22-129,21 21 129,-21-21 0,27-2 129,-11-14 0,0-9 0,2-9 129,-2-5-129,0-3 129,0-1 0,0 0-129,0 6 129,1 7-129,1 8 129,2 13-129,5 9 0,3 13 0,6 12 0,5 7 0,5 0 0,8 0 0,5-4 0,7-6 129,2-12-129,1-10 129,3-5-129,-4-18 129,-8-6 1,-6-4-130,-11-5 0,-14 1 0,-11 1 0,-11 6 0,-5 7 0,0 23 0,-29-20 0,10 20 0,-6 7 0,2 15 0,0 4 0,1 6 0,3 8 0,3 1 0,3 3 0,1-1 0,7-2 0,3-6 0,2-1 0,3-11-130,10-5-128,-13-18 0,34 3 129,-13-10 129,0-18 0,1-8 0,-1-10 129,0 0 0,-1-3 0,-6 5 0,-1 5 130,-3 12-259,-10 24 0,18-4 0,-9 24 0,-4 24 0,2 15 0,2 15 0,2 15 0,0 18 0,-1 14 0,1 13 0,0 8 0,-1 5 0,-1 3 0,0 3 0,-4-4 0,-1-8 0,-4-17 0,0-15 0,-5-17 0,-6-17 0,-5-27 0,-4-18 0,-8-24 0,-4-17 0,-13-28 0,-3-27 0,-12-25 0,-2-23 0,5-17 0,7-26 0,21-3 0,21-7 0,24 21 0,14-2-3484,43 20-1676,12 18-129,18 25-258</inkml:trace>
          <inkml:trace contextRef="#ctx0" brushRef="#br1" timeOffset="25452.4558">5892 2522 14448,'0'-57'4644,"0"57"-258,0 0 387,0 0-3483,22 21-645,-12 16 0,12 19-129,-6 9 129,3 17-258,-1 12 1,-4 10-388,-1 1 0,-6 1 0,-5-4 0,-2-8 0,0-12 0,-4-16 0,-1-20 0,-1-14 0,1-13 0,5-19 0,0 0 0,0-33 0,0-3 0,13-10 0,3-6 0,3-1 0,4-2 0,6 10 0,1 4 0,4 13 0,-1 10 0,3 13 0,1 5 0,-1 19 0,1 6 0,-1 7 0,-2 6 0,-6 1 0,2 5 0,-12-8 0,11 17-2323,-17-16-2579,1 1-129,-5-6-129,5-5-258</inkml:trace>
          <inkml:trace contextRef="#ctx0" brushRef="#br1" timeOffset="21553.2328">152 2554 12255,'22'-18'4515,"-22"18"0,16 0-129,-2 18-2967,-14 1-258,2 22-387,-2 5 0,0 18-258,-6 13 0,3 14-129,-8 5 0,4 3-258,0 1-129,3-6 258,1-5-258,3-11 0,0-14 0,1-16 0,5-10 0,-1-13 0,-5-25 129,14 16-129,-14-16 0,16-23 129,-7-9 0,9-15 0,3-20 130,13-20-259,9-17 0,17-6 0,6-6 0,11 1 0,1 5 0,2 8 0,-4 19 0,-6 19 0,-11 14-259,-13 14 259,-12 11-258,-11 7 129,-4 6-129,-19 12-129,22-7-129,-22 7-903,0 0-3225,0 0-258,0 21 0,-11 1-516</inkml:trace>
          <inkml:trace contextRef="#ctx0" brushRef="#br1" timeOffset="21845.2494">545 2991 14706,'34'50'4773,"-14"-16"-258,3 5 129,9 13-3870,-6-4-129,12 10 0,-4-4-258,3 6-129,0-1 0,6 0-129,-4-4 0,0-6-129,-3-1 0,-6-12-645,4 7-1032,-13-18-2709,-7-8-387,-14-17-258,13 20-129</inkml:trace>
          <inkml:trace contextRef="#ctx0" brushRef="#br1" timeOffset="22996.3151">1621 3272 12642,'-21'-51'4773,"2"29"-258,-8 6 129,-14-7-3096,21 21-387,-17-6-258,14 9-258,-7 12-129,7 12-258,-1 3-129,8 9 0,2 4-129,2 0 0,6 4-129,5-6 129,1-4-129,3-6 0,11-4 0,1-7-129,4-2 129,1-7 129,1-6-129,0-3 0,1-2 129,1-12 129,-2-7-129,2-6 129,1-7 0,0 0 0,-2-5 0,1 7 0,-2 4 0,1 6 0,-1 10 0,2 12 0,-2 5 0,3 17-129,-1 8 129,2 2-129,-2 5 0,2-1 0,-4-1 0,-2-4 129,-1-6-129,0-6 0,-18-19 0,27 23 129,-27-23-129,25 0 129,-25 0-129,28-17 130,-14-10-130,2-5 0,0-13 0,2-6 0,-2-6 0,-3 3 0,-4 1 0,-8 5 0,-1 5 0,-3 10 0,-6 9 0,9 24-259,-25-21 1,25 21 0,-23-5-129,23 5 129,0 0 0,-9 14 129,9-14-129,3 25 129,-3-25 129,29 25 0,-11-16 129,7-4 0,-2-3 0,7 0 129,-3-2 0,-1 0 0,-3-4 129,2 2-129,-3-1 0,-1 3-128,-1 0-130,-1 0 0,1 9 0,-1 7 0,-1 3 0,-2 6 0,-3 5 0,-3 2 0,-3 6 0,-5-3-388,5 8-515,-9-16-1806,-1 8-2064,3-3-129,0-3 0,0-4-516</inkml:trace>
        </inkml:traceGroup>
        <inkml:traceGroup>
          <inkml:annotationXML>
            <emma:emma xmlns:emma="http://www.w3.org/2003/04/emma" version="1.0">
              <emma:interpretation id="{30E0F80C-90EC-44A3-8E47-FDF552A5EE80}" emma:medium="tactile" emma:mode="ink">
                <msink:context xmlns:msink="http://schemas.microsoft.com/ink/2010/main" type="inkWord" rotatedBoundingBox="9992,3389 12852,3358 12872,5222 10011,5252"/>
              </emma:interpretation>
              <emma:one-of disjunction-type="recognition" id="oneOf5">
                <emma:interpretation id="interp25" emma:lang="en-US" emma:confidence="0">
                  <emma:literal>Map</emma:literal>
                </emma:interpretation>
                <emma:interpretation id="interp26" emma:lang="en-US" emma:confidence="0">
                  <emma:literal>Mop</emma:literal>
                </emma:interpretation>
                <emma:interpretation id="interp27" emma:lang="en-US" emma:confidence="0">
                  <emma:literal>Mep</emma:literal>
                </emma:interpretation>
                <emma:interpretation id="interp28" emma:lang="en-US" emma:confidence="0">
                  <emma:literal>Maps</emma:literal>
                </emma:interpretation>
                <emma:interpretation id="interp29" emma:lang="en-US" emma:confidence="0">
                  <emma:literal>map</emma:literal>
                </emma:interpretation>
              </emma:one-of>
            </emma:emma>
          </inkml:annotationXML>
          <inkml:trace contextRef="#ctx0" brushRef="#br1" timeOffset="27065.5481">8107 2844 17028,'0'0'4644,"0"0"129,0 19-387,0 17-3999,0 12-129,0 7 0,3 9-129,-1 0 0,0 0 0,-2-7 0,2-7 0,-2-15-129,2-6 129,-2-13 0,0-16 1,0 0-130,0-14 0,-2-18 0,-5-17 0,0-9 0,-6-15 0,1-7 0,-3-7 0,-1-1 0,0 3 0,-1 9 0,2 12 0,3 14 0,3 12 0,2 12-259,7 26 259,0 0 129,0 0 1,7 32-130,7 5 0,2 6 0,6 10 0,3 4 0,-1 4 0,5-3 0,-1 1 0,1-9 0,-2-8 0,-3-6 0,1-9 0,0-13 0,2-14 0,0-14 0,6-22 0,5-12 0,6-14 0,4-8 0,6-6 0,-1 0 0,0 4 0,-3 8 0,-7 13 0,-9 12 0,-8 12 0,-8 9 0,-18 18 0,21-7 0,-21 7 0,11 25 0,-6 3 0,3 12 0,-1 13 0,2 11 0,1 14 0,1 11 0,0 4 0,3 1 0,-2-5 0,4 0 0,0-13 0,6-8 0,3-20 0,7-13 0,3-17 0,11-7-130,4-13-257,11-16 0,-3-17 129,5-6 129,-8-12 0,-7-3 258,-13 1 129,-13 2 129,-12 8 0,-10 1-128,-10 19-259,-15 4 0,2 14 0,-6 5 0,4 4 0,2 10 0,5 9 0,4 8 0,7 1 0,3 2 0,3 2 0,1 0 0,5-2 0,6-2 0,3-7 0,2-2 0,2-10 0,0-6 0,3-5 0,2-10 0,2-8 0,0-3 0,1-3 0,3 1 0,1 6 0,2 4 0,2 6 0,3 7 0,4 0 0,4 7 0,3 0 0,5 2 0,4-5 0,2-3 0,1-1 0,-3-12 0,-2-9 0,-5-8 0,-7-3 0,-9-5 0,-8 1 0,-10 1 0,-5 4 0,-6 5 0,-1 8 0,-4 18 0,0 0 0,0 0 0,-9 25 0,2 10 0,1 12 0,-1 13 0,0 10 0,2 10 0,0 7 0,3 5 0,-2 4 0,4 2 0,0 2 0,0-1 0,0 1 0,0-6 0,0-8 0,0-10 0,0-19 0,0-9 0,0-25 0,0-23 0,0-9 0,0-26 0,0-28-517,0-6 1,0-23-129,2-8-129,3-16 129,10-3 129,-1-7 0,11 5 129,3 4 258,2 6 129,8 19 387,-4 10 129,5 23 0,-5 17 0,5 24 129,-7 9-129,5 18-129,-7 10 0,2 15 0,-5 5 1,-2 9-388,-9-5 0,-4 3 0,-12-7 0,-1 0 0,-23-8 0,-9-8 0,-12-5 0,-19-18-388,11 0-4127,-20-4-258,5-10-258,1-9-258</inkml:trace>
        </inkml:traceGroup>
        <inkml:traceGroup>
          <inkml:annotationXML>
            <emma:emma xmlns:emma="http://www.w3.org/2003/04/emma" version="1.0">
              <emma:interpretation id="{B33AADC0-0B87-4E8F-900F-275099BC8ECF}" emma:medium="tactile" emma:mode="ink">
                <msink:context xmlns:msink="http://schemas.microsoft.com/ink/2010/main" type="inkWord" rotatedBoundingBox="14209,3865 14971,3857 14972,3944 14210,3953"/>
              </emma:interpretation>
              <emma:one-of disjunction-type="recognition" id="oneOf6">
                <emma:interpretation id="interp30" emma:lang="en-US" emma:confidence="1">
                  <emma:literal>_</emma:literal>
                </emma:interpretation>
                <emma:interpretation id="interp31" emma:lang="en-US" emma:confidence="0">
                  <emma:literal>-</emma:literal>
                </emma:interpretation>
                <emma:interpretation id="interp32" emma:lang="en-US" emma:confidence="0">
                  <emma:literal>~</emma:literal>
                </emma:interpretation>
                <emma:interpretation id="interp33" emma:lang="en-US" emma:confidence="0">
                  <emma:literal>.</emma:literal>
                </emma:interpretation>
                <emma:interpretation id="interp34" emma:lang="en-US" emma:confidence="0">
                  <emma:literal>r</emma:literal>
                </emma:interpretation>
              </emma:one-of>
            </emma:emma>
          </inkml:annotationXML>
          <inkml:trace contextRef="#ctx0" brushRef="#br1" timeOffset="28080.6061">12187 3043 10320,'0'0'4515,"0"0"0,0 0-129,13-20-2064,8 20-774,-21 0 0,46-3-258,-19-8-129,19 9-516,2-8-128,13 4-517,1-3 0,8 2 0,1-2 0,0 2 0,-5 2 0,-8 0 0,-4 5-130,-29 1-4514,-2 3-258,-23-4 0,0 0-516</inkml:trace>
        </inkml:traceGroup>
      </inkml:traceGroup>
    </inkml:traceGroup>
    <inkml:traceGroup>
      <inkml:annotationXML>
        <emma:emma xmlns:emma="http://www.w3.org/2003/04/emma" version="1.0">
          <emma:interpretation id="{EE67413C-0AE7-483E-BC62-8F29871C640A}" emma:medium="tactile" emma:mode="ink">
            <msink:context xmlns:msink="http://schemas.microsoft.com/ink/2010/main" type="paragraph" rotatedBoundingBox="3973,5975 24407,6020 24402,8319 3968,82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7B65579-4297-4C95-9949-C1F2F71ACCC7}" emma:medium="tactile" emma:mode="ink">
              <msink:context xmlns:msink="http://schemas.microsoft.com/ink/2010/main" type="inkBullet" rotatedBoundingBox="3972,6673 5130,6676 5129,6707 3971,6704"/>
            </emma:interpretation>
            <emma:one-of disjunction-type="recognition" id="oneOf7">
              <emma:interpretation id="interp35" emma:lang="en-US" emma:confidence="0">
                <emma:literal>_</emma:literal>
              </emma:interpretation>
              <emma:interpretation id="interp36" emma:lang="en-US" emma:confidence="0">
                <emma:literal>-</emma:literal>
              </emma:interpretation>
              <emma:interpretation id="interp37" emma:lang="en-US" emma:confidence="0">
                <emma:literal>=</emma:literal>
              </emma:interpretation>
              <emma:interpretation id="interp38" emma:lang="en-US" emma:confidence="0">
                <emma:literal>~</emma:literal>
              </emma:interpretation>
              <emma:interpretation id="interp39" emma:lang="en-US" emma:confidence="0">
                <emma:literal>y</emma:literal>
              </emma:interpretation>
            </emma:one-of>
          </emma:emma>
        </inkml:annotationXML>
        <inkml:trace contextRef="#ctx0" brushRef="#br2" timeOffset="33551.9191">1949 5768 13803,'0'0'4902,"0"0"-258,0 0-129,25 21-3096,-25-21-645,30 4 0,-5-4-129,17 2-129,8-2-129,18 0-129,8 0-128,20 0-130,9-9 0,7 3 0,-1 1 0,-6 1 0,-11 1 0,-14 1 0,-16 2 0,-21 0 0,-11 9-1291,-32-9-3482,0 0-258,-13 14 0,-13-10-387</inkml:trace>
      </inkml:traceGroup>
      <inkml:traceGroup>
        <inkml:annotationXML>
          <emma:emma xmlns:emma="http://www.w3.org/2003/04/emma" version="1.0">
            <emma:interpretation id="{DC817264-A744-45F1-8DFC-527AE91AF731}" emma:medium="tactile" emma:mode="ink">
              <msink:context xmlns:msink="http://schemas.microsoft.com/ink/2010/main" type="line" rotatedBoundingBox="5732,5978 24407,6020 24402,8319 5726,8278"/>
            </emma:interpretation>
          </emma:emma>
        </inkml:annotationXML>
        <inkml:traceGroup>
          <inkml:annotationXML>
            <emma:emma xmlns:emma="http://www.w3.org/2003/04/emma" version="1.0">
              <emma:interpretation id="{7B781794-C600-498E-8501-E2ED3EED2BF4}" emma:medium="tactile" emma:mode="ink">
                <msink:context xmlns:msink="http://schemas.microsoft.com/ink/2010/main" type="inkWord" rotatedBoundingBox="5731,6093 11023,6104 11020,7278 5729,7266"/>
              </emma:interpretation>
              <emma:one-of disjunction-type="recognition" id="oneOf8">
                <emma:interpretation id="interp40" emma:lang="en-US" emma:confidence="1">
                  <emma:literal>Pictorial</emma:literal>
                </emma:interpretation>
                <emma:interpretation id="interp41" emma:lang="en-US" emma:confidence="0">
                  <emma:literal>pictorial</emma:literal>
                </emma:interpretation>
                <emma:interpretation id="interp42" emma:lang="en-US" emma:confidence="0">
                  <emma:literal>Proctorial</emma:literal>
                </emma:interpretation>
                <emma:interpretation id="interp43" emma:lang="en-US" emma:confidence="0">
                  <emma:literal>Pictorials</emma:literal>
                </emma:interpretation>
                <emma:interpretation id="interp44" emma:lang="en-US" emma:confidence="0">
                  <emma:literal>pictorials</emma:literal>
                </emma:interpretation>
              </emma:one-of>
            </emma:emma>
          </inkml:annotationXML>
          <inkml:trace contextRef="#ctx0" brushRef="#br2" timeOffset="57152.2689">5256 5864 16125,'12'-21'4773,"-12"21"258,0-25-516,0 25-3483,-12-14-387,12 14-258,-33-6-128,14 6-259,-4 2 0,-2 12 0,2 4 0,1 5 0,1 6 0,3 3 0,8 5 0,4 0 0,6 2 0,9-1 0,9-3-130,7-3-128,7-1 129,3-10-129,5-1-129,-1-12 0,3 5-387,-8-13-645,16-2-2709,-13-7-645,-1-5-129,0-4-129</inkml:trace>
          <inkml:trace contextRef="#ctx0" brushRef="#br2" timeOffset="57637.2966">5602 5955 12900,'18'-18'4644,"11"18"-774,-1 0 129,9 0-3870,10 0-1419,13-7-2193,6 7-516,0-11-387,12 8-129</inkml:trace>
          <inkml:trace contextRef="#ctx0" brushRef="#br2" timeOffset="57467.2869">5762 5501 15867,'-19'-75'5031,"14"51"0,-3 0-258,8 24-3483,-1-16-515,1 16-775,0 16 0,1 15 0,3 10 0,3 10 0,-2 10 0,4 8 0,0 7 0,2 3 0,0-3 0,1-1 0,0-6 0,1-8 0,1-4 0,-5-15 0,4-4-130,-13-38-2321,0 25-2451,0-25-258,0 0 0,-20-23-129</inkml:trace>
          <inkml:trace contextRef="#ctx0" brushRef="#br2" timeOffset="58228.3305">6527 5910 14577,'-14'-30'4515,"-11"12"0,7 16-129,18 2-3225,-42 6-516,17 6-129,-5 4-258,1 6 0,-1 1 0,7 7-258,1-2 129,10 6-258,7-2 258,5 2-258,7-2 129,11 0 0,6-5 0,5-2 129,1-4-129,4-7 258,-2-5-129,0-5 129,-2-4 0,0-6 129,-5-10-128,0-5-259,-7-9 0,0-2 0,-9-7 0,-4-2 0,-5-4 0,0 1 0,-5 5 0,-11-1 0,5 24-1162,-12-3-3740,3 12 0,-5 7-129,6 3-387</inkml:trace>
          <inkml:trace contextRef="#ctx0" brushRef="#br2" timeOffset="58808.3636">6734 6211 14835,'48'18'5031,"-29"-15"-129,3-1-258,-22-2-3225,37-5-516,-21-10-129,7 1-515,-5-9-259,1-2 0,-6-3 0,-2-1 0,-6-3 0,-5 2 0,0 2 0,-13-1 0,-1 6 0,-5 0 0,1 7 0,-3 2 0,3 5 0,0 2-388,18 7-257,-30-4-129,30 4 0,-18 2-258,18-2 129,0 0 129,0 21 129,0-21 387,21 4 258,-1-1 258,-1-3 387,12 0 129,-6-2 129,10 2 0,-5-7-129,8 7 0,-8-5-129,6 5-128,-6-4-517,4 4 0,-8-1 0,3 1 0,-6 0 0,2 9 0,-4 1 0,0 6 0,-1 2 0,-2 5 0,-4 4 0,-2 0 0,3 3 0,-8 0 0,3 2 0,-8-7 0,11 9-904,-13-34-2450,0 32-1548,0-32 0,10 21-387,-10-21 129</inkml:trace>
          <inkml:trace contextRef="#ctx0" brushRef="#br2" timeOffset="59222.3873">7618 5745 16641,'-20'-71'4515,"15"48"0,5 23-258,0 0-3999,0 0-516,0 0-774,11 14-2580,3 12-903,2 6 129,5 9-645,-1 2-129</inkml:trace>
          <inkml:trace contextRef="#ctx0" brushRef="#br2" timeOffset="59034.3766">7659 5955 16899,'14'-23'4644,"-14"23"258,0 0-516,9 19-3612,-9 1-129,3 10-387,-3 2 1,4 5-259,-1 6-130,-1-4-644,5 7-258,-7-22-1806,0 6-2064,0-11 129,0-19-516,0 18 258</inkml:trace>
          <inkml:trace contextRef="#ctx0" brushRef="#br2" timeOffset="59708.4151">8146 6077 16899,'2'-35'4902,"-2"15"258,0 20-387,-23-32-3740,23 32-1033,-18-10 0,18 10 0,-20 0 0,20 0 0,-21 25 0,12-4 0,0 4 0,0 3 0,4 6 0,3-2 0,2 4 0,0-3 0,2 1 0,7-4 0,5-3 0,0-6 0,4-6 0,3-8 0,3-7 0,0 0 0,3-16 0,2-4 0,-3-6 0,1 1 0,-4-2 0,-2 4 0,-3 2 0,-4 5 0,-14 16 0,22-16 0,-22 16 0,0 0 0,21 17 0,-14 1 0,2 9 0,-3-6-517,11 18-1031,-17-19-1548,4 8-1935,3-6 387,2-5-516,-9-17 258</inkml:trace>
          <inkml:trace contextRef="#ctx0" brushRef="#br2" timeOffset="55833.1932">3751 5371 8385,'1'-25'4644,"-1"25"129,0 0-258,0 0-774,0 0-1935,0 0-645,0 0-258,0 23-129,-1-5-258,1 16-129,0 2 0,0 10 0,0 4-258,3 10 130,-3 1-259,2 3 0,-2 0 0,2 0 0,-2-6 0,3-1 0,1-9 0,1-7 0,2-5 0,0-8 0,2-4 0,-3-8 0,-6-16 0,10 19 0,-10-19-259,0 0-386,0 0-516,0 0-1161,0-9-2322,-9-7-129,1-7-516,-3-4 129</inkml:trace>
          <inkml:trace contextRef="#ctx0" brushRef="#br2" timeOffset="56253.2175">3806 5240 14448,'46'-36'4773,"-17"24"-129,4 6 0,12 6-3612,-8-2-258,17 2-258,-8 4-129,5 10-129,-4-1 0,-5 5-129,-4 5-129,-8 0 129,-9 2-129,-5 3 129,-9 1 0,-5-3 0,-4 3-129,-14 1 129,-12-3-129,-9-1 129,-10-1-258,-8-5 0,-4-2-129,-6-6 0,4-1-129,-1-11 0,9 0 0,1-11-129,16 6-258,-1-18-774,21 10-2838,0 4-129,16 9-129,0 0-258</inkml:trace>
          <inkml:trace contextRef="#ctx0" brushRef="#br2" timeOffset="56594.2369">4608 5866 15351,'12'-16'5031,"-12"16"-258,0 0-129,0 0-3741,2 26-258,0-10-258,7 9 0,-2-2-129,4 10-129,-1-5-129,1 0-258,2 1 0,-10-11-774,15 15-1548,-18-33-2193,3 27-129,-3-27-258,0 0-129</inkml:trace>
          <inkml:trace contextRef="#ctx0" brushRef="#br2" timeOffset="56780.2476">4633 5686 11739,'18'-51'4773,"-18"51"-516,12-27 129,-5 11-2451,-7 16-1419,18 0-516,-18 0-1548,0 0-2838,27 25 129,-17-7-387,8 10-129</inkml:trace>
          <inkml:trace contextRef="#ctx0" brushRef="#br2" timeOffset="60016.4327">8898 5435 17286,'27'-101'4773,"-22"69"258,-5 3-258,0 29-3869,0 0-904,0 0 0,6 18 0,1 25 0,-4 10 0,5 13 0,-1 11 0,0 6 0,-2 8 0,-1-2 0,1 0 0,-3-13 0,9 6 0,-11-16-4387,0-6-773,1-10-129,1-5-129</inkml:trace>
        </inkml:traceGroup>
        <inkml:traceGroup>
          <inkml:annotationXML>
            <emma:emma xmlns:emma="http://www.w3.org/2003/04/emma" version="1.0">
              <emma:interpretation id="{4792D425-854D-4A84-917E-5F51962A5CCA}" emma:medium="tactile" emma:mode="ink">
                <msink:context xmlns:msink="http://schemas.microsoft.com/ink/2010/main" type="inkWord" rotatedBoundingBox="11477,6297 14471,6304 14468,7893 11474,7886"/>
              </emma:interpretation>
              <emma:one-of disjunction-type="recognition" id="oneOf9">
                <emma:interpretation id="interp45" emma:lang="en-US" emma:confidence="1">
                  <emma:literal>form</emma:literal>
                </emma:interpretation>
                <emma:interpretation id="interp46" emma:lang="en-US" emma:confidence="0">
                  <emma:literal>foam</emma:literal>
                </emma:interpretation>
                <emma:interpretation id="interp47" emma:lang="en-US" emma:confidence="0">
                  <emma:literal>Form</emma:literal>
                </emma:interpretation>
                <emma:interpretation id="interp48" emma:lang="en-US" emma:confidence="0">
                  <emma:literal>*form</emma:literal>
                </emma:interpretation>
                <emma:interpretation id="interp49" emma:lang="en-US" emma:confidence="0">
                  <emma:literal>farm</emma:literal>
                </emma:interpretation>
              </emma:one-of>
            </emma:emma>
          </inkml:annotationXML>
          <inkml:trace contextRef="#ctx0" brushRef="#br2" timeOffset="61256.5036">9453 6202 14448,'59'-39'4644,"-7"23"0,10 0-258,9-4-2709,15 11-903,-1-3-258,13 3-129,-2-2-129,2 4 0,-4-3-258,-3 1 258,-6-4-387,-9 1 258,-10-1-129,-11 1 0,-14-2 129,-14 3-129,-27 11 129,5-18 0,-14 15-129,-15 3 0,-5 0 0,-1 7 0,0 5 0,3 8-129,6 5 0,3 3 0,7 6 129,6 1-129,5 3 129,0-1-129,12-1 129,6-6 129,3-5 0,6-7 0,0-8 129,5-6-128,-4-6-130,1-12 0,-8-13 0,0-3 0,-12-9 0,-5-6 0,-4-4 0,-6 1 0,-2 7 0,-14-4-130,22 11-4385,-14 9-387,14 25 129,-11-16-387</inkml:trace>
          <inkml:trace contextRef="#ctx0" brushRef="#br2" timeOffset="60720.473">9724 5951 14061,'43'-5'4386,"-19"1"258,3 2-258,5 2-2709,-12-8-645,19 4-258,-13-12-258,8 2-129,-5-9-129,-3-4-129,-1-7 0,-5-7-258,-4-5 129,-9-9-258,-3 2 129,-4-3 0,-6 7-129,-8 2 129,-2 12 129,-2 8 0,-1 11 129,1 16 0,0 7 0,6 22 129,1 8 0,6 16 129,-1 8-257,6 12-130,6 7 0,10 11 0,3 1 0,8 9 0,1 8 0,4 5 0,-1 0 0,-5-2 0,-6-7 0,-4-8 0,-4-8 0,-10-17 0,2-7-646,-4-25-4127,-11-12-129,-5-12 0,-2-12-258</inkml:trace>
          <inkml:trace contextRef="#ctx0" brushRef="#br2" timeOffset="61760.5325">10873 6234 16125,'66'23'4773,"-36"-18"0,-3-5-129,6 6-3354,-15-12-387,11-4-644,-8-12-259,4-1 0,-7-9 0,0 0 0,-6-5 0,-3 1 0,-7 3 0,-2 2 0,-6 6 0,-10 4 0,0 7 0,-5 1 0,1 12-130,-6-5-515,10 6-129,-7 0 129,23 0 0,-27 6 0,27-6 129,0 0 258,0 0 129,-9 17 387,9-17 129,16 0 258,-16 0 129,41-1 0,-20-12 129,15 8-257,-10-8-646,10 8 0,-6-6 0,4 6 0,-5 3 0,1 2 0,-4 0 0,1 11 0,-2 3 0,-2 7 0,-1 6 0,-6 3 0,0 6 0,-11-8 0,9 17-517,-12-17-4385,1 1-258,-1-10 387,-2-19-645</inkml:trace>
          <inkml:trace contextRef="#ctx0" brushRef="#br2" timeOffset="62300.5633">11725 5996 16899,'-21'-13'4773,"21"13"129,0 0-258,-16 2-3095,16 18-1549,1-4 0,10 7 0,-6-2 0,4 2 0,-2 0 0,0-5 0,-1-2 0,-6-16 0,12 18 0,-12-18 0,0 0 0,23-18 0,-10-3 0,-1-6 0,3-1 0,-3-3 0,-1 5 0,-4 3 0,0 5 0,-7 18 0,18-11 0,-18 11 0,23 14 0,-7 6 0,0 1 0,3 4 0,1 0 0,-2 0 0,-2-4 0,-2-5 0,-14-16 0,28 16 0,-10-16 0,0-2 0,2-14 0,3-5 0,0-7 0,2-1 0,-2 1 0,2 5 0,-6 1 0,4 12 0,-5 6 0,2 6 0,-2 16 0,1 8 0,1 5 0,-2 4 0,1 6 0,-5-4 0,8 15 0,-10-20-4387,-3 0-773,-2-12-129,-7-20-387</inkml:trace>
        </inkml:traceGroup>
        <inkml:traceGroup>
          <inkml:annotationXML>
            <emma:emma xmlns:emma="http://www.w3.org/2003/04/emma" version="1.0">
              <emma:interpretation id="{C3C304DD-A5D9-4630-95E4-F25B877545CE}" emma:medium="tactile" emma:mode="ink">
                <msink:context xmlns:msink="http://schemas.microsoft.com/ink/2010/main" type="inkWord" rotatedBoundingBox="15181,6188 16606,6191 16601,8302 15177,8299"/>
              </emma:interpretation>
              <emma:one-of disjunction-type="recognition" id="oneOf10">
                <emma:interpretation id="interp50" emma:lang="en-US" emma:confidence="0.5">
                  <emma:literal>of</emma:literal>
                </emma:interpretation>
                <emma:interpretation id="interp51" emma:lang="en-US" emma:confidence="0">
                  <emma:literal>off</emma:literal>
                </emma:interpretation>
                <emma:interpretation id="interp52" emma:lang="en-US" emma:confidence="0">
                  <emma:literal>Of</emma:literal>
                </emma:interpretation>
                <emma:interpretation id="interp53" emma:lang="en-US" emma:confidence="0">
                  <emma:literal>Off</emma:literal>
                </emma:interpretation>
                <emma:interpretation id="interp54" emma:lang="en-US" emma:confidence="0">
                  <emma:literal>oft</emma:literal>
                </emma:interpretation>
              </emma:one-of>
            </emma:emma>
          </inkml:annotationXML>
          <inkml:trace contextRef="#ctx0" brushRef="#br2" timeOffset="63404.6265">13488 5990 10836,'-39'-42'4515,"15"29"0,1 8-258,-7 5-516,-5 0-2580,10 9-387,-9 1-129,7 12-516,-1 1 258,3 5-387,5 4 129,8 2-129,3 2 0,9-1 0,2 1-129,15-2 258,8-4-129,9-3 129,2-6 129,8-2-129,-1-11 258,5-3 0,-7-5 1,1-11-388,-9-12 0,-3-2 0,-9-9 0,-3-6 0,-13-5 0,-5 1 0,-7-1 0,-11 1 0,-5 5 0,-7 3 0,0 11 0,-15-2-259,13 17-4256,-5 6-645,7 4 387,-1 5-516</inkml:trace>
          <inkml:trace contextRef="#ctx0" brushRef="#br2" timeOffset="66384.7966">13799 6620 14190,'0'-44'4257,"18"19"-129,14 10 129,7-1-3096,14 2-1161,13 0-129,14 5-387,-3-7-903,12 2-2709,0 8 129,-4-8-387,4 7-129</inkml:trace>
          <inkml:trace contextRef="#ctx0" brushRef="#br2" timeOffset="66183.7855">14091 5848 10191,'58'4'4515,"-31"-1"-129,-11-1 0,0-2-903,5 7-2064,-21-7-129,25 7-387,-25-7 0,29 2-258,-13-2-129,9-2-386,0-10-130,7-4 0,0-9 0,3-5 0,1-10 0,-4-6 0,-2-5 0,-10-10 0,-6 1 0,-11-1 0,-3 6 0,-10 5 0,-8 11 0,-3 11 0,-4 12 0,2 16 0,-1 10 0,8 20 0,2 8 0,7 13 0,-2 10 0,9 12 0,0 3 0,0 10 0,6 1 0,4 9 0,-1 4 0,4 12 0,-3 3 0,-1 8 0,0 0 0,0-1 0,-4 1 0,-1-5 0,-2-6 0,-2-13 0,0-12 0,0-12 0,0-13 0,-2-12 0,-2-9 0,-1-18 0,1-5 0,-12-18 0,16 0 0,-37-16-4000,14-7-1160,-11-14 0,-1-4-258</inkml:trace>
        </inkml:traceGroup>
        <inkml:traceGroup>
          <inkml:annotationXML>
            <emma:emma xmlns:emma="http://www.w3.org/2003/04/emma" version="1.0">
              <emma:interpretation id="{5097A9A0-ECB6-4921-8EBF-6ACAC420D9C5}" emma:medium="tactile" emma:mode="ink">
                <msink:context xmlns:msink="http://schemas.microsoft.com/ink/2010/main" type="inkWord" rotatedBoundingBox="17072,6197 20513,6205 20511,7235 17070,7227"/>
              </emma:interpretation>
              <emma:one-of disjunction-type="recognition" id="oneOf11">
                <emma:interpretation id="interp55" emma:lang="en-US" emma:confidence="1">
                  <emma:literal>truth</emma:literal>
                </emma:interpretation>
                <emma:interpretation id="interp56" emma:lang="en-US" emma:confidence="0">
                  <emma:literal>tenth</emma:literal>
                </emma:interpretation>
                <emma:interpretation id="interp57" emma:lang="en-US" emma:confidence="0">
                  <emma:literal>toroth</emma:literal>
                </emma:interpretation>
                <emma:interpretation id="interp58" emma:lang="en-US" emma:confidence="0">
                  <emma:literal>troth</emma:literal>
                </emma:interpretation>
                <emma:interpretation id="interp59" emma:lang="en-US" emma:confidence="0">
                  <emma:literal>t anth</emma:literal>
                </emma:interpretation>
              </emma:one-of>
            </emma:emma>
          </inkml:annotationXML>
          <inkml:trace contextRef="#ctx0" brushRef="#br2" timeOffset="66972.8306">15549 5327 15738,'-7'-22'4773,"-3"6"129,10 16-258,-11 36-2838,2-6-1032,9 20-644,-4 5-130,4 16 0,-1 4 0,1 7 0,0 1 0,0-1 0,0-2 0,0-7 0,0-3 0,0-15 0,3 0 0,-8-25-3484,3 2-1418,-7-16 129,9-16-387,-28 13-129</inkml:trace>
          <inkml:trace contextRef="#ctx0" brushRef="#br2" timeOffset="67196.8434">15057 6003 15867,'-9'-18'4515,"21"13"258,11 3-516,25 2-3354,6-5-387,20-1-129,8-5-129,11-1-516,8 5-516,-12-7-3096,7-1-645,-12 7-129,-17 2-258,-12 6-258</inkml:trace>
          <inkml:trace contextRef="#ctx0" brushRef="#br2" timeOffset="67803.8782">15962 6161 15222,'30'36'4773,"-14"-31"129,2-1-258,0-12-2838,8 8-774,-8-10-644,9-3-388,-7-6 0,3-3 0,-6-4 0,-1-6 0,-7-2 0,-7-3 0,-2-1 0,-5 1 0,-9 1 0,-8 1 0,1 6 0,-9 1 0,5 12-517,-4-2-257,10 16-129,-12-7-387,31 9-774,-37 4-387,32 12-258,5-16 516,-9 25 387,9-25 903,2 21 645,-2-21 774,26 14 1032,1-3 645,-11-11 258,18 0 0,-16-5-516,17 5-387,-15-13-387,12 10-387,-9-10 0,5 8-257,-5-4-517,6 5 0,-4 1 0,2 1 0,-4 2 0,2 4 0,-1 6 0,0 8 0,-5 3 0,1 4 0,-1 6 0,-3 4 0,-1 3 0,-7-1 0,5 4 0,-13-13-904,19 15-2321,-11-18-1677,4-4 258,-12-21-387,34 18-129</inkml:trace>
          <inkml:trace contextRef="#ctx0" brushRef="#br2" timeOffset="68231.9022">16794 6005 15222,'6'-36'4902,"-6"36"-258,0-18 0,-16 7-2967,16 11-903,0 0-258,-13 15-128,13-15-388,-10 32 0,3-11 0,-1 6 0,7 1 0,-1 1 0,2 1 0,2-3 0,8-4 0,3-4 0,3-6-130,2-8 130,-1-5-129,3 0 129,-1-16 0,1-3 129,0-6-129,-1-6 130,1-2-130,1-1 0,-1 0 0,1 6 0,-3 3 0,-2 7 0,0 5 0,0 12 0,-16 1 0,27 19 0,-15 6 0,-3 2 0,5 8-130,-5-6-644,9 10 0,-11-21-774,18 12-516,-25-30-1806,32 7-774,-6-9 0,7-24-387,6-5 387</inkml:trace>
          <inkml:trace contextRef="#ctx0" brushRef="#br2" timeOffset="68480.9165">17595 5611 15609,'32'-137'4773,"-25"86"129,-5 12-258,-2 39-2967,0-25-645,0 25-902,2 34-130,-1 8 0,1 10 0,2 12 0,-1 5 0,4 10 0,-3 1 0,1 0 0,1-2 0,-3-2 0,4-1 0,-7-11 0,4-2 0,-8-24-1162,8 4-2321,-6-24-1419,2-18-129,-27 2-129,6-11 258</inkml:trace>
          <inkml:trace contextRef="#ctx0" brushRef="#br2" timeOffset="68659.9271">17353 6054 13029,'-11'-23'4644,"11"23"-516,23-10 387,2 1-2967,18 9-774,2-2-387,11 0-258,8 0-516,-3-12-1419,8-2-2451,6 0-129,-4-12 129,4-3-645</inkml:trace>
          <inkml:trace contextRef="#ctx0" brushRef="#br2" timeOffset="69028.9481">18257 5462 17544,'-25'-41'4773,"9"41"258,-4 5-258,8 27-4127,-8 4-646,9 16 0,-1 1 0,1 7 0,4 1 0,2 1 0,3-5 0,2 0 0,0-2 0,0-7 0,0-3 0,0-10 0,5-5 0,3-10 0,-8-20 0,23 16 0,-7-16 0,3-12 0,1-10 0,3-3 0,-3-3 0,1 3 0,-2-2 0,1 10 0,-4 8 0,2 9 0,-2 3 0,0 19 0,2 10 0,-4 5 0,5 13 0,-12-11-1678,8 11-2966,-5-8-387,6-3 0,-3-8-258</inkml:trace>
        </inkml:traceGroup>
        <inkml:traceGroup>
          <inkml:annotationXML>
            <emma:emma xmlns:emma="http://www.w3.org/2003/04/emma" version="1.0">
              <emma:interpretation id="{CD574678-BB66-4FCB-8C84-161913A0A56F}" emma:medium="tactile" emma:mode="ink">
                <msink:context xmlns:msink="http://schemas.microsoft.com/ink/2010/main" type="inkWord" rotatedBoundingBox="21076,6012 24407,6020 24404,7194 21074,7187"/>
              </emma:interpretation>
              <emma:one-of disjunction-type="recognition" id="oneOf12">
                <emma:interpretation id="interp60" emma:lang="en-US" emma:confidence="1">
                  <emma:literal>table</emma:literal>
                </emma:interpretation>
                <emma:interpretation id="interp61" emma:lang="en-US" emma:confidence="0">
                  <emma:literal>fable</emma:literal>
                </emma:interpretation>
                <emma:interpretation id="interp62" emma:lang="en-US" emma:confidence="0">
                  <emma:literal>Table</emma:literal>
                </emma:interpretation>
                <emma:interpretation id="interp63" emma:lang="en-US" emma:confidence="0">
                  <emma:literal>Fable</emma:literal>
                </emma:interpretation>
                <emma:interpretation id="interp64" emma:lang="en-US" emma:confidence="0">
                  <emma:literal>tabla</emma:literal>
                </emma:interpretation>
              </emma:one-of>
            </emma:emma>
          </inkml:annotationXML>
          <inkml:trace contextRef="#ctx0" brushRef="#br2" timeOffset="69512.9759">19246 5341 16125,'44'-85'4902,"-28"54"0,-5 15-387,-11 16-3096,0 0-774,12 29-386,-3 14-259,-4 6 0,4 15 0,-2 6 0,6 10 0,-4 2 0,1 1 0,1-4 0,-2-5 0,2-3 0,-4-8 0,0-5 0,-5-13 0,5-3 0,-7-22-1033,3 0-3740,-3-20-258,0 0 129,-12 0-258</inkml:trace>
          <inkml:trace contextRef="#ctx0" brushRef="#br2" timeOffset="70677.0421">19070 5916 15867,'-18'-29'4773,"18"29"-129,0 0-129,12-19-3612,20 19-258,4 3-258,15 4 129,6-3-258,18 5 1,5-6-259,16 3 0,7-6 0,6 0 0,-1 0 0,-5 0 0,-5-8 0,-12 1 0,-17-3 0,-14-1 0,-19-1 0,-15-1 0,-17-3 0,-4 16 0,-22-25 0,-4 16 0,-6 4 0,-4 5 0,-1 0 0,-2 9 0,1 7 0,1 3 0,7 5 0,1 0 0,6 3 0,5 0 0,8-1 0,6-1 0,4-1 0,11-5 0,5-1 0,7-4 0,2-3 0,1-6 0,3-3 0,-1-2 0,1-7 0,-3-6 0,1-4 0,0-7 0,-1-2 0,3 3 0,-1-1 0,1 5 0,1 5 0,-3 7 0,-1 7 0,-1 8 0,-2 16 0,-3 4 0,-2 4 0,-4 0 0,0 0 0,-3-7 0,1-2 0,-12-23-517,25 13 130,-25-13-387,31-20-258,-21-19-258,19 5-516,-12-28 0,19 3 0,-15-26 645,15-2 645,-6-13 645,-5-5 516,4 16 774,-21-11 645,16 31-129,-24-7 129,10 35-516,-11 5-516,1 36-773,0 0-259,-15 20 0,6 21 0,2 14 0,0 12 0,0 12 0,-2 8 0,4 2 0,-1 1 0,3-6 0,1-7 0,0-12 0,2-8 0,0-12 0,2-15 0,7-10 0,-9-20 0,34 3 0,-11-8 0,7-17 0,4-4 0,3-3 0,1-1 0,-1 3 0,0 2 0,-1 6 0,-2 10 0,-4 7 0,-2 4 0,-3 16 0,0 5 0,-5 7 0,-4 6 0,-5 3 0,-4 2 0,-6 0 0,-1-2 0,-12 0 0,-8-5 0,-6-4 0,-10-5 0,-7-6 0,-6-6 0,-6-6 0,-4-5 0,-3-4 0,3-10 0,-2-10 0,10 3 0,-3-12 0,17 8-388,-4-16-902,20 18-774,-6-15-2709,13 2 0,9-5-129,5-7-258</inkml:trace>
          <inkml:trace contextRef="#ctx0" brushRef="#br2" timeOffset="70924.0566">21311 5145 16383,'19'-37'4773,"-19"37"129,0 0-258,20 5-3483,-17 17-516,12 24-386,-6 7-259,7 17 0,-2 11 0,4 12 0,-4 5 0,-2 0 0,-1-1 0,-6-15 0,4-2 0,-9-23-1162,9-2-3611,-9-14-258,2-5 258,1-13-516</inkml:trace>
          <inkml:trace contextRef="#ctx0" brushRef="#br2" timeOffset="71284.0772">21715 6136 12126,'48'-11'4773,"-24"8"-387,1-2 387,9 5-2580,-12-11-774,20 7-258,-4-13-387,8 6 0,-11-10-386,6 3-388,-9-7 0,2 4 0,-9-4 0,-9 1 0,-14 1 0,-2 2 0,-11 3 0,-5 4 0,-5 7 0,-8 7 0,-4 0 0,-1 14 0,0 9 0,4 6 0,3 6 0,4 8 0,7-2 0,11 3 0,5-3 0,16 0 0,14-3 0,16-8 0,9-2 0,4-22-646,10 8-4127,1-14-387,-1 0 129,-1-7-516</inkml:trace>
        </inkml:traceGroup>
      </inkml:traceGroup>
    </inkml:traceGroup>
    <inkml:traceGroup>
      <inkml:annotationXML>
        <emma:emma xmlns:emma="http://www.w3.org/2003/04/emma" version="1.0">
          <emma:interpretation id="{1325C439-1119-4999-BD59-B57281704A3E}" emma:medium="tactile" emma:mode="ink">
            <msink:context xmlns:msink="http://schemas.microsoft.com/ink/2010/main" type="paragraph" rotatedBoundingBox="3969,8030 20372,7711 20418,10081 4016,104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1561C22-A2BD-4E6C-AF72-DF203D227926}" emma:medium="tactile" emma:mode="ink">
              <msink:context xmlns:msink="http://schemas.microsoft.com/ink/2010/main" type="inkBullet" rotatedBoundingBox="3985,8855 5304,8829 5306,8916 3987,8942"/>
            </emma:interpretation>
            <emma:one-of disjunction-type="recognition" id="oneOf13">
              <emma:interpretation id="interp65" emma:lang="en-US" emma:confidence="0">
                <emma:literal>_</emma:literal>
              </emma:interpretation>
              <emma:interpretation id="interp66" emma:lang="en-US" emma:confidence="0">
                <emma:literal>-</emma:literal>
              </emma:interpretation>
              <emma:interpretation id="interp67" emma:lang="en-US" emma:confidence="0">
                <emma:literal>~</emma:literal>
              </emma:interpretation>
              <emma:interpretation id="interp68" emma:lang="en-US" emma:confidence="0">
                <emma:literal>z</emma:literal>
              </emma:interpretation>
              <emma:interpretation id="interp69" emma:lang="en-US" emma:confidence="0">
                <emma:literal>Z</emma:literal>
              </emma:interpretation>
            </emma:one-of>
          </emma:emma>
        </inkml:annotationXML>
        <inkml:trace contextRef="#ctx0" brushRef="#br2" timeOffset="102415.8579">1979 7945 5289,'-16'0'4128,"16"0"129,0 0-129,0 0-1161,0 0-516,0 0-387,0 0-387,0 0-516,0 0-258,0 0-258,0 0 0,0 0-258,0 0 0,0 0-129,11 0 0,-11 0 0,26 0 0,-1 0 0,4 2-129,10 5 130,7 0-259,7 2 0,6-2 0,11 0 0,4-1 0,10-3 0,3-3 0,7 0 0,-1 0 0,-1-5 0,-5 1 0,-8-1 0,-10 3 0,-14-1 0,-14 3 0,-9 0 0,-11 0 0,-3 3 0,-18-3 0,20 7 0,-20-7 0,0 0-775,16 7-3869,-16-7-387,0 0 129,-21 16-387</inkml:trace>
      </inkml:traceGroup>
      <inkml:traceGroup>
        <inkml:annotationXML>
          <emma:emma xmlns:emma="http://www.w3.org/2003/04/emma" version="1.0">
            <emma:interpretation id="{D71E16AB-2BE2-4EF2-8D6C-067FCC5E2BA5}" emma:medium="tactile" emma:mode="ink">
              <msink:context xmlns:msink="http://schemas.microsoft.com/ink/2010/main" type="line" rotatedBoundingBox="6214,7986 20372,7711 20418,10081 6260,10356"/>
            </emma:interpretation>
          </emma:emma>
        </inkml:annotationXML>
        <inkml:traceGroup>
          <inkml:annotationXML>
            <emma:emma xmlns:emma="http://www.w3.org/2003/04/emma" version="1.0">
              <emma:interpretation id="{C609BD5C-2F9B-4023-B193-147544DB9BCB}" emma:medium="tactile" emma:mode="ink">
                <msink:context xmlns:msink="http://schemas.microsoft.com/ink/2010/main" type="inkWord" rotatedBoundingBox="6214,7986 9979,7913 10004,9222 6240,9296"/>
              </emma:interpretation>
              <emma:one-of disjunction-type="recognition" id="oneOf14">
                <emma:interpretation id="interp70" emma:lang="en-US" emma:confidence="1">
                  <emma:literal>Made</emma:literal>
                </emma:interpretation>
                <emma:interpretation id="interp71" emma:lang="en-US" emma:confidence="0">
                  <emma:literal>Maude</emma:literal>
                </emma:interpretation>
                <emma:interpretation id="interp72" emma:lang="en-US" emma:confidence="0">
                  <emma:literal>Monde</emma:literal>
                </emma:interpretation>
                <emma:interpretation id="interp73" emma:lang="en-US" emma:confidence="0">
                  <emma:literal>Madge</emma:literal>
                </emma:interpretation>
                <emma:interpretation id="interp74" emma:lang="en-US" emma:confidence="0">
                  <emma:literal>Madre</emma:literal>
                </emma:interpretation>
              </emma:one-of>
            </emma:emma>
          </inkml:annotationXML>
          <inkml:trace contextRef="#ctx0" brushRef="#br2" timeOffset="538363.7922">4199 7460 13545,'0'-22'4644,"2"6"-129,-2 16 129,12 16-3225,-12 4-774,0 21 129,0 3-258,4 18 0,-4 6-129,7 10-129,-2 1-258,4-1 258,0-3-258,0-11 0,0-7 258,0-11-258,-2-11 258,0-8-128,-7-27-130,5 21 0,-5-21 0,2-21 0,-2-18 0,0-16 0,2-22 0,5-21 0,4-10 0,3-4 0,2 2 0,0 6 0,-2 10 0,-2 21 0,-3 22 0,-2 20 0,-5 12 0,-2 19 0,0 0 0,0 0 0,2 23 0,5 5 0,6 6 0,3 12 0,7 11 0,3 6 0,6 4 0,6 1 0,-1-2 0,4-9 0,-4-6 0,1-12 0,-6-12 0,-4-15 0,-1-12 0,-2-21 0,-2-20 0,-3-16 0,-1-9 0,2-10 0,-1-4 0,0 2 0,-6 3 0,-2 13 0,-3 12 0,-2 16 0,-3 11 0,-4 23 0,3-16 0,-3 16 0,7 19 0,-1 12 0,3 10 0,3 14 0,1 12 0,3 17 0,-2 5 0,2 3 0,-2-1 0,2-4 0,-2-3 0,-1-17 0,-1-10 0,-5-14 0,4-7 0,-11-15 0,12 9-1807,-12-30-3224,0 0 0,0 0-129,0 0-129</inkml:trace>
          <inkml:trace contextRef="#ctx0" brushRef="#br2" timeOffset="539619.8645">5891 7897 12513,'-27'-44'4902,"7"28"-387,-1 1 258,-9-2-2709,14 17-1032,-13 0-258,11 5-258,-1 7-258,3 8 0,2 3-129,3 6-129,2-1 0,6 4 0,3 2-129,0-2 0,3 2-129,6-4 0,7 0-129,-2-5 0,8 0-129,-6-9 129,5-4 129,-3-8 129,-1-4 129,-1-5 129,-3-15 129,1 1 129,-7-10 129,4 2-129,-9 1 129,5 4-129,-5 1-258,-2 21 0,3-23 0,-3 23-258,0 0 129,25 7 0,-5 9-129,5 4 0,8 3 0,10 2 129,9-2-129,6-4 129,5-4-129,4-10 129,1-5-129,1-4 129,-1-13 0,-8-12-129,-8-1 258,-8-6-129,-10 2 129,-11 2 0,-12 0 0,-9 9 0,-4 4 0,2 19 0,-32-13 0,12 13 0,1 11-129,-1 9 0,4 4-129,4 3 0,6 7 0,3 0-129,3 3 0,2-5 0,8 0 0,3-7 129,4-4 0,1-6-129,2-10 258,-1-5 0,1-14 258,0-13-129,-3-16 0,3-14 129,-4-21-129,2-16 129,-4-16 0,-2-10-129,-3 1 0,-5 2 0,-4 5-129,0 16 129,-7 17 0,-6 26 0,-1 16 0,2 19 0,-6 14 0,18 4 1,-25 29-130,18 10 0,5 13 0,2 13 0,2 19 0,8 16 0,8 8 0,7 8 0,4 3 0,3-5 0,7-4 0,0-12 0,5-11-130,-3-23-257,9-7-387,-13-30-1161,13-6-2451,-9-10-516,-2-11 0,-3-7-129</inkml:trace>
          <inkml:trace contextRef="#ctx0" brushRef="#br2" timeOffset="539987.8855">7394 8047 10320,'0'0'4515,"0"-16"-129,0 16 0,16-15-2580,19 15-645,-10-9 0,20 8-129,-13-10-387,12 2-129,-10-7-129,1 2-129,-8-4 0,-2 0-129,-13-3 129,-3 3-129,-9 0-129,0 18 129,-21-19-129,-4 15-129,-3 4 129,-8 7 0,2 13-129,-1 5 0,4 7 0,5 3 129,8 5-258,11 0 258,7 3-129,11-4 0,17 0 129,6-7-129,12-1-129,4-15-516,16 7-903,-8-12-2580,8-10-129,7-1-258,4-9-258</inkml:trace>
        </inkml:traceGroup>
        <inkml:traceGroup>
          <inkml:annotationXML>
            <emma:emma xmlns:emma="http://www.w3.org/2003/04/emma" version="1.0">
              <emma:interpretation id="{8B017732-5A2C-465C-9DC8-636A1BE406C3}" emma:medium="tactile" emma:mode="ink">
                <msink:context xmlns:msink="http://schemas.microsoft.com/ink/2010/main" type="inkWord" rotatedBoundingBox="10799,8642 12194,8615 12212,9577 10818,9604"/>
              </emma:interpretation>
              <emma:one-of disjunction-type="recognition" id="oneOf15">
                <emma:interpretation id="interp75" emma:lang="en-US" emma:confidence="1">
                  <emma:literal>up</emma:literal>
                </emma:interpretation>
                <emma:interpretation id="interp76" emma:lang="en-US" emma:confidence="0">
                  <emma:literal>wp</emma:literal>
                </emma:interpretation>
                <emma:interpretation id="interp77" emma:lang="en-US" emma:confidence="0">
                  <emma:literal>Up</emma:literal>
                </emma:interpretation>
                <emma:interpretation id="interp78" emma:lang="en-US" emma:confidence="0">
                  <emma:literal>mp</emma:literal>
                </emma:interpretation>
                <emma:interpretation id="interp79" emma:lang="en-US" emma:confidence="0">
                  <emma:literal>rp</emma:literal>
                </emma:interpretation>
              </emma:one-of>
            </emma:emma>
          </inkml:annotationXML>
          <inkml:trace contextRef="#ctx0" brushRef="#br2" timeOffset="541124.9506">8777 7751 14319,'6'-19'4644,"-6"19"-258,2 14 0,10 14-3225,-12-4-645,7 11 0,-1 1-258,4 5-129,1 0 0,1-2-129,4-2 0,-1-1 0,2-4-129,-1-6 0,2-4 0,-2-6 0,0-7-129,2-9 129,2 0 0,-3-13 129,3-12 129,1-3 0,-3-11 129,3-1 0,-5-2 129,2 6-129,-7 2 129,1 8-258,-6 6 129,-6 20-258,10-18 0,-10 18 0,11 9 0,-2 7 0,2 7 0,1 4 0,4 5 0,4 2 0,1 3-129,2-1 0,4-2 0,-1-8 0,3-3 0,1-8 0,4-8 0,0-7 0,7-11 0,-2-14 129,3-7 0,-1-9 0,-3-5 129,-3 0 0,-8 3 129,-6 6 0,-6 5 0,-5 10 0,-8 6 0,-2 16 129,0 13-258,0 13 0,0 8 1,2 13-130,3 6 0,0 9 0,4 9 0,2 0 0,3 4 0,-3-2 0,3 2 0,-5-9 0,5-1-388,-8-17-128,6-3-129,-12-27-387,7-2 0,-7-16-129,0-27 129,-12-16 129,3-5 129,-13-17 258,3-7 0,-4-4 645,-2-11 258,2 5 129,0-5-129,14 8 258,0 3-258,12 12 0,12 5 129,17 20-129,3 11-129,15 17 0,0 9 0,3 9 0,-3 13 0,0 10 129,-13 2-258,-3 5 129,-13-3 0,-5 2 0,-10-8-129,-6-3 0,-11-3-258,-12-8-129,-6 2-516,-22-16-1806,-3 0-1806,-4 0-129,-1-2-258,4-2-129</inkml:trace>
        </inkml:traceGroup>
        <inkml:traceGroup>
          <inkml:annotationXML>
            <emma:emma xmlns:emma="http://www.w3.org/2003/04/emma" version="1.0">
              <emma:interpretation id="{B7970508-12EE-41A2-AB9D-AE7656802CFC}" emma:medium="tactile" emma:mode="ink">
                <msink:context xmlns:msink="http://schemas.microsoft.com/ink/2010/main" type="inkWord" rotatedBoundingBox="13199,8191 14366,8168 14406,10198 13238,10221"/>
              </emma:interpretation>
              <emma:one-of disjunction-type="recognition" id="oneOf16">
                <emma:interpretation id="interp80" emma:lang="en-US" emma:confidence="0.5">
                  <emma:literal>of</emma:literal>
                </emma:interpretation>
                <emma:interpretation id="interp81" emma:lang="en-US" emma:confidence="0.5">
                  <emma:literal>• +</emma:literal>
                </emma:interpretation>
                <emma:interpretation id="interp82" emma:lang="en-US" emma:confidence="0">
                  <emma:literal>0 +</emma:literal>
                </emma:interpretation>
                <emma:interpretation id="interp83" emma:lang="en-US" emma:confidence="0">
                  <emma:literal>o +</emma:literal>
                </emma:interpretation>
                <emma:interpretation id="interp84" emma:lang="en-US" emma:confidence="0">
                  <emma:literal>5 +</emma:literal>
                </emma:interpretation>
              </emma:one-of>
            </emma:emma>
          </inkml:annotationXML>
          <inkml:trace contextRef="#ctx0" brushRef="#br2" timeOffset="541580.9767">11576 7835 12255,'-38'-48'4515,"11"25"-258,1 5 129,6 9-2967,-19-10-258,12 13-387,-8-1-129,5 7-387,-2 9-129,3 11-129,4 4 0,2 10-129,7 2 129,2 7 0,9-3-129,5 1 129,0-5 0,14-2 129,4-9 129,6-4 129,-2-9 0,4-4 129,-4-8 0,3-6 0,-9-12 1,2-3-517,-10-9 0,0-8 0,-5-2 0,-3-12-259,2 22-1547,-2-15-2709,0 8-387,0 7 129,0 8-387</inkml:trace>
          <inkml:trace contextRef="#ctx0" brushRef="#br2" timeOffset="542197.0119">11417 8123 16125,'20'-55'4644,"8"35"-258,13 4-129,13 2-3870,20-5-1161,35 3-2580,17 0-1032,16-6 129,22 1-645,17-8 0</inkml:trace>
          <inkml:trace contextRef="#ctx0" brushRef="#br2" timeOffset="542024.002">11554 7849 13674,'71'-35'4515,"-30"6"-129,-3-6 0,3-15-2451,-1 9-1419,-4-11 0,1 2-258,-8-3-129,-4 3 0,-8 0 0,-2 13 129,-8 0-129,-4 12 129,-3 3 0,0 22 0,0-17-129,0 17 129,-1 16 0,1 14 0,0 13-128,0 21-130,0 18 0,0 17 0,-2 11 0,2 18 0,0 6 0,0 14 0,-9 5 0,2 1 0,0-8 0,-2-2 0,-2-12 0,0-13 0,1-14 0,1-23 0,2-20 0,0-21 0,3-14 0,4-27 0,-18 14 0,-1-23 0,6-9 0,-19-30-646,9-3-4256,-7-24-387,1-12 516,-4-15-516</inkml:trace>
        </inkml:traceGroup>
        <inkml:traceGroup>
          <inkml:annotationXML>
            <emma:emma xmlns:emma="http://www.w3.org/2003/04/emma" version="1.0">
              <emma:interpretation id="{DBE6761D-4BB7-48ED-B37B-4E580BAA74EC}" emma:medium="tactile" emma:mode="ink">
                <msink:context xmlns:msink="http://schemas.microsoft.com/ink/2010/main" type="inkWord" rotatedBoundingBox="15613,8184 20380,8091 20404,9318 15636,9411"/>
              </emma:interpretation>
              <emma:one-of disjunction-type="recognition" id="oneOf17">
                <emma:interpretation id="interp85" emma:lang="en-US" emma:confidence="0">
                  <emma:literal>squares</emma:literal>
                </emma:interpretation>
                <emma:interpretation id="interp86" emma:lang="en-US" emma:confidence="0">
                  <emma:literal>saw wares</emma:literal>
                </emma:interpretation>
                <emma:interpretation id="interp87" emma:lang="en-US" emma:confidence="0">
                  <emma:literal>say wares</emma:literal>
                </emma:interpretation>
                <emma:interpretation id="interp88" emma:lang="en-US" emma:confidence="0">
                  <emma:literal>seawares</emma:literal>
                </emma:interpretation>
                <emma:interpretation id="interp89" emma:lang="en-US" emma:confidence="0">
                  <emma:literal>sav wares</emma:literal>
                </emma:interpretation>
              </emma:one-of>
            </emma:emma>
          </inkml:annotationXML>
          <inkml:trace contextRef="#ctx0" brushRef="#br2" timeOffset="542745.0432">14069 7540 12255,'-9'-43'4386,"-5"22"-516,14 21 258,-28-15-2709,-2 6-903,1 9-258,-5 0-129,-1 4-258,-3 8 129,3 3-129,3 3 0,3-2 0,10 7 0,10-4 0,9 6 129,5 0 258,15-2-129,15 6 258,4-6 0,11 7 129,4-10 0,4 6 0,-3-6-129,-1 3 0,-10-4 0,-5 3-129,-12-1-129,-9 2 129,-16-3-129,-4 5 0,-19-6 0,-11 3 0,-8-6 0,-8-2 0,-5-3-129,-2-6 129,-4-3-129,4-2 129,2-7-129,6-6 129,3-3-129,10-2 0,4-1 0,7-3-129,23 22-645,-30-37-1161,30 37-2322,0 0-387,0 0-129,0 0-258</inkml:trace>
          <inkml:trace contextRef="#ctx0" brushRef="#br2" timeOffset="543405.081">14502 7718 13674,'3'-81'4773,"-8"46"-129,-9 5-129,14 30-2709,-40-36-645,40 36-387,-33-7-258,15 7-129,-2 14-258,4 9 0,2 11-129,2 3-129,5 13-258,-1-2 129,8 9-387,0-7 129,13 7-387,-4-13 129,12 3-129,-7-15 129,9-2 258,-3-14 258,0-9 258,3-7 258,-6-3 258,7-12 129,-10-11 0,7 2 0,-10-8 0,7 8-258,-8-3 0,3 7-258,-13 20 0,19-23 0,-19 23-129,22 0 129,-8 14-129,0 11 0,4 7-129,1 9 129,3 5 129,-1 10-258,-1-1 258,-1 3-258,-1-1 129,0-3 0,-4-8 0,0-9 0,-5-6 129,2-6 0,-11-25 258,16 19-129,-16-19 129,11-18 130,-10-12-517,7-11 0,-5-16 0,4-16 0,2-17 0,0-15 0,0-7 0,-2 3 0,2 6 0,-4 10 0,2 19 0,-7 6-1420,4 29-3224,-4 21-258,0 18 129,0 0-387</inkml:trace>
          <inkml:trace contextRef="#ctx0" brushRef="#br2" timeOffset="544122.122">15238 7595 14706,'20'0'4386,"-17"16"-387,8 14 0,-2 6-3612,0 3-129,3 5-129,1 2-129,-1 1-129,4-5-129,-5-6 0,5-4-129,-6-11 0,6-8 129,-16-13 129,25-2 129,-7-21 387,-6-16 0,12-7 258,-12-19 0,13 3 0,-13-7 0,10 8-129,-12 3 0,3 11-258,-4 12 0,0 19-129,-9 16-129,17 5 129,-6 22-129,3 10 0,4 9-129,5 8 129,2 5 0,4-1 0,1-1 0,0-3 0,2-10 0,-3-7 0,-3-10 129,1-7-129,-4-15 258,-2-5-129,-1-14 0,0-17 129,-3-11-129,1-8 129,-2-9-129,-2-3 0,-1 0 1,-1 3-130,-5 7 0,1 13 0,-5 6 0,1 11 0,-3 6 0,-1 16 0,0 0 0,0 0 0,0 0 0,0 0 0,0 0 0,16-2-130,-16 2 1,0 0 129,20 15-129,-20-15-129,12 16 0,-12-16-516,13 19-1290,-13-19-2322,0 0-387,9 20-129,-9-20-129</inkml:trace>
          <inkml:trace contextRef="#ctx0" brushRef="#br2" timeOffset="545343.1918">16419 7445 13803,'2'-32'4644,"-18"0"-258,-5 18 129,-1 9-3096,-15-8-516,10 13-387,-8 0 0,3 0-258,-6 15 0,6 4-129,2 8 0,5 5-129,4 9 0,3 3 0,7 6-129,8 0 129,3-2-129,5 0 129,9-7-129,4-7 129,3-10 0,1-9 0,1-12 0,0-3 0,-3-18 129,1-8 0,-3-13 129,-1-4-129,-4-7 129,-1-1-129,-3-3 129,-2 6-129,-3 7 0,0 9-129,-3 14 0,-1 18 0,0 0 0,20 20-129,-8 17 129,4 6 0,4 9-129,3 3 129,4 0 0,-1-5 0,3-6 0,-1-12 129,1-10-129,-1-14 129,1-8 1,1-17-130,-3-21 0,1-10 0,-1-12 0,-4-6 0,-4-5 0,-4 3 0,-8 4 0,-7 7 0,0 11 0,-7 10 0,-4 13 0,-5 6 0,16 17-259,-25-13-128,25 13 129,-19 0 0,19 0 0,0 0 0,-9 21 129,9-21 0,1 18 129,-1-18 0,29 9 129,-8-7 0,-1-2 129,5 0-129,-4 0 129,2 0 129,-3-5-258,1 5 129,-3 0 1,1 0-259,-1 5 0,2 7 0,-2 6 0,1 5 0,-3 6 0,-2 8 0,-3 9 0,-4 1-130,2 15-644,-9-18-1290,0 11-2451,0-3-387,2-6-129,1-10 0</inkml:trace>
          <inkml:trace contextRef="#ctx0" brushRef="#br2" timeOffset="545900.2237">17227 7659 14448,'14'-41'4902,"-14"41"-258,2-23 129,-2 23-1806,0 0-2451,0 0-129,21 0-257,-5-7-130,0-6 0,5-6 0,1-4 0,-1-6 0,-5 1 0,-7-6 0,-7 7-130,-6 2-257,4 25 0,-39-23-129,12 23 258,-5 0-129,2 20 0,0 1 129,5 9 0,4 6 129,6 5 0,7 1 129,8 5-129,0-3 129,10 1-129,10-4 129,6-4 0,6-5 0,6-13 129,6-6 0,1-13 129,8-5 0,4-24 0,9-12 0,3-16 0,10-3 129,-3-8-129,4-1 0,0 1 0,-2 13-129,-10 9 129,-8 16-129,-10 15 130,-4 15-259,-8 13 0,-6 26 0,-11 13 0,-1 12 0,-8 5 0,-3 6 0,-7 3 0,-6-5 0,-15 2 0,-24-18-3613,0-4-1160,-14-10 0,-10-8-387,-15-5-387</inkml:trace>
        </inkml:traceGroup>
      </inkml:traceGroup>
    </inkml:traceGroup>
    <inkml:traceGroup>
      <inkml:annotationXML>
        <emma:emma xmlns:emma="http://www.w3.org/2003/04/emma" version="1.0">
          <emma:interpretation id="{8A19E654-0205-43F6-B8B8-E30F436D421C}" emma:medium="tactile" emma:mode="ink">
            <msink:context xmlns:msink="http://schemas.microsoft.com/ink/2010/main" type="paragraph" rotatedBoundingBox="4217,10349 22443,9825 22531,12888 4305,134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0179973-0C7A-4216-A8A1-1AAD3A9CFC57}" emma:medium="tactile" emma:mode="ink">
              <msink:context xmlns:msink="http://schemas.microsoft.com/ink/2010/main" type="inkBullet" rotatedBoundingBox="4245,11338 5443,11303 5446,11416 4249,11450"/>
            </emma:interpretation>
            <emma:one-of disjunction-type="recognition" id="oneOf18">
              <emma:interpretation id="interp90" emma:lang="en-US" emma:confidence="1">
                <emma:literal>_</emma:literal>
              </emma:interpretation>
              <emma:interpretation id="interp91" emma:lang="en-US" emma:confidence="0">
                <emma:literal>-</emma:literal>
              </emma:interpretation>
              <emma:interpretation id="interp92" emma:lang="en-US" emma:confidence="0">
                <emma:literal>~</emma:literal>
              </emma:interpretation>
              <emma:interpretation id="interp93" emma:lang="en-US" emma:confidence="0">
                <emma:literal>=</emma:literal>
              </emma:interpretation>
              <emma:interpretation id="interp94" emma:lang="en-US" emma:confidence="0">
                <emma:literal>•</emma:literal>
              </emma:interpretation>
            </emma:one-of>
          </emma:emma>
        </inkml:annotationXML>
        <inkml:trace contextRef="#ctx0" brushRef="#br2" timeOffset="547000.2866">2240 10430 11739,'-17'0'4644,"17"0"-387,0 0 258,0 0-2322,25 0-516,-9-3-645,25 3 0,-1 0-129,28 0-128,9 0-775,22 0 0,4-2 0,9 2 0,-3 0 0,-2 2 0,-10 3 0,-11 0 0,-20 1 0,-15 1 0,-13 0 0,-12-4 0,-6 1 0,-20-4 0,19 14 0,-19-14-4387,0 0-773,-26 22 0,1-14-258</inkml:trace>
      </inkml:traceGroup>
      <inkml:traceGroup>
        <inkml:annotationXML>
          <emma:emma xmlns:emma="http://www.w3.org/2003/04/emma" version="1.0">
            <emma:interpretation id="{FACA8531-FFC0-43D0-AED7-53AF70726B4B}" emma:medium="tactile" emma:mode="ink">
              <msink:context xmlns:msink="http://schemas.microsoft.com/ink/2010/main" type="line" rotatedBoundingBox="6309,10289 22443,9825 22488,11408 6354,11872"/>
            </emma:interpretation>
          </emma:emma>
        </inkml:annotationXML>
        <inkml:traceGroup>
          <inkml:annotationXML>
            <emma:emma xmlns:emma="http://www.w3.org/2003/04/emma" version="1.0">
              <emma:interpretation id="{9412CA60-4CBC-4AC3-AD99-AA5C46DDF0C1}" emma:medium="tactile" emma:mode="ink">
                <msink:context xmlns:msink="http://schemas.microsoft.com/ink/2010/main" type="inkWord" rotatedBoundingBox="6309,10289 9543,10196 9578,11426 6344,11519"/>
              </emma:interpretation>
              <emma:one-of disjunction-type="recognition" id="oneOf19">
                <emma:interpretation id="interp95" emma:lang="en-US" emma:confidence="1">
                  <emma:literal>Each</emma:literal>
                </emma:interpretation>
                <emma:interpretation id="interp96" emma:lang="en-US" emma:confidence="0">
                  <emma:literal>Fah</emma:literal>
                </emma:interpretation>
                <emma:interpretation id="interp97" emma:lang="en-US" emma:confidence="0">
                  <emma:literal>Faeh</emma:literal>
                </emma:interpretation>
                <emma:interpretation id="interp98" emma:lang="en-US" emma:confidence="0">
                  <emma:literal>Fueh</emma:literal>
                </emma:interpretation>
                <emma:interpretation id="interp99" emma:lang="en-US" emma:confidence="0">
                  <emma:literal>Feel</emma:literal>
                </emma:interpretation>
              </emma:one-of>
            </emma:emma>
          </inkml:annotationXML>
          <inkml:trace contextRef="#ctx0" brushRef="#br2" timeOffset="549844.4493">4343 10364 12384,'-28'16'4386,"28"-16"-129,17 9 0,12-2-2967,-29-7-129,46 4-258,-23-2-387,9 3-258,0 0 0,7-1-129,6 1-129,6-5-258,15 2-387,0-7-774,28-1-516,-8-18-903,17 4 387,-9-17-129,8 6 774,-15-13 903,-11 3 1032,-10 4 903,-30-6 1032,-3 13 516,-27-4 129,-5 18 0,-15-7-774,14 23-516,-46-6-387,21 8-387,-9 5-129,9 15-129,-3-3-129,7 10 0,3-3-128,4 5-130,6-3 0,5 1-130,3 1-128,2-4 129,10 1-258,1-4 0,4 0-129,-1-7 129,6 0 129,-6-8 0,1-7 129,1-1 258,-18 0 129,31-28 0,-21 1 129,6 0 0,-7-6 0,7 4-129,-5 3 0,3 4-258,-14 22 129,28-19-129,-8 19 0,1 5 0,4 11-129,6 0 129,8 0-129,7-2 0,9-7 129,9-7-129,9-5 129,4-13 0,-3-7 0,-3-8 0,-8-3 129,-15-1 0,-15 1 0,-15 6 0,-18 7 0,-5 7 0,-20 9 1,-5 7-130,-6 5 0,2 16 0,1 6 0,4 8 0,8 5 0,7 1-130,12 3-128,2-1-129,23 5-129,2-11-258,19 2-129,-5-17-129,22 6-516,-15-24-1548,6-4-1161,6-4-258,-11-24 258,10-4-129</inkml:trace>
          <inkml:trace contextRef="#ctx0" brushRef="#br2" timeOffset="548761.3874">4400 9772 10320,'-5'-27'4644,"5"27"-258,0 0 0,-8-25-1419,8 34-1032,0-9-903,2 34-129,-2-5-258,7 15-129,-3 6 0,7 10-129,-6 10-257,2 6-130,-2 1 0,1-3 0,-5-1 0,1-7 0,-2-4 0,0-10 0,0-9-130,0-17-257,0-2-129,0-24-258,0 17-387,0-17 129,0-17 129,-7-15 0,7 3-516,0-26-387,5 7-129,-3-23 129,7 5 129,-3-18 258,2 15-258,-8-9 774,0 10 1032,0 9 774,-7 2 903,2 20 258,-9-7 129,10 22 0,-8-15 0,12 21-516,0-18-387,23 16-516,0-12-129,18 9-258,3-4-129,11 4 0,4 3-258,0 3-258,1 14-645,-21-8-1677,-3 9-1935,-9 9 0,-27-9-258,12 37 0</inkml:trace>
          <inkml:trace contextRef="#ctx0" brushRef="#br2" timeOffset="549327.4197">4396 10053 14577,'0'18'4902,"0"-18"-258,27 12-129,5 4-3096,-9-16-258,20 6-387,-2-6-258,9 0-257,-1-2-259,-1-3-388,6 5-515,-22-13-1677,2 13-1935,-11 0-258,-23 0-129,14 13-258</inkml:trace>
          <inkml:trace contextRef="#ctx0" brushRef="#br2" timeOffset="550232.4715">6864 9363 14835,'-18'-57'4773,"18"57"-258,-27 4 387,18 26-2451,-2 2-1806,11 16-129,0 2-386,4 14-130,0 2 0,6 10 0,-1 4 0,2 4 0,1-1 0,-3-4 0,2-5 0,-2-13 0,1-10 0,-1-19 0,4-14 0,-13-18 0,25 0 0,-11-18 0,0-10 0,4 1 0,-4-3 0,4 5 0,0 4 0,1 10 0,4 11 0,4 5 0,2 18 0,1 8 0,7 6 0,-1 0 0,12 13 0,-16-20-2581,19 10-1934,5-12-516,6-5 0,9-9-258</inkml:trace>
        </inkml:traceGroup>
        <inkml:traceGroup>
          <inkml:annotationXML>
            <emma:emma xmlns:emma="http://www.w3.org/2003/04/emma" version="1.0">
              <emma:interpretation id="{5B57B3F1-BD40-4EBD-A0CE-2FE97BC7454B}" emma:medium="tactile" emma:mode="ink">
                <msink:context xmlns:msink="http://schemas.microsoft.com/ink/2010/main" type="inkWord" rotatedBoundingBox="10198,10753 14774,10622 14803,11629 10227,11761"/>
              </emma:interpretation>
              <emma:one-of disjunction-type="recognition" id="oneOf20">
                <emma:interpretation id="interp100" emma:lang="en-US" emma:confidence="1">
                  <emma:literal>square</emma:literal>
                </emma:interpretation>
                <emma:interpretation id="interp101" emma:lang="en-US" emma:confidence="0">
                  <emma:literal>squad e</emma:literal>
                </emma:interpretation>
                <emma:interpretation id="interp102" emma:lang="en-US" emma:confidence="0">
                  <emma:literal>Squar e</emma:literal>
                </emma:interpretation>
                <emma:interpretation id="interp103" emma:lang="en-US" emma:confidence="0">
                  <emma:literal>squat e</emma:literal>
                </emma:interpretation>
                <emma:interpretation id="interp104" emma:lang="en-US" emma:confidence="0">
                  <emma:literal>sylvan e</emma:literal>
                </emma:interpretation>
              </emma:one-of>
            </emma:emma>
          </inkml:annotationXML>
          <inkml:trace contextRef="#ctx0" brushRef="#br2" timeOffset="550856.5072">8594 9941 12771,'27'-43'4773,"-16"24"-258,-11 19 0,9-20-2064,-18 4-1290,9 16-258,-38 0-387,10 6-258,-10 4-129,-2 4-129,-1 4 0,3 0 0,4 2-129,8-4 129,8 3-129,13-1 0,5 2 129,17-3-129,17 3 129,9-1 0,9 3 0,8 1 129,4-4 0,2 3 0,-4-4 0,-7-1 0,-10-1 0,-10 2 129,-12 0-129,-8 2 1,-14-3-130,-2 3 0,-19-2 0,-8 0 0,-11-2 0,-10 0 0,-7-6 0,-7-4 0,-1-6 0,-2 0 0,4-8 0,2-6 0,6-4 0,8-3 0,9 0 0,8 1 0,10 6 0,1-4 0,18 18-1936,0 0-2579,9 0-258,10 4 0,6 8-258</inkml:trace>
          <inkml:trace contextRef="#ctx0" brushRef="#br2" timeOffset="551487.5433">9171 10092 16770,'17'-62'4644,"-17"30"129,-7 9-129,-19-6-3354,26 29-644,-29-23-646,29 23 0,-32 0 0,32 0 0,-27 25 0,17 0 0,1 5 0,2 6 0,3 3 0,2 0 0,2 6 0,4-8-517,10 7-257,-5-15 0,9 3 0,-7-16 258,6-2 129,-1-12 129,0-2 387,0-9 129,-3-14 387,6 0-129,-6-9 129,5 5-129,-8-5 0,5 9-258,-5 0 0,-10 23-129,29-9-129,-12 16 0,3 16 0,3 15 0,4 8-129,1 9 0,4 5 129,-1 4-129,-3 0 129,0 1-129,-4-3 129,-5-9-129,-5-7 129,-1-6 129,-6-10 0,0-7 258,-7-23-257,0 0-130,0-13 0,2-17 0,-2-14 0,2-13 0,-1-14 0,7-11 0,-1-9 0,3-3 0,1 3 0,1 2 0,3 16 0,-10 0 0,22 29-2065,-20 3-2837,5 18-258,-12 23 129,22-11-387</inkml:trace>
          <inkml:trace contextRef="#ctx0" brushRef="#br2" timeOffset="552276.5884">10033 9904 9675,'0'10'3999,"-1"6"-129,1 16-258,0 9-645,0-9-2451,3 13-129,4-10-258,4 5-516,1-3-387,-3-9-516,7 1 258,-7-13 129,-9-16 516,25 12 516,-25-12 387,32-21 516,-25-18 645,15 3 129,-17-21 129,16 11-258,-15-14-516,8 15-387,-9-1-129,2 12-387,-5 11-129,-2 23 0,0 0-129,21 5 0,-12 25 0,5 6 0,2 7-129,6 3 258,1 4-129,0-4 0,2-5 0,-4-5 0,2-8 0,-1-7 0,-6-5 0,-16-16 129,26 16-129,-26-16 129,22 0 130,-22 0-259,16-35 0,-7 8 0,-2-10 0,4-6 0,-1-7 0,1 6 0,-4-4 0,4 7 0,-4 7 0,-2 7 0,0 10 0,-5 17 0,0 0 0,9-16 0,-9 16 0,0 0 0,6 10 0,-6-10 0,0 0 0,10 25 0,-10-25 0,11 25 0,-11-25 0,12 27 0,-12-27 0,11 23 0,-11-23 0,11 18 0,-11-18 0,0 0 0,0 0 0,0 0 0,0 0 0,0 0 0,16 16 0,-16-16 0,0 0-904,0 0-3224,0 0-516,0 0-129,0 0-129,0 0-258</inkml:trace>
          <inkml:trace contextRef="#ctx0" brushRef="#br2" timeOffset="553192.6408">10825 9966 13287,'18'-30'4515,"-15"14"-258,-3 0 258,-16-9-2451,16 25-774,-23-22-258,23 22-387,-34 0-258,13 6-129,-4 13-129,0 10 0,2 8-258,0 6 129,5 5 0,4 2-129,5 0 129,7-2-129,2-4-129,7-7 129,11-5 0,3-8 129,6-8-129,5-13 129,4-3 0,3-14 129,2-13 0,-2-5 0,-4-9 129,1-1-129,-9-5 258,-4 10-257,-11 0-130,-1 10 0,-7 6 0,-4 21 0,3-20 0,-3 20 0,0 0 0,0 16 0,0 4 0,0-3 0,0 8 0,5 4 0,6 3 0,3 0 0,4 2 0,0-6 0,3-1 0,1-4 0,-1-5 0,2-8 0,0-10 0,2 0 0,-2-16 0,4-9 0,-4-8 0,2-8 0,-4-13 0,-3 3 0,-7-6 0,-2 5 0,-8 1 0,-1 6 0,-1 8 0,-10 8 0,0 10 0,1 3 0,10 16 0,-18-14 0,18 14 0,0 0 0,0 0 0,0 0 0,0 0-259,0 0 130,19 12 0,1-7 0,1-1 129,6-4 129,0 0 129,-1 0-129,-1-2 1,2 2-130,-7-5 0,1 5 0,-5 0 0,0 5 0,-16-5 0,27 30 0,-17-7 0,3 11 0,-1 5 0,-3 4 0,2 7 0,-4-2 0,5 3 0,-8-13-775,17 6-3611,-10-13-516,3-5 129,6-10-258</inkml:trace>
          <inkml:trace contextRef="#ctx0" brushRef="#br2" timeOffset="553552.6614">12127 10140 15867,'21'-10'4386,"-21"10"129,20 0-387,7 0-3225,-27 0-387,40 0 0,-15-2-129,6-7-129,-1-9 0,5-7-129,-4-7-129,-1-7 0,-5-4 0,-6-5 0,-6 4 0,-8-1 0,-5 6 0,-7 9 129,-9 7 0,-4 12-129,-4 11 129,-5 11 0,-1 16 129,0 17-128,3 9-130,4 10 0,7 4 0,12 4 0,4-3 0,22-6 0,13-7 0,10-23-2710,24-5-1805,20-11-258,23-16-129,32-9-516</inkml:trace>
        </inkml:traceGroup>
        <inkml:traceGroup>
          <inkml:annotationXML>
            <emma:emma xmlns:emma="http://www.w3.org/2003/04/emma" version="1.0">
              <emma:interpretation id="{7E6F8AD6-3254-449D-8300-952562CD7BEA}" emma:medium="tactile" emma:mode="ink">
                <msink:context xmlns:msink="http://schemas.microsoft.com/ink/2010/main" type="inkWord" rotatedBoundingBox="15562,10239 21124,10079 21163,11423 15601,11584"/>
              </emma:interpretation>
              <emma:one-of disjunction-type="recognition" id="oneOf21">
                <emma:interpretation id="interp105" emma:lang="en-US" emma:confidence="1">
                  <emma:literal>represents</emma:literal>
                </emma:interpretation>
                <emma:interpretation id="interp106" emma:lang="en-US" emma:confidence="0">
                  <emma:literal>*represents</emma:literal>
                </emma:interpretation>
                <emma:interpretation id="interp107" emma:lang="en-US" emma:confidence="0">
                  <emma:literal>represent}</emma:literal>
                </emma:interpretation>
                <emma:interpretation id="interp108" emma:lang="en-US" emma:confidence="0">
                  <emma:literal>represent,</emma:literal>
                </emma:interpretation>
                <emma:interpretation id="interp109" emma:lang="en-US" emma:confidence="0">
                  <emma:literal>represent?</emma:literal>
                </emma:interpretation>
              </emma:one-of>
            </emma:emma>
          </inkml:annotationXML>
          <inkml:trace contextRef="#ctx0" brushRef="#br2" timeOffset="1.17056E6">13568 10220 12384,'34'-14'4515,"-15"2"-258,2 1 0,10 6-2193,-15-20-774,14 9-258,-10-15-258,4 3-258,-8-9 0,4 1-129,-11-7-129,-2 1-129,-7 1 0,0 2-129,-7 7 129,-9 3-258,-5 10 129,-4 3-129,-2 8 0,-2 5-129,3 3 0,-3 0 0,6 2 129,2-1-129,5 5 0,16-6 0,-23 7 0,23-7 129,0 0-129,0 0 129,0 0 0,0 0 129,25 0 129,1 0 129,1-7 0,9 1 129,-3-6 0,8 7 0,-7-6 0,0 11 0,-6-2 0,-1 2-257,-4 7-130,-2 9 0,-4 7 0,-1 11 0,-6 7 0,1 5 0,0 8 0,-4-1 0,0 1 0,-5-5 0,3 3-388,-7-24-2450,2 4-1677,-3-12-387,3-20 0,-2 20-387</inkml:trace>
          <inkml:trace contextRef="#ctx0" brushRef="#br2" timeOffset="1.17119E6">14267 9984 11610,'60'-16'4773,"-22"5"-258,3 0 129,-1 11-774,-9-21-2838,11 9-258,-13-10-258,-1 4-258,-10-6 129,-5 2-258,-12-3 0,-1 2 1,-7 2-130,-11 3 0,-5 2 0,-3 5 0,-6 8 0,-2 3 0,0 3 0,2 13-130,2 9 1,1 6 0,8 4 0,3 6 0,9 3 0,6 1 129,3 1-129,9-3 0,8-4 129,10-7-129,5-5 0,4-13-129,5-5-258,-1-14-258,14-1-903,-11-26-1806,6-7-1032,5-11 0,-1-5 0,-8-9 1806,6 12 1548,-14 1 1032,-10-1 1419,0 18 2451,-9 11 774,-18 23-387,0 0 387,0 0-1935,-2 29-1032,2 19-516,-11 2-516,9 21 129,-6 2-258,4 12-129,-1 1 130,3 2-388,2 0 0,0-10 0,0-9-259,0-10-128,5-7-258,-5-22-774,11 2-2580,-11-32-645,0 0-258,0 0 0,-13-11-387</inkml:trace>
          <inkml:trace contextRef="#ctx0" brushRef="#br2" timeOffset="1.17144E6">14861 9952 12642,'34'-107'4515,"-8"66"-258,6 11 258,-3 0-2709,21 26-645,-13-5-129,9 13-258,-12 5-258,-2 19 0,-11-1-129,-3 7 0,-11-2-128,-5 0-259,-4-4 0,-12-1 0,-9-2 0,-7-13 0,-2 8-646,-20-11-3869,8-6-258,-1-3 129,3 0-516</inkml:trace>
          <inkml:trace contextRef="#ctx0" brushRef="#br2" timeOffset="1.17199E6">15389 10064 15996,'55'3'4515,"-30"-1"129,-5-2-258,7-3-3612,-10-19 0,10-1-258,-7-11-129,1-3-129,-5-6 0,-2-1-129,-7-1 1,-7 3-130,-2 10-130,-17 5-128,-2 9 0,-11 0-129,5 11-129,-7 0-129,11 7 129,-6 0-129,13 0 129,0 5 129,16-5 0,0 0 258,0 16 129,13-8 258,3-8 129,14 1 129,-3-1 129,16 0 0,-11-10 129,14 10 0,-11-9 1,6 7-775,-10-2 0,1 4 0,-8 2 0,-2 12 0,-6 2 0,-2 8 0,-3 4 0,-2 6 0,-2 7 0,-6-2 0,5 9 0,-6-21-1936,-2 12-2837,2-9-258,0-3 0,0-27-258</inkml:trace>
          <inkml:trace contextRef="#ctx0" brushRef="#br2" timeOffset="1.17254E6">16181 9834 15738,'0'0'4644,"18"-10"129,-18 10-258,33-2-3483,-33 2 0,34-18-516,-20 2-129,6 0-257,-8-4-130,-1 3 0,-9-3 0,-2 2 0,-9 2 0,-12 4 0,-3 7 0,-8 3-388,4 4 130,-6 8-129,8 10 0,-3 3 0,10 9 129,4 0 0,8 9 0,5-2 0,4 5 129,11-3 129,8-5 0,4-4 0,7-11 129,7-5 0,2-14 0,3-2 129,3-18 0,2-7 0,-4-12 129,3-2 0,-5-6 0,-2 5-129,-8-1 130,-1 7-388,-7 5 0,0 12 0,-5 4 0,1 13 0,0 0 0,-3 13 0,0 4 0,-2 7 0,-2 0 0,-1 7 0,-6-1 0,-4 2 0,-3 2 0,-7-6 0,-2 13-1033,-17-14-3611,1-1-258,-7-8 0,2-2-258</inkml:trace>
          <inkml:trace contextRef="#ctx0" brushRef="#br2" timeOffset="1.17294E6">17024 9865 15996,'48'-6'4644,"-21"4"129,-2 1-258,5 1-3612,-7-9-129,9 5-258,-7-8-129,1 3-128,-1-7-259,-3 0 0,-4-2 0,-10 0 0,-4 0 0,-4 2 0,0 16 0,-37-23-130,12 18-128,-6 5 129,-1 0 0,0 11 0,4 6 129,1 7-129,6 6 129,3 5-129,8 6 129,4-2-129,6 2 129,4-1 0,14-5-129,3-6 129,7-3-387,-1-22-645,16 1-2838,-10-5-774,-2-9 129,-3-9-387,-3-8-258</inkml:trace>
          <inkml:trace contextRef="#ctx0" brushRef="#br2" timeOffset="1.17332E6">17419 9817 11610,'12'-20'5031,"-12"20"-387,0 0 129,22 2-1290,-3 19-2064,-19-21-387,25 39-387,-12-14-515,3 7-130,-4-3 0,-3 1 0,0 2 0,-6-7 0,3-4 0,-6-21-259,9 21 1,-9-21-129,21-8 258,-3-17 0,3-11 129,8-7 129,1-5-129,2-1 129,2-1 0,-2 7 0,-4 7 0,0 15 0,-3 9 0,-1 12-129,-5 14 129,-3 20-129,-7 8 0,-2 6 0,-2 6-129,-5-1-129,2 4-516,-2-20-516,4 10-1677,-2-24-1806,-2-23 129,0 0-387,24 0 0</inkml:trace>
          <inkml:trace contextRef="#ctx0" brushRef="#br2" timeOffset="1.17394E6">18388 9214 15351,'4'-24'5031,"-4"24"0,0 11-258,-9 18-3225,9 20-645,0 3-773,9 14-130,-4 7 0,4 7 0,2 5 0,1-1 0,1-4 0,-4-13 0,1-4 0,-6-24 0,6-4-1033,-10-35-902,0 0-1548,-5-25-1419,-9-12 258,-4-7-387,-2 1 1032,-10-9 1161,12 10 1548,-3 8 1677,2 2 1677,3 5 2064,16 27-129,0-27 129,16 17-774,23 10-1161,0-11-516,27 11-387,-2-11 0,19 10-258,-13-6-129,4 7-258,-17-6-258,-12 6 0,-24 0-258,-21 0 129,0 0-258,-25 7 129,0-1-258,0 1 129,8 2-258,17-9 129,-9 21 0,16-5 0,18 2 129,5 5 0,7 4 0,6 3 0,0 4 129,-1 1 0,-6-1 0,-4 2 0,-9-6 0,-7 0 129,-12-3-129,-4-4 0,-20-5-129,-12-8-258,-4 3-387,-26-15-1806,0-2-2193,-2-3-129,3-2-129,1-3-387</inkml:trace>
        </inkml:traceGroup>
        <inkml:traceGroup>
          <inkml:annotationXML>
            <emma:emma xmlns:emma="http://www.w3.org/2003/04/emma" version="1.0">
              <emma:interpretation id="{02BD0486-C97B-4289-A562-D5FDCE771020}" emma:medium="tactile" emma:mode="ink">
                <msink:context xmlns:msink="http://schemas.microsoft.com/ink/2010/main" type="inkWord" rotatedBoundingBox="22043,10484 22462,10472 22478,11027 22059,11039"/>
              </emma:interpretation>
              <emma:one-of disjunction-type="recognition" id="oneOf22">
                <emma:interpretation id="interp110" emma:lang="en-US" emma:confidence="1">
                  <emma:literal>a</emma:literal>
                </emma:interpretation>
                <emma:interpretation id="interp111" emma:lang="en-US" emma:confidence="0">
                  <emma:literal>9</emma:literal>
                </emma:interpretation>
                <emma:interpretation id="interp112" emma:lang="en-US" emma:confidence="0">
                  <emma:literal>A</emma:literal>
                </emma:interpretation>
                <emma:interpretation id="interp113" emma:lang="en-US" emma:confidence="0">
                  <emma:literal>n</emma:literal>
                </emma:interpretation>
                <emma:interpretation id="interp114" emma:lang="en-US" emma:confidence="0">
                  <emma:literal>G</emma:literal>
                </emma:interpretation>
              </emma:one-of>
            </emma:emma>
          </inkml:annotationXML>
          <inkml:trace contextRef="#ctx0" brushRef="#br2" timeOffset="1.17459E6">20258 9681 13029,'44'-39'4902,"-37"21"-387,-7 1 258,-14-6-2838,14 23-774,-35-16-387,13 16-258,-10 1-129,4 14 0,-4 2-258,5 10 0,0 1 1,4 6-130,4 2 0,6 5 0,6 1 0,7-1-130,0-2-128,9-7 129,9-3-129,1-11 129,4-6-129,4-12 129,2-12 129,-1-11 0,0-11 258,3-2-129,-8-1 129,2 3 0,-6 4 0,-1 10-128,-18 20-130,27-9 0,-17 18 0,1 23 0,0 11 0,-2 1 0,14 13-3484,-12-5-1418,-1-2-129,-1-4-258,-2-7-387</inkml:trace>
        </inkml:traceGroup>
      </inkml:traceGroup>
      <inkml:traceGroup>
        <inkml:annotationXML>
          <emma:emma xmlns:emma="http://www.w3.org/2003/04/emma" version="1.0">
            <emma:interpretation id="{F9E78EE2-86AD-4FA2-91D7-576832E84267}" emma:medium="tactile" emma:mode="ink">
              <msink:context xmlns:msink="http://schemas.microsoft.com/ink/2010/main" type="line" rotatedBoundingBox="6629,12031 11913,12013 11918,13194 6633,13212"/>
            </emma:interpretation>
          </emma:emma>
        </inkml:annotationXML>
        <inkml:traceGroup>
          <inkml:annotationXML>
            <emma:emma xmlns:emma="http://www.w3.org/2003/04/emma" version="1.0">
              <emma:interpretation id="{02A95ECF-863E-4D27-9F5D-532917DAAAE1}" emma:medium="tactile" emma:mode="ink">
                <msink:context xmlns:msink="http://schemas.microsoft.com/ink/2010/main" type="inkWord" rotatedBoundingBox="6630,12327 8396,12320 8399,12990 6632,12996"/>
              </emma:interpretation>
              <emma:one-of disjunction-type="recognition" id="oneOf23">
                <emma:interpretation id="interp115" emma:lang="en-US" emma:confidence="1">
                  <emma:literal>min</emma:literal>
                </emma:interpretation>
                <emma:interpretation id="interp116" emma:lang="en-US" emma:confidence="0">
                  <emma:literal>mid</emma:literal>
                </emma:interpretation>
                <emma:interpretation id="interp117" emma:lang="en-US" emma:confidence="0">
                  <emma:literal>Min</emma:literal>
                </emma:interpretation>
                <emma:interpretation id="interp118" emma:lang="en-US" emma:confidence="0">
                  <emma:literal>mirr</emma:literal>
                </emma:interpretation>
                <emma:interpretation id="interp119" emma:lang="en-US" emma:confidence="0">
                  <emma:literal>mir</emma:literal>
                </emma:interpretation>
              </emma:one-of>
            </emma:emma>
          </inkml:annotationXML>
          <inkml:trace contextRef="#ctx0" brushRef="#br2" timeOffset="1.17576E6">4608 11683 5805,'59'60'3612,"-38"-28"-387,13 27-129,-13-9-2322,-1 5-774,-6-9 0,-3-3-129,-4-11 129,-4-6 0,-3-26 129,0 0 129,0 0 258,0-16 258,0-10 387,-3-19-129,3 4 0,-2-14 129,4 11 129,-2-8 0,12 16-387,-6-3 129,11 20-387,-6 1 0,10 18-258,-5 4 0,6 17-129,-4 6-258,-1 5 0,3 7-129,-8-4-258,4 8-258,-10-15 0,6 4 0,-12-14 0,9 2 0,-9-20 129,0 0 129,12-14 129,-6-13 645,5-2 0,-6-10 0,9 7 129,-1-9 129,6 15 0,-5-3-129,9 15 129,-5 2-258,7 12 0,-5 1 0,5 14-258,-8 1 0,5 7 0,-4 3 0,-1-1-258,-1 6-129,-3-8-258,5 9-516,-18-32-1548,17 26-2064,-1-17 129,0-9-258,7 0-258</inkml:trace>
          <inkml:trace contextRef="#ctx0" brushRef="#br2" timeOffset="1.17606E6">5556 11602 12771,'-34'-101'4902,"25"66"-645,-5 1-129,4 16-3741,10 18-3612,0 0-645,0 0-516,8 18-258</inkml:trace>
          <inkml:trace contextRef="#ctx0" brushRef="#br2" timeOffset="1.17592E6">5627 11748 12771,'18'-10'4644,"-18"10"-129,0 0-129,5 19-2838,-3 11-774,-2-3-387,0 7 0,0 2-516,0-10-1032,4 3-2838,-1-4-387,-3-9-258,0-16-258</inkml:trace>
          <inkml:trace contextRef="#ctx0" brushRef="#br2" timeOffset="1.17645E6">5853 11709 12642,'38'52'4773,"-21"-26"-516,5 8 258,3 4-3225,-13-8-774,6 2-129,-8-5-258,-1-8-129,-2-3-129,-7-16 129,0 0-129,0 0 0,11-23 129,-9-7 129,0-9 129,1-2-129,-1-9 387,5 9 129,-3-2-129,6 11 129,-4 4-129,10 14-129,-16 14 258,37-2-386,-17 7-259,6 18 0,3 6 0,1 6 0,0 4 0,-3 1 0,1 8-130,-10-11-902,14 9-3612,-19-3-387,-6-2 129,-2-2-387</inkml:trace>
        </inkml:traceGroup>
        <inkml:traceGroup>
          <inkml:annotationXML>
            <emma:emma xmlns:emma="http://www.w3.org/2003/04/emma" version="1.0">
              <emma:interpretation id="{86990CAC-E329-4DDC-B8DF-262F14FFAD99}" emma:medium="tactile" emma:mode="ink">
                <msink:context xmlns:msink="http://schemas.microsoft.com/ink/2010/main" type="inkWord" rotatedBoundingBox="8965,12023 11913,12013 11918,13194 8969,13204"/>
              </emma:interpretation>
              <emma:one-of disjunction-type="recognition" id="oneOf24">
                <emma:interpretation id="interp120" emma:lang="en-US" emma:confidence="0">
                  <emma:literal>form</emma:literal>
                </emma:interpretation>
                <emma:interpretation id="interp121" emma:lang="en-US" emma:confidence="0">
                  <emma:literal>term</emma:literal>
                </emma:interpretation>
                <emma:interpretation id="interp122" emma:lang="en-US" emma:confidence="0">
                  <emma:literal>team</emma:literal>
                </emma:interpretation>
                <emma:interpretation id="interp123" emma:lang="en-US" emma:confidence="0">
                  <emma:literal>tom</emma:literal>
                </emma:interpretation>
                <emma:interpretation id="interp124" emma:lang="en-US" emma:confidence="0">
                  <emma:literal>tam</emma:literal>
                </emma:interpretation>
              </emma:one-of>
            </emma:emma>
          </inkml:annotationXML>
          <inkml:trace contextRef="#ctx0" brushRef="#br2" timeOffset="1.17746E6">7015 11667 6966,'-52'-18'4128,"33"16"-129,19 2 387,0 0-1677,0 0-645,32 18-645,-2-18 0,29 7-516,5-7 0,21 0-258,6-5-387,7-4 129,-2-2-387,-4-2 387,-12-1-387,-14 2 258,-20-1-387,-21 3 387,-25 10-258,0 0 0,-16-11 0,-12 11 0,-4 0 0,-2 11 0,2 5 129,2 7-387,6 4 258,8 3-258,11 7 258,5 4-129,14-4 0,13 6 129,9-7 0,8-3 258,6-8 0,9-5 0,-4-11 0,5-6 129,-5-4-129,2-17 0,-9-11 0,0-8-129,-9-6 1,-7-3-130,-7-2 0,-12 2 0,-11 3 0,-4 6 0,-14 6 0,-7 8 0,-2 13-259,-4-1-257,4 11 129,0 0-129,25 0 258,-24 14-129,24 2 129,0-16-129,8 25 387,10-12-129,7-6 387,9 0 0,0-5 129,8-1 129,-2-1-129,6 0 129,-7-3 129,2 3-515,-9 0-130,2 0 0,-8 5 0,-1 8 0,-5 3 0,-2 3 0,-4 3 0,-2 4 0,3 4 0,-8-5 0,10 9-1420,-17-9-3095,13-4-516,1-5 258,7-8-516</inkml:trace>
          <inkml:trace contextRef="#ctx0" brushRef="#br2" timeOffset="1.17676E6">7104 11160 17286,'3'-47'4902,"-3"47"0,6 9-129,6 36-3869,-12 4-904,0 21 0,0 5 0,0 10 0,0 4 0,0 0 0,4-2 0,1-12 0,7-4 0,-6-21-646,15 5-1160,-21-30-2064,12-9-1161,-12-16 258,0 0-516,9-31 0</inkml:trace>
          <inkml:trace contextRef="#ctx0" brushRef="#br2" timeOffset="1.17802E6">8962 11562 16512,'9'14'4386,"-1"9"258,-5 5-387,2 4-3483,4 11-645,-2-2 129,-1-2-645,1 7-258,-5-17-516,10 12-129,-8-25 0,13 5 129,-17-21-129,31 0 387,-15-11 387,5-13 645,6-3 774,-11-16 129,10 13 129,-13-7 0,8 12-129,-12 0 0,7 16-387,-16 9-129,18 0-129,-9 14-129,0 15 0,-2 3-258,0 7 0,0 3 0,-2 1 0,1 2-129,-3-6-129,4 0 0,-1-9-129,6-5 0,-12-25 258,30 16 0,-12-16 258,4-23 129,2-7 129,-2-15 387,8-5-129,-7-7 129,11 8-128,-9-1-646,5 11 0,-1 7 0,3 17 0,-4 14 0,2 13 0,-1 22 0,-6 12 0,0 9 0,-3 9 0,6 23-130,-6-14-4643,-4 4-387,-7-8 129,0-8-645</inkml:trace>
        </inkml:traceGroup>
      </inkml:traceGroup>
    </inkml:traceGroup>
    <inkml:traceGroup>
      <inkml:annotationXML>
        <emma:emma xmlns:emma="http://www.w3.org/2003/04/emma" version="1.0">
          <emma:interpretation id="{8E8EEBDB-DA93-45F5-9DDC-15F9BBF1B040}" emma:medium="tactile" emma:mode="ink">
            <msink:context xmlns:msink="http://schemas.microsoft.com/ink/2010/main" type="paragraph" rotatedBoundingBox="4290,13720 23588,13134 23687,16390 4389,169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55EA6A-53FE-4EC0-BB43-A04F5B6CE4C8}" emma:medium="tactile" emma:mode="ink">
              <msink:context xmlns:msink="http://schemas.microsoft.com/ink/2010/main" type="inkBullet" rotatedBoundingBox="4314,14526 5054,14503 5057,14594 4317,14617"/>
            </emma:interpretation>
            <emma:one-of disjunction-type="recognition" id="oneOf25">
              <emma:interpretation id="interp125" emma:lang="en-US" emma:confidence="0">
                <emma:literal>_</emma:literal>
              </emma:interpretation>
              <emma:interpretation id="interp126" emma:lang="en-US" emma:confidence="0">
                <emma:literal>-</emma:literal>
              </emma:interpretation>
              <emma:interpretation id="interp127" emma:lang="en-US" emma:confidence="0">
                <emma:literal>~</emma:literal>
              </emma:interpretation>
              <emma:interpretation id="interp128" emma:lang="en-US" emma:confidence="0">
                <emma:literal>•</emma:literal>
              </emma:interpretation>
              <emma:interpretation id="interp129" emma:lang="en-US" emma:confidence="0">
                <emma:literal>Z</emma:literal>
              </emma:interpretation>
            </emma:one-of>
          </emma:emma>
        </inkml:annotationXML>
        <inkml:trace contextRef="#ctx0" brushRef="#br2" timeOffset="1.17946E6">2349 13627 9546,'-16'-6'4773,"16"6"-129,-18-5-258,18 5-1548,-23 0-1290,23 0-387,0 0-387,0 0-129,0 0-258,0 0-129,0 0 0,0 0 0,0 13 0,14-10 0,8 1 0,10-1 0,5 1 1,9-1-259,6 1 0,5-2 0,1-2 0,5 1 0,-3 3 0,-1-2 0,-6 0 0,-3 3 0,-7-2 0,-8 3 0,-8-3 0,-9-1 0,-2 2 0,-16-4 0,0 0-646,0 0-3611,0 0-774,0 0 0,-11 1-258,11-1-387</inkml:trace>
      </inkml:traceGroup>
      <inkml:traceGroup>
        <inkml:annotationXML>
          <emma:emma xmlns:emma="http://www.w3.org/2003/04/emma" version="1.0">
            <emma:interpretation id="{A28B1EFC-3E90-46FB-8A03-6E8C932B3775}" emma:medium="tactile" emma:mode="ink">
              <msink:context xmlns:msink="http://schemas.microsoft.com/ink/2010/main" type="line" rotatedBoundingBox="6584,13651 23588,13134 23642,14909 6638,15426"/>
            </emma:interpretation>
          </emma:emma>
        </inkml:annotationXML>
        <inkml:traceGroup>
          <inkml:annotationXML>
            <emma:emma xmlns:emma="http://www.w3.org/2003/04/emma" version="1.0">
              <emma:interpretation id="{30FDA244-5EBC-46E5-B872-DB41247B6C11}" emma:medium="tactile" emma:mode="ink">
                <msink:context xmlns:msink="http://schemas.microsoft.com/ink/2010/main" type="inkWord" rotatedBoundingBox="6584,13651 13589,13438 13628,14693 6622,14906"/>
              </emma:interpretation>
              <emma:one-of disjunction-type="recognition" id="oneOf26">
                <emma:interpretation id="interp130" emma:lang="en-US" emma:confidence="1">
                  <emma:literal>Minimization</emma:literal>
                </emma:interpretation>
                <emma:interpretation id="interp131" emma:lang="en-US" emma:confidence="0">
                  <emma:literal>Minimizations</emma:literal>
                </emma:interpretation>
                <emma:interpretation id="interp132" emma:lang="en-US" emma:confidence="0">
                  <emma:literal>minimization</emma:literal>
                </emma:interpretation>
                <emma:interpretation id="interp133" emma:lang="en-US" emma:confidence="0">
                  <emma:literal>•Minimization</emma:literal>
                </emma:interpretation>
                <emma:interpretation id="interp134" emma:lang="en-US" emma:confidence="0">
                  <emma:literal>minimizations</emma:literal>
                </emma:interpretation>
              </emma:one-of>
            </emma:emma>
          </inkml:annotationXML>
          <inkml:trace contextRef="#ctx0" brushRef="#br2" timeOffset="1.18278E6">5985 13307 15093,'2'57'4515,"3"-18"-129,4 5-129,0 9-3741,-4-3-258,2 0-258,0-9 0,-3-5-129,-1-8 129,-1-8-129,-2-20 0,0 0-129,0 0 258,18-31 0,-9-2 258,3-7 0,3-9 0,4 1 129,-3-2 0,9 9 0,-5 2 129,6 16-129,-3 8-129,4 14 0,-6 6 0,4 22 0,-3 6-129,-1 8 0,0 7-258,-5 0-258,7 8-645,-15-19-1290,8 2-2193,-2-11-258,2-6-129,2-13-258</inkml:trace>
          <inkml:trace contextRef="#ctx0" brushRef="#br2" timeOffset="1.18296E6">6677 13460 16383,'5'-22'4644,"-5"22"0,0 0-129,0 11-3612,0 21-387,0 3-129,4 8-387,1 3-516,-5-14-1806,0 8-2064,4-12-387,1-7-129,-5-21-387</inkml:trace>
          <inkml:trace contextRef="#ctx0" brushRef="#br2" timeOffset="1.18312E6">6725 13227 14448,'-14'-127'4644,"6"86"-258,1 9-129,6 11-2967,1 21-1935,0 0-3483,0 0-129,8 21-387,7 6-258</inkml:trace>
          <inkml:trace contextRef="#ctx0" brushRef="#br2" timeOffset="1.18414E6">7006 13404 13674,'21'6'4515,"-8"13"-258,-4 6 129,-4-3-3096,13 18-516,-9-7-258,5 2-258,-5-5-129,1-1-129,-1-8 0,-3-5 0,-6-16-129,10 18-129,-10-18 129,0 0 0,16-18 0,-10-7 0,1-3 129,0-11 0,0-6 129,2 1 0,-2-1 129,2 8 0,-4 3 0,4 9 0,0 9-129,-9 16 129,25 2-129,-9 21-129,2 6 129,1 6-129,1 4 129,3 6 0,-4-1-129,3-1 0,-3 0 0,-3-8 0,0-1-258,-3-7 0,5-4-129,-18-23 129,32 14 0,-15-14 129,1-21 129,4-11 129,-5-15 129,8-6 129,-5-9 0,3 5-129,-7 0 129,0 9-129,-2 9-129,-3 17 0,-11 22 0,18 0-129,-11 20 129,0 12-129,-2 4 0,4 8 0,0 4 0,2-5 0,1-2-129,1-6-129,3-3 129,-2-9-129,4-3 0,-2-13 129,1-5-129,1-2 129,0-16 258,-2-7-129,-2-11 258,0-2 0,-1 1-129,-1 3 129,-3 3 0,2 10 0,-11 19-129,20 0 0,-10 12-129,3 20 0,-1 6 0,-1 6-258,5 6-129,-7-11-903,12 0-2967,-12-10-516,0-12 387,-9-17-645</inkml:trace>
          <inkml:trace contextRef="#ctx0" brushRef="#br2" timeOffset="1.18431E6">8096 13356 13545,'-25'-170'4644,"15"95"-258,1 7 129,2 27-2580,-4-7-1032,11 23-258,-2 9-516,2 16-645,0 0-3225,4 25-774,-2 2 0,6 10-387,3 8-258</inkml:trace>
          <inkml:trace contextRef="#ctx0" brushRef="#br2" timeOffset="1.18544E6">8392 13538 14706,'-49'-14'4644,"49"14"-387,13 0 258,12-4-3483,28 6-387,2 0 0,20 8 0,2-4-258,11 1-129,1-4 0,4 1-129,-6-2-129,-5-2 129,-4 0-129,-8-7 0,-12-2 0,-10-7-129,-10-4 129,-15-5 0,-14-2 0,-9 1 0,-13-3 0,-10 8 129,-5 0 0,-4 8 0,-4 6 0,4 7 1,0 0-130,7 14 0,5 4 0,6 5 0,5 6 0,6 4 0,3 5 0,2 1 0,10 2 0,0 0 0,6 0 0,-2-6-130,4-1-128,-4-13 129,3-5-129,-19-16 258,32 2-129,-14-7 258,-2-18 129,2-6-129,-4-6 129,6 1-128,-6-2-130,4 6 0,-2 5 0,0 7 0,0 11 0,0 7 0,2 9 0,-4 11 0,2 6 0,-5 3 0,6 8-775,-13-15-1160,14 6-2451,-9-7-516,-9-21 258,26 18-387</inkml:trace>
          <inkml:trace contextRef="#ctx0" brushRef="#br2" timeOffset="1.18486E6">8438 13333 15738,'89'-18'4386,"-41"17"-129,-7 1 0,-6 0-3612,6 9-129,-11-1 0,2 7-258,-10 1 0,-4 7 0,-11 2 0,-2 7 0,-5 3-129,-5 6 0,-13 0-129,-7 2 0,-5 1-129,-9-5 129,1-3-258,-1-6 129,5-3 0,2-7 0,6-3 0,6-4 129,20-13 0,0 0 0,-4 18 129,13-15 129,13-1-129,8 3 0,6-3 129,4 2-129,5-3 0,-1 1-129,1 0-129,-6-2-258,4 0-387,-15-13-1290,2 1-2322,-8-2-129,-10-4-129,-7-2-258</inkml:trace>
          <inkml:trace contextRef="#ctx0" brushRef="#br2" timeOffset="1.18205E6">4580 13116 11610,'0'-25'4515,"0"25"0,0 0 0,0 0-2838,0 41-645,0-3-387,8 17 0,-2 3-129,8 12-129,-3-1-258,3-1 0,-3-6-129,-1-10 0,-3-13 129,-1-11-129,-6-12 129,0-16-129,0 0 129,-11-23-129,0-12 129,-1-13-129,-1-15 0,-1-8 0,2-7 0,3 0 0,2-2 129,3 12 0,2 6 0,2 15 0,-1 14 0,1 13 0,0 20 0,0 0 0,0 0-129,21 13 0,-7 11 129,6 7-129,1 4 129,8 4-129,-1 6 0,2-4 0,1 5 0,-5-5-129,-1-2 129,-3-10-129,-1-5 0,-3-15 0,-1-9 129,1-9-129,2-19 129,-1-15 0,-1-8 0,3-8 129,-1-5 0,-2 3 0,-4 5 0,0 11 0,-5 4 129,-2 14-129,0 6 0,-7 21 1,0 0-130,22 0 0,-12 18 0,3 10 0,1 10 0,2 8 0,2 9 0,1 9 0,1 4 0,-2-1 0,1 1 0,-3-9-259,6 3-515,-15-25-1806,7 4-2193,2-16 0,2-7-258,0-15-258</inkml:trace>
          <inkml:trace contextRef="#ctx0" brushRef="#br2" timeOffset="1.18222E6">5590 13353 12900,'7'-20'4902,"-7"20"-258,0 0 0,0 34-2064,-4-9-1806,4 16-129,0-2-387,0 2-258,2 7-1032,2-14-3483,-1-6-129,3-6 0,-6-22-516</inkml:trace>
          <inkml:trace contextRef="#ctx0" brushRef="#br2" timeOffset="1.18237E6">5529 12997 11997,'-14'-28'3225,"14"28"-3096,0-16-129,16 17-3354,0 5-903</inkml:trace>
          <inkml:trace contextRef="#ctx0" brushRef="#br2" timeOffset="1.18598E6">10000 12661 17415,'-15'-77'4644,"15"77"387,-25-7-516,25 25-3741,-5 18-386,3 13-388,-1 10 0,3 19 0,0 8 0,10 17 0,6 7 0,0 1 0,4-1 0,-2-12 0,3-6 0,-8-21 0,3-8-517,-16-40-1031,10-4-645,-13-29-258,3 10 0,-20-59 129,11 27 387,-19-21 387,8 10 774,-12-2 1032,0 3 1161,9 13 129,-4-1 129,27 30 129,-21-41-129,21 41-258,18-25-258,21 18-387,0-13-129,16 10 0,-5-10 0,10 8 0,-8-6-258,0 9-129,-13-3 129,-7 6-129,-9 5-128,-7 1-130,-16 0 0,12 33 0,-12-6 0,0 9 0,2 4 0,0 1 0,5 9-646,-7-20-2192,0 8-1806,4-15-129,1-7-129,-5-16-387</inkml:trace>
          <inkml:trace contextRef="#ctx0" brushRef="#br2" timeOffset="1.18614E6">10368 13034 16641,'-23'-133'4386,"8"80"129,5 10-387,4 16-3483,-1 8-774,7 19-774,0 0-2580,0 0-903,0 28 0,4 6-387,10 5-129</inkml:trace>
          <inkml:trace contextRef="#ctx0" brushRef="#br2" timeOffset="1.18645E6">10892 13155 15609,'-8'-17'4257,"-12"17"-129,-5 10 0,-7 6-3483,11 13-387,-6 3 0,7 7-129,3 4 0,10 1 0,5 1 0,2-5 0,10-6 129,10-4 129,1-14 0,10-3 0,-6-13 129,7-2 129,-8-21-386,5-2-259,-10-10 0,-4-8 0,-6 4-259,-13-15-3482,2 5-1032,-1-5 0,3 6-258,5 2-387</inkml:trace>
          <inkml:trace contextRef="#ctx0" brushRef="#br2" timeOffset="1.18679E6">11182 13004 15222,'9'45'4902,"-5"-15"-129,1-2-258,8 17-2838,-8-10-645,11 10-386,-7-2-646,2-1 0,-3 3 0,-2-8 0,1 0-130,-2-8-128,2-8-129,-7-21 129,18 7 0,-18-7 129,29-33 129,-10-3 129,-1-5 129,3 0 0,-5 0 129,4 11-129,-4 9-128,2 19-130,-18 2 0,32 37 0,-16 4 0,0 11 0,0 6 0,-4 1 0,8 14-2452,-11-16-2192,0-5-129,-6-12-258,6-7 0</inkml:trace>
        </inkml:traceGroup>
        <inkml:traceGroup>
          <inkml:annotationXML>
            <emma:emma xmlns:emma="http://www.w3.org/2003/04/emma" version="1.0">
              <emma:interpretation id="{C529371C-7E84-4157-9E53-B54A5A791FAE}" emma:medium="tactile" emma:mode="ink">
                <msink:context xmlns:msink="http://schemas.microsoft.com/ink/2010/main" type="inkWord" rotatedBoundingBox="13904,13474 15686,13420 15739,15150 13957,15204"/>
              </emma:interpretation>
              <emma:one-of disjunction-type="recognition" id="oneOf27">
                <emma:interpretation id="interp135" emma:lang="en-US" emma:confidence="1">
                  <emma:literal>for</emma:literal>
                </emma:interpretation>
                <emma:interpretation id="interp136" emma:lang="en-US" emma:confidence="0">
                  <emma:literal>fon</emma:literal>
                </emma:interpretation>
                <emma:interpretation id="interp137" emma:lang="en-US" emma:confidence="0">
                  <emma:literal>Tom</emma:literal>
                </emma:interpretation>
                <emma:interpretation id="interp138" emma:lang="en-US" emma:confidence="0">
                  <emma:literal>For</emma:literal>
                </emma:interpretation>
                <emma:interpretation id="interp139" emma:lang="en-US" emma:confidence="0">
                  <emma:literal>Ton</emma:literal>
                </emma:interpretation>
              </emma:one-of>
            </emma:emma>
          </inkml:annotationXML>
          <inkml:trace contextRef="#ctx0" brushRef="#br2" timeOffset="1.18774E6">11912 13552 12513,'17'-94'4386,"21"60"-387,5 0 0,5 6-3096,24 13-258,3-2-258,18 10 0,-3-1-258,6 5 0,-3 1-129,-2 0 0,-9 1 0,-11-3-129,-11-1 129,-15-1 0,-13-3 0,-16 1-129,-16 8 129,0-16 0,-22 12 0,-4 4 0,-6 0 0,1 5 0,-1 10 129,4 6-129,5 0 0,5 4 129,7-2-129,8 2 258,3-25 129,0 29 0,0-29 129,28 0-129,-8-9 129,5-11-129,-6-8-129,1-10-387,-1 5-645,-19-17-2322,4 5-1419,-2 6 0,-2 5-516,0 8 0</inkml:trace>
          <inkml:trace contextRef="#ctx0" brushRef="#br2" timeOffset="1.18731E6">12066 13116 12771,'63'0'4644,"-31"0"-387,3 0 258,-6-3-3096,22 1-258,-13-16-258,12 2-258,-10-12-258,7-3-129,-8-9-258,-4-7-129,1-4-129,-8-6 129,-1 2-387,-9-1 258,-4 7-129,-10 2 258,-4 12 129,0 8 0,0 27 129,-36-12 0,11 15 129,4 26 129,-4 10 129,7 20 0,-3 10 0,7 22 129,-1 14-128,10 24-517,3 5 0,2 10 0,9-4 0,5 1 0,2-8 0,2-12 0,0-16 0,-7-23 0,-2-9 0,-9-25 0,0 4-2323,-11-29-2450,-9-9-129,-12-14-129,-2-7-258</inkml:trace>
          <inkml:trace contextRef="#ctx0" brushRef="#br2" timeOffset="1.18822E6">13075 13435 12771,'77'5'5031,"-40"-12"-516,0-9 387,-8-16-1935,3 9-2322,-13-13 0,3 4-129,-13-9-129,-2-1-258,-7-3 0,-2 1-258,-9 4 0,-7 1-129,-1 7-129,-6 2 0,4 10 129,-4 4-258,5 8 129,-1 0 0,21 8 0,-23-1 0,23 1 129,0 0 0,1 14 0,-1-14 0,34 16 258,-9-5 129,2-6 129,8 2 129,-4-5 129,6 1 0,-7-3 129,6 0-129,-8 0 0,6 0-129,-6 0-129,5 0 0,-7 4-129,1 8-129,-2 4 0,-4 6 0,-3 8-129,-4 4 0,0 16-774,-14-9-3483,2 8-516,0-1 129,0-1-387</inkml:trace>
        </inkml:traceGroup>
        <inkml:traceGroup>
          <inkml:annotationXML>
            <emma:emma xmlns:emma="http://www.w3.org/2003/04/emma" version="1.0">
              <emma:interpretation id="{397C8CFD-3109-4861-A0EB-371327EC2842}" emma:medium="tactile" emma:mode="ink">
                <msink:context xmlns:msink="http://schemas.microsoft.com/ink/2010/main" type="inkWord" rotatedBoundingBox="16235,13534 18914,13452 18946,14478 16266,14559"/>
              </emma:interpretation>
              <emma:one-of disjunction-type="recognition" id="oneOf28">
                <emma:interpretation id="interp140" emma:lang="en-US" emma:confidence="1">
                  <emma:literal>small</emma:literal>
                </emma:interpretation>
                <emma:interpretation id="interp141" emma:lang="en-US" emma:confidence="0">
                  <emma:literal>smell</emma:literal>
                </emma:interpretation>
                <emma:interpretation id="interp142" emma:lang="en-US" emma:confidence="0">
                  <emma:literal>Small</emma:literal>
                </emma:interpretation>
                <emma:interpretation id="interp143" emma:lang="en-US" emma:confidence="0">
                  <emma:literal>smelt</emma:literal>
                </emma:interpretation>
                <emma:interpretation id="interp144" emma:lang="en-US" emma:confidence="0">
                  <emma:literal>smart</emma:literal>
                </emma:interpretation>
              </emma:one-of>
            </emma:emma>
          </inkml:annotationXML>
          <inkml:trace contextRef="#ctx0" brushRef="#br2" timeOffset="1.18883E6">14491 13047 8256,'21'-5'4386,"10"-19"258,-31 24-387,19-28-1935,2 28-258,-21 0-516,0 0-387,8-20-387,-8 20-387,-25 2-129,-2 7-129,-5 4-258,-5-1 0,1 0 0,0 1 0,8-1 0,5-3 0,23-9 0,-14 20 129,14-20 0,19 21 0,4-7 129,9 2 0,2 2 0,7 3 129,-4-1-129,4 3 0,-5 2 0,-6 0 0,-5-2-129,-5 4 129,-8-2 0,-7 1-129,-5-1 129,-1 0 0,-15-5 0,-4-1 0,-7-6 0,-3-3 129,-5-4-129,-3-6-129,-3 0 129,2-11-129,0-3 0,2-4 0,5 0-129,0-3 0,8 7-258,0-9-645,24 23-2451,-15-22-1290,15 22 129,-5-21-387,5 21-258</inkml:trace>
          <inkml:trace contextRef="#ctx0" brushRef="#br2" timeOffset="1.18985E6">14918 12985 12642,'21'-13'4515,"1"13"-129,-22 0-129,0 0-3225,19 30-516,-12-10 0,7 10 0,-3 2-387,2 6 0,-3 4-387,-3-3-258,6 8-129,-10-15-129,8 3 0,-11-17 129,9 2-258,-9-20 387,0 0 387,18-20 258,-13-12 387,8 2 129,-5-13 0,7 9 129,-8-8-129,7 13 0,-7 1-129,4 10-129,-11 18 0,18-16-129,-18 16-129,21 12 0,-12 8 0,1 3 0,3 7-129,-2 4 0,-1 3 0,-3-3-129,2-2 0,-3-5 129,-1-2-129,-5-25 0,9 19 129,-9-19-129,0 0 129,23-17 129,-11-5 0,4-3 0,2-8 0,2 1 0,-1-2 129,4 5 0,-1-1 0,3 9-129,-6 3 0,6 11 0,-3 7 0,-1 5-129,0 16 0,-1 8 0,-1 10-129,-1 2 0,2 7-129,-1-5 0,8-1-129,0-13 0,8-1-129,3-22-129,10-3 129,0-13-129,5-12 129,-7-13 129,-1-3 129,-11-3 129,-11-3 258,-9 8 129,-14-3 258,0 12 0,-20 3 129,1 13 0,-10 0 0,8 11-258,-4 0-129,5 9 0,3 4-129,4 4-129,3-1 0,2 7 0,5 2-129,3 0-129,0 9-258,2-9-258,10 12-129,-8-14 129,12 6 0,-16-29 258,25 21 258,-25-21 258,30-12 258,-7-4 387,-9-16 258,11 9-129,-11-8 0,9 14-258,-3-1-129,1 13-129,1 5-129,-3 12-129,1 6-129,-4 0-129,3 6-387,-19-24-645,31 20-3354,-31-20 258,23 0-387,-7-16-129</inkml:trace>
          <inkml:trace contextRef="#ctx0" brushRef="#br2" timeOffset="1.19008E6">16572 12631 14448,'-23'-63'4902,"23"63"-516,-21-14 258,21 14-3741,-15 34-387,10 5-129,2 16-129,1 9-129,2 16 0,0 9-258,0 2-258,9 9-387,-8-17-258,19 6-258,-18-27-1032,17-1-2322,-3-18-258,-1-20 129,8-16-129</inkml:trace>
          <inkml:trace contextRef="#ctx0" brushRef="#br2" timeOffset="1.19033E6">16880 12782 13416,'5'-98'5031,"-5"64"-258,0 15 0,-16 3-3096,16 16-774,-11 9-258,8 15-129,-1 10-129,4 9-129,-1 12 0,1 16-128,0 9-130,5 11-130,6 10-515,-10-8-903,19 6-3225,-8-4-129,1-10-258,-2-12-258</inkml:trace>
        </inkml:traceGroup>
        <inkml:traceGroup>
          <inkml:annotationXML>
            <emma:emma xmlns:emma="http://www.w3.org/2003/04/emma" version="1.0">
              <emma:interpretation id="{9D2A6AB7-F455-4266-97DD-08BD425CC769}" emma:medium="tactile" emma:mode="ink">
                <msink:context xmlns:msink="http://schemas.microsoft.com/ink/2010/main" type="inkWord" rotatedBoundingBox="19509,13435 23594,13311 23625,14324 19540,14448"/>
              </emma:interpretation>
              <emma:one-of disjunction-type="recognition" id="oneOf29">
                <emma:interpretation id="interp145" emma:lang="en-US" emma:confidence="1">
                  <emma:literal>number</emma:literal>
                </emma:interpretation>
                <emma:interpretation id="interp146" emma:lang="en-US" emma:confidence="0">
                  <emma:literal>num be</emma:literal>
                </emma:interpretation>
                <emma:interpretation id="interp147" emma:lang="en-US" emma:confidence="0">
                  <emma:literal>num beer</emma:literal>
                </emma:interpretation>
                <emma:interpretation id="interp148" emma:lang="en-US" emma:confidence="0">
                  <emma:literal>num beg</emma:literal>
                </emma:interpretation>
                <emma:interpretation id="interp149" emma:lang="en-US" emma:confidence="0">
                  <emma:literal>num bey</emma:literal>
                </emma:interpretation>
              </emma:one-of>
            </emma:emma>
          </inkml:annotationXML>
          <inkml:trace contextRef="#ctx0" brushRef="#br2" timeOffset="1.19107E6">17502 13042 12900,'22'-16'4644,"6"-2"-129,-28 18-129,0 0-3354,22 30-516,-10-3-258,4 10 129,-2 0-129,2 8-129,-2 1-129,-3-7-129,2-1-129,-8-12 129,2-3-129,-7-23 0,0 0-129,0 0 129,7-9 129,-5-19 0,3-8 0,2-6 129,4-4 0,5 3 129,-2-3 129,9 10 0,-3 0 0,5 15 129,-6 3-129,6 18 129,-5 0-129,1 15-129,-5 9 0,0 8 0,-3 8 0,-1 2 0,-5 3-258,0-3 129,2 1-387,-5-11-129,10 9-1032,-14-18-2580,0-23-516,20 16-129,-20-16 0</inkml:trace>
          <inkml:trace contextRef="#ctx0" brushRef="#br2" timeOffset="1.19149E6">18209 12985 11610,'0'0'4257,"0"0"-129,0 0 0,0 0-3225,0 0-387,16 14-129,-11 7 0,-2-1-258,3 6-258,3 12-387,-6-8-387,10 7-129,-8-15 0,11 8 129,-16-30 129,27 25 129,-27-25 516,25-4 387,-9-10 387,-9-13 129,11 6 258,-13-15 0,13 13 129,-13-10-129,13 11-387,-8-3 0,10 13-129,-2 1-129,3 11 0,1 0-129,2 11-129,0 5-129,-1 2 0,2 5-129,-8-4-258,8 8-516,-25-27-1548,23 23-2064,-7-12 0,0-8-516,8-3-129</inkml:trace>
          <inkml:trace contextRef="#ctx0" brushRef="#br2" timeOffset="1.19202E6">18979 12983 12255,'18'-11'4773,"-8"29"-258,-6 3 129,-4-1-3354,9 15-387,-8-6-258,10 8-129,-7-7-258,3 1 0,-2 1-387,1-11-129,1 2-129,-7-23 129,12 20-129,-12-20 0,0 0 0,21-22 129,-10-2 258,-2-5 0,-2-8 129,4 3 129,-4 2-129,0 5 0,-2 2 129,4 9-129,-9 16 0,16-14 0,-16 14 0,22 5 0,-22-5-129,23 24 0,-13-8 0,-10-16-129,22 30 0,-22-30-129,18 26 0,-18-26 129,23 9 0,-23-9 0,30-14 129,-9-5 0,-1-6 129,5 0 129,-6-2 0,3 6 0,-6 3-129,0 11 0,-16 7 0,23 3 0,-14 13 0,0 4-129,-1 3-129,-2-3-258,3 5-129,-9-25-645,16 37-1161,-16-37-2322,0 0 0,26 0-129,-11-18-516</inkml:trace>
          <inkml:trace contextRef="#ctx0" brushRef="#br2" timeOffset="1.19251E6">19815 12579 13029,'0'-82'4773,"-4"56"-258,-1 10 129,5 16-2709,0 0-1161,2 32-258,7 1-129,5 12-129,-2 3 129,4 12-258,-3 3 0,-3-1-258,-1 2 0,-5-9-258,3 0-129,-7-12 0,4-2-129,-4-18 129,8-4 0,-8-19 129,27 0 129,-6-12 258,4-13 129,7-2 129,0-3 0,6 5 0,-4-1 129,3 10-129,-5 3 0,2 10 0,-4 3 0,2 10-129,-4 10 0,1 3 0,-2 4 0,-4 1 0,-6 2 129,-4 1 0,-11-5 0,-4 1-129,-19-4 0,-11-2 129,-9-3-258,-11-5-129,-3-1 0,-9-8-129,3 3-129,-1-7-258,18 0-387,-10-7-1548,19-4-2193,13 0 129,22 11-258,-5-26-129</inkml:trace>
          <inkml:trace contextRef="#ctx0" brushRef="#br2" timeOffset="1.19321E6">20445 13082 10965,'90'-10'4644,"-45"4"-258,3 3 0,0 3-2322,-2-9-1032,11 2-387,-7-7-258,1-2 0,-4-4-129,-7 1 0,-8-3 0,-8 1 0,-14-1-129,-10 5 0,-7 1-129,-14 5 129,-9 2-129,-6 6 0,-1 3-129,-4 0 129,2 14-129,1 4 0,6 5 129,4 5-129,6 6 0,6 2 0,9 6 129,7-1-129,9 4 0,16-8 129,9-1 0,10-10-129,10-4 129,8-12 129,2-10-129,2-7 129,-2-16 0,-2-5 0,-8-10 0,-5-1 0,-10-7 129,-8 3-258,-12 0 129,-6 2-129,-10 6 0,-3 3-258,-5 9 258,-9 5-258,14 18-129,-36-23-129,36 23 0,-28-9-129,28 9 0,0 0 129,0 0 0,0 0 258,0 9 129,0-9 258,25 9 129,-2-4 258,-7-5 0,10 5 129,-10-5 0,11 6 129,-7-6-129,5 3-129,-6-1 0,6 5-129,-5-1 0,-1 6-129,-3 2 0,-2 9 0,-5 8-258,-9 10 0,0 14-516,-19 3-2838,-6 15-1419,-9 7-129,-9 0-516,-10 0-258</inkml:trace>
        </inkml:traceGroup>
      </inkml:traceGroup>
      <inkml:traceGroup>
        <inkml:annotationXML>
          <emma:emma xmlns:emma="http://www.w3.org/2003/04/emma" version="1.0">
            <emma:interpretation id="{9ABEBC9A-62C8-485C-B9D7-E8AEC615DEF1}" emma:medium="tactile" emma:mode="ink">
              <msink:context xmlns:msink="http://schemas.microsoft.com/ink/2010/main" type="line" rotatedBoundingBox="6534,14959 13353,15006 13339,16929 6521,16882"/>
            </emma:interpretation>
          </emma:emma>
        </inkml:annotationXML>
        <inkml:traceGroup>
          <inkml:annotationXML>
            <emma:emma xmlns:emma="http://www.w3.org/2003/04/emma" version="1.0">
              <emma:interpretation id="{E70100E0-856F-4844-9E35-6E730E54B7F9}" emma:medium="tactile" emma:mode="ink">
                <msink:context xmlns:msink="http://schemas.microsoft.com/ink/2010/main" type="inkWord" rotatedBoundingBox="6533,15070 7513,15077 7501,16889 6521,16882"/>
              </emma:interpretation>
              <emma:one-of disjunction-type="recognition" id="oneOf30">
                <emma:interpretation id="interp150" emma:lang="en-US" emma:confidence="0">
                  <emma:literal>of</emma:literal>
                </emma:interpretation>
                <emma:interpretation id="interp151" emma:lang="en-US" emma:confidence="0">
                  <emma:literal>off</emma:literal>
                </emma:interpretation>
                <emma:interpretation id="interp152" emma:lang="en-US" emma:confidence="0">
                  <emma:literal>Of</emma:literal>
                </emma:interpretation>
                <emma:interpretation id="interp153" emma:lang="en-US" emma:confidence="0">
                  <emma:literal>Off</emma:literal>
                </emma:interpretation>
                <emma:interpretation id="interp154" emma:lang="en-US" emma:confidence="0">
                  <emma:literal>oof</emma:literal>
                </emma:interpretation>
              </emma:one-of>
            </emma:emma>
          </inkml:annotationXML>
          <inkml:trace contextRef="#ctx0" brushRef="#br2" timeOffset="1.19455E6">4891 14689 7869,'78'7'3999,"-46"-12"0,14-1-258,-12-8-1935,0-15-1032,10-6-129,-10-13 0,2-5-387,-11-10 129,0 8-129,-15-7 387,1 16-129,-11-2 0,0 19 0,-16 1 129,16 28 0,-32-9-258,16 16 129,-2 12-129,7 19 0,1 13 0,8 21 129,0 8-129,6 17 258,5 5-129,10 13-129,-4 5 1,6 4-388,-7-1 0,2 1 0,-5 1 0,-4-6 0,-4-5 0,-1-13 0,-2-12 0,0-14 0,-2-16 0,-8-24 0,1-12 0,-12-23-904,21 0-1031,-38-16-2967,11-17-129,-5-15-129,-1-15-258</inkml:trace>
          <inkml:trace contextRef="#ctx0" brushRef="#br2" timeOffset="1.19473E6">4928 15130 12771,'18'-32'4515,"5"19"-516,22 6 129,8-3-3999,11 2-645,4-8-1161,3 4-2193,7 7-387,-10-8 129,1 11-645</inkml:trace>
          <inkml:trace contextRef="#ctx0" brushRef="#br2" timeOffset="1.19413E6">4683 14529 8256,'-30'-25'3870,"30"25"-258,-36 0-129,13 3-2580,7 20-516,-4 1-129,6 9 0,-2-1-129,5 7 0,2-3-129,8 3 129,1-5 0,3 2 129,10-10 0,8 3 129,0-11 387,8 3 0,-6-18 258,7 6 0,-10-14 0,6-2 0,-13-20-129,5 2-258,-15-12 0,4-4-258,-7-7-258,0-9-258,0 7-258,-9-8-774,9 22-1806,-1-1-1677,-6 5 0,1 14-387,6 18-129</inkml:trace>
        </inkml:traceGroup>
        <inkml:traceGroup>
          <inkml:annotationXML>
            <emma:emma xmlns:emma="http://www.w3.org/2003/04/emma" version="1.0">
              <emma:interpretation id="{1BDFCDB1-B2A4-4690-A580-83FF82A383F7}" emma:medium="tactile" emma:mode="ink">
                <msink:context xmlns:msink="http://schemas.microsoft.com/ink/2010/main" type="inkWord" rotatedBoundingBox="8187,14992 13346,14994 13345,16310 8186,16307"/>
              </emma:interpretation>
              <emma:one-of disjunction-type="recognition" id="oneOf31">
                <emma:interpretation id="interp155" emma:lang="en-US" emma:confidence="1">
                  <emma:literal>variables</emma:literal>
                </emma:interpretation>
                <emma:interpretation id="interp156" emma:lang="en-US" emma:confidence="1">
                  <emma:literal>variable S</emma:literal>
                </emma:interpretation>
                <emma:interpretation id="interp157" emma:lang="en-US" emma:confidence="0">
                  <emma:literal>variable es</emma:literal>
                </emma:interpretation>
                <emma:interpretation id="interp158" emma:lang="en-US" emma:confidence="0">
                  <emma:literal>Variabl es</emma:literal>
                </emma:interpretation>
                <emma:interpretation id="interp159" emma:lang="en-US" emma:confidence="0">
                  <emma:literal>variabl es</emma:literal>
                </emma:interpretation>
              </emma:one-of>
            </emma:emma>
          </inkml:annotationXML>
          <inkml:trace contextRef="#ctx0" brushRef="#br2" timeOffset="1.19515E6">6164 14642 12513,'0'0'4773,"0"18"-516,2 5 387,4-5-2838,4 20-1032,-4-6-129,8 10-129,-4-4-258,7 1-129,-3-2 129,5 0-258,-1-1 258,3 0-387,1-6 258,-1-3-129,-3-8 129,5-8 0,-3-9 0,1-6 258,0-19-258,2-13 129,-3-10-129,3-11 129,-2-9-258,-1 0 129,-2 2-258,-6 6-129,1 17-387,-13-5-645,0 46-2709,14-18-903,-14 18 387,4 34-645,-3 3-387</inkml:trace>
          <inkml:trace contextRef="#ctx0" brushRef="#br2" timeOffset="1.19601E6">6906 14909 12642,'-10'-51'4644,"-3"28"-387,-6-1 129,-10 0-2838,13 16-516,-11-2-387,8 10-129,-6 3-129,7 13-258,2 6 0,4 6-129,1 4 0,6 4-129,3 1 129,2 2-387,11 6 0,-1-12-516,13 8 258,-7-14-387,11 3 387,-7-15 129,5-1 129,-4-14 387,0-4 258,1-10 387,-10-14 129,6 1 129,-9-14-129,5 7 129,-9-3-387,2 10 0,-5 0-258,0 8 129,-2 19-129,0 0-129,0 0 0,19 2 0,-6 17-129,3 4 0,2 2 129,5 5-258,0-3 258,2 0-258,0-4 258,0-5-258,-2-6 258,2-8-129,-2-4 129,-2-7-129,2-13 0,-1-7 129,-3-5-258,-5-10 0,-1 1-258,-11-7 0,1 10-387,-6-4 0,-3 15 0,-13-5-129,19 32-129,-30-23-129,30 23 258,-22 0-129,22 0 258,0 0 0,0 14 387,0-14 258,25 2 387,0-2 258,0 0 258,12 0 129,-7-9 129,13 9 0,-14-4 0,10 6 0,-16-2-387,9 13 0,-13-4-258,6 3 0,-9 0 0,6 4-258,-6 0 129,0 4-129,-2 0 0,0 1 0,-3 2-129,0 2-129,-4 3 129,-2-3-516,4 7 129,-9-9-774,14 13-387,-14-13-2709,7-1-129,6-5-258,-13-17-129</inkml:trace>
          <inkml:trace contextRef="#ctx0" brushRef="#br2" timeOffset="1.19622E6">7902 14957 8772,'4'-89'4257,"-4"52"258,0 7-516,0 14-1290,0-2-516,0 18-645,0 0-387,7 23-516,0 0-258,4 7-129,-2 4-129,3 4-258,2 3-258,-8-9-903,11 10-1806,-8-12-1419,-5-5 129,1-7-387,-5-18-258</inkml:trace>
          <inkml:trace contextRef="#ctx0" brushRef="#br2" timeOffset="1.1964E6">7972 14710 13416,'-15'-151'4386,"7"85"-129,2 13 0,-3 12-2580,4 9-1548,3 14-258,2 18-387,0 0-387,13 20-774,-3 6-2580,10 10 258,10 12-516,0 0 387</inkml:trace>
          <inkml:trace contextRef="#ctx0" brushRef="#br2" timeOffset="1.19684E6">8424 14831 13029,'19'0'5031,"-12"-20"-645,-7 20 516,-16-37-2322,16 37-1419,-30-19-387,14 19-258,-4 0-258,1 8-128,1 8-130,2 4 0,2 5 0,3 2 0,2 1 0,2-1 0,5-2 0,2 0 0,2-1-259,3-2-128,6 1 258,-11-23-258,23 25 129,-7-23 129,2-2 129,3-9 0,-3-11 129,4-8 129,-3-8 0,1 2 129,-3 2-258,1 6 0,-4 4 0,-14 22 1,29-12-130,-11 17 0,-2 18 0,0 8-130,0 4 1,-2 2-387,7 6-129,-12-13-516,14 4-258,-23-34-516,27 20-2193,-9-22-387,1-21 0,8-15 0,-4-18 0</inkml:trace>
          <inkml:trace contextRef="#ctx0" brushRef="#br2" timeOffset="1.19728E6">8946 14397 14448,'6'-112'4644,"-6"82"-258,0 30 0,-23-9-2322,21 34-1032,-11 16-516,10 17-129,-4 10-258,5 10 129,-2 6-258,4 1 129,0-1-387,0-8-258,0-8 0,0-18-129,9-8 129,-2-19 129,-7-23-129,29 9 258,-10-16 129,5-14 387,-3-11 0,7-2 129,-6-3-129,1 8 0,-5 3 129,-1 6-129,-17 20 0,29-14 0,-29 14 0,27 21 0,-15 6 0,2 5-129,-1 3 129,-1 5-129,-3-1 130,-2 0-259,-7-4 0,0-1 0,-9-7 0,-8-2 0,-8-7 0,-9-4 0,-5-2 0,-6-12-259,4 2-773,-12-11-2451,10-9-1290,6-10 0,7-6-129,10-10-129</inkml:trace>
          <inkml:trace contextRef="#ctx0" brushRef="#br2" timeOffset="1.1975E6">9443 14089 17544,'57'-5'4902,"-36"17"-129,-5 15-129,-4 19-3870,-3 9-644,2 18-130,-6 6 0,-1 6 0,0 9 0,-12-8-4387,7-3-257,-7-10-129,8-11-129</inkml:trace>
          <inkml:trace contextRef="#ctx0" brushRef="#br2" timeOffset="1.19785E6">9973 14968 14448,'76'-5'4644,"-33"1"-129,1-1-129,6 5-2322,-5-13-1032,13 3-129,-8-13-387,2 1-257,-11-6-259,-6-3 0,-12-2 0,-7 2 0,-12 1 0,-4 5 0,-14 2 0,-8 12 0,-4 8 0,-4 5 0,-4 17 0,0 10 0,0 8 0,4 9 0,5 6 0,5 1 0,12 2 0,8-3 0,7-6 0,18-14 0,15-1 0,7-21-130,24-3-4514,-5-7 0,1-5-258,1-13-129</inkml:trace>
          <inkml:trace contextRef="#ctx0" brushRef="#br2" timeOffset="1.19945E6">11188 14772 13416,'0'-17'4257,"0"17"-387,-11-6 387,-12 4-3354,5 4-387,-5 5-129,2 8-129,-4-5 0,7 6-129,4 0 0,7 6 0,7-3 0,3 3-129,13 1 129,11 2 0,1-4 0,10 4 129,-3-6 129,6 3 0,-11-6 129,4 5 0,-14-5 258,-1 7-258,-15-1-128,-4 6-388,-14 0 0,-15 6 0,-12 0 0,-17-2 0,-3 9-775,-30-13-3740,-3-3-387,-13-3 129,-6-3-516</inkml:trace>
        </inkml:traceGroup>
      </inkml:traceGroup>
    </inkml:traceGroup>
    <inkml:traceGroup>
      <inkml:annotationXML>
        <emma:emma xmlns:emma="http://www.w3.org/2003/04/emma" version="1.0">
          <emma:interpretation id="{3F0D983F-9CC3-4BE0-9B95-17462597C7D2}" emma:medium="tactile" emma:mode="ink">
            <msink:context xmlns:msink="http://schemas.microsoft.com/ink/2010/main" type="paragraph" rotatedBoundingBox="4630,17195 24815,16779 24855,18746 4671,191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486199-33DC-4FD2-99B7-B7216F7B9ECB}" emma:medium="tactile" emma:mode="ink">
              <msink:context xmlns:msink="http://schemas.microsoft.com/ink/2010/main" type="inkBullet" rotatedBoundingBox="4644,17828 5516,17810 5518,17884 4645,17902"/>
            </emma:interpretation>
            <emma:one-of disjunction-type="recognition" id="oneOf32">
              <emma:interpretation id="interp160" emma:lang="en-US" emma:confidence="0">
                <emma:literal>-</emma:literal>
              </emma:interpretation>
            </emma:one-of>
          </emma:emma>
        </inkml:annotationXML>
        <inkml:trace contextRef="#ctx0" brushRef="#br2" timeOffset="1.20019E6">2669 16932 9159,'-25'-9'4902,"2"4"-129,23 5-258,0 0-1548,13 0-1548,26 5-387,0-5-129,21 7-129,3-7-129,15 4-129,0-4-129,8 0 129,-6 0-257,-4 0-259,-10 0 0,-7 0 0,-13 0 0,-11 0 0,-4 7 0,-31-7-1420,25 10-3482,-25-10-387,0 24 129,0-24-645</inkml:trace>
      </inkml:traceGroup>
      <inkml:traceGroup>
        <inkml:annotationXML>
          <emma:emma xmlns:emma="http://www.w3.org/2003/04/emma" version="1.0">
            <emma:interpretation id="{2F7987A5-4804-4332-A668-4B430130157A}" emma:medium="tactile" emma:mode="ink">
              <msink:context xmlns:msink="http://schemas.microsoft.com/ink/2010/main" type="line" rotatedBoundingBox="6582,17155 24815,16779 24855,18746 6622,19122"/>
            </emma:interpretation>
          </emma:emma>
        </inkml:annotationXML>
        <inkml:traceGroup>
          <inkml:annotationXML>
            <emma:emma xmlns:emma="http://www.w3.org/2003/04/emma" version="1.0">
              <emma:interpretation id="{900D973C-90E5-43CF-96D7-7FBDE700DAB8}" emma:medium="tactile" emma:mode="ink">
                <msink:context xmlns:msink="http://schemas.microsoft.com/ink/2010/main" type="inkWord" rotatedBoundingBox="6587,17405 7776,17380 7795,18329 6607,18353"/>
              </emma:interpretation>
              <emma:one-of disjunction-type="recognition" id="oneOf33">
                <emma:interpretation id="interp161" emma:lang="en-US" emma:confidence="1">
                  <emma:literal>No</emma:literal>
                </emma:interpretation>
                <emma:interpretation id="interp162" emma:lang="en-US" emma:confidence="0">
                  <emma:literal>NO</emma:literal>
                </emma:interpretation>
                <emma:interpretation id="interp163" emma:lang="en-US" emma:confidence="0">
                  <emma:literal>N0</emma:literal>
                </emma:interpretation>
                <emma:interpretation id="interp164" emma:lang="en-US" emma:confidence="0">
                  <emma:literal>Ho</emma:literal>
                </emma:interpretation>
                <emma:interpretation id="interp165" emma:lang="en-US" emma:confidence="0">
                  <emma:literal>Klo</emma:literal>
                </emma:interpretation>
              </emma:one-of>
            </emma:emma>
          </inkml:annotationXML>
          <inkml:trace contextRef="#ctx0" brushRef="#br3" timeOffset="1.23088E6">4569 16528 13545,'0'-20'4773,"0"20"-258,0 0 258,0 18-3612,0-2-516,0 16-129,0 2 0,0 14-258,0 4 0,5 8 0,-1 1-129,-1 4 0,3 1 0,1-2-129,0-3 0,0-10-129,0-3 0,-2-12-129,4-2-258,-7-18-258,12 9-903,-14-25-3096,0 0 258,0 0-645,4-15 0</inkml:trace>
          <inkml:trace contextRef="#ctx0" brushRef="#br3" timeOffset="1.23122E6">4640 16597 11739,'-11'-65'4902,"8"47"-258,3 18 129,0 0-2709,0 0-774,0 0-387,9 9-129,7 17-258,-2 3-129,9 19-129,0 5 129,7 11-257,2 2-130,8 7 0,1-4 0,3-1 0,4-2 0,0-13 0,2-5 0,-2-7 0,-4-7-130,-8-11-257,-2 0-129,-15-16-387,8 9-1161,-27-16-2838,14-10 129,-10-14-516,-4-4 258</inkml:trace>
          <inkml:trace contextRef="#ctx0" brushRef="#br3" timeOffset="1.23149E6">5247 16599 12126,'-13'-66'4902,"6"45"-258,7 21 258,-25-30-2838,25 30-903,0 0-258,-3 9-258,-3 8-129,6 17-258,0 11 0,0 15-129,6 8 0,1 8 1,2 4-260,-1 0 260,3-1-389,-2-8 130,5-5-387,-8-20-387,13 11-1548,-10-22-2451,2-6 0,-2-13-387,-9-16 129</inkml:trace>
          <inkml:trace contextRef="#ctx0" brushRef="#br3" timeOffset="1.23186E6">5556 17031 10449,'20'-58'5160,"-15"40"-387,-5 18 0,0 0-903,-12 0-2709,8 21-516,-8 2-258,4 11-129,1 5-258,2 6 129,3-1-129,2 4 0,4-3 0,8-4 0,6-4 0,2-7-129,3-5 258,-2-7-129,0-4-129,1-12 258,-3-2 0,1-7 129,-4-16-129,2-4 258,-8-10-128,1-6-259,-9-7 0,-2 0 0,-2-3 0,-12 1 0,-6 10 0,-6 4 0,-1 17-130,-14-9-2579,9 24-2064,-2 6-387,7 8-129,3 9-258</inkml:trace>
        </inkml:traceGroup>
        <inkml:traceGroup>
          <inkml:annotationXML>
            <emma:emma xmlns:emma="http://www.w3.org/2003/04/emma" version="1.0">
              <emma:interpretation id="{D3DD5177-7C97-43EE-92C1-0D33544F9645}" emma:medium="tactile" emma:mode="ink">
                <msink:context xmlns:msink="http://schemas.microsoft.com/ink/2010/main" type="inkWord" rotatedBoundingBox="8769,17110 11341,17057 11366,18267 8794,18320"/>
              </emma:interpretation>
              <emma:one-of disjunction-type="recognition" id="oneOf34">
                <emma:interpretation id="interp166" emma:lang="en-US" emma:confidence="1">
                  <emma:literal>rule</emma:literal>
                </emma:interpretation>
                <emma:interpretation id="interp167" emma:lang="en-US" emma:confidence="0">
                  <emma:literal>mule</emma:literal>
                </emma:interpretation>
                <emma:interpretation id="interp168" emma:lang="en-US" emma:confidence="0">
                  <emma:literal>Mule</emma:literal>
                </emma:interpretation>
                <emma:interpretation id="interp169" emma:lang="en-US" emma:confidence="0">
                  <emma:literal>mute</emma:literal>
                </emma:interpretation>
                <emma:interpretation id="interp170" emma:lang="en-US" emma:confidence="0">
                  <emma:literal>Mute</emma:literal>
                </emma:interpretation>
              </emma:one-of>
            </emma:emma>
          </inkml:annotationXML>
          <inkml:trace contextRef="#ctx0" brushRef="#br3" timeOffset="1.23271E6">6881 17232 11094,'16'9'4644,"2"2"-129,-18-11 0,20 7-1677,-4 7-1548,-16-14-387,23 7-258,-23-7 0,23-1-258,-23 1 0,18-29 0,-15 6-129,1-5 1,-4-6-259,0-7 0,-7 0 0,-9-2 0,-2 2 0,-5 2-259,0 7 1,-4 0-258,2 13 129,-3 1 0,6 11-129,-1 0 129,7 7 0,0 0 129,16 0-129,-18 1 258,18-1 0,0 0 129,0 18 0,0-18 129,18 9 129,3-4 129,1-3 0,8 4 129,-1-6-129,4 0 129,-2 0 0,1 0-129,-4-6-129,1 6 1,-6-3-259,0 3 0,-4 0 0,3 7 0,-1 5 0,-1 4 0,1 6 0,0 4 0,1 6 0,-3 4 0,1 3 0,-6 0 0,2 7 0,-11-14-904,15 8-3611,-18-12-516,1-1 258,-1-11-387</inkml:trace>
          <inkml:trace contextRef="#ctx0" brushRef="#br3" timeOffset="1.23312E6">7605 16982 15738,'13'-16'4644,"-13"16"0,0 0-387,21 21-3225,-21-1-387,0 10-129,-3 0-258,3 4-129,-2 0-258,2-6 129,0-1-129,2-6 0,6-5 0,-8-16 129,24 20-129,-8-19 0,1-1 129,1-5 0,2-11 129,-1 0 0,-1-7 129,0-2-129,-6 0 0,1 4 129,-4-1-129,-2 6 129,-7 16-129,0 0 1,21-5-130,-21 5 0,21 27 0,-8-4-130,5 7-257,-4-1-129,11 10-774,-15-20-1548,12 3-1548,-3-10-387,3-7 129,-1-5-129</inkml:trace>
          <inkml:trace contextRef="#ctx0" brushRef="#br3" timeOffset="1.23337E6">8359 16219 17802,'-5'-52'4644,"5"52"258,0 0-387,-25 28-3611,22 13-904,-8 9 0,6 16 0,-4 14 0,7 14 0,0 2 0,2 7 0,7-1 0,6-8 0,5-5 0,-6-20 0,22-3-4000,-20-23-902,7-7 0,-8-17-387</inkml:trace>
          <inkml:trace contextRef="#ctx0" brushRef="#br3" timeOffset="1.23376E6">8696 17158 17673,'62'-16'4515,"-26"7"258,-1-7-516,10 7-3354,-12-9-387,8 0-386,-7-7-130,-2-1 0,-5-4 0,-6-4 0,-8-2 0,-8 6 0,-5 3 0,-5 8 0,-11 6 0,-4 13 0,-3 7 0,-2 20 0,0 9 0,2 8 0,2 6 0,5 3 0,8 2 0,7-3 0,1-6 0,16-7 0,10-5 0,6-7 0,11-6 0,2-10 0,8 5-646,-7-11-3869,11-1 0,4-4-258,6-7-129</inkml:trace>
        </inkml:traceGroup>
        <inkml:traceGroup>
          <inkml:annotationXML>
            <emma:emma xmlns:emma="http://www.w3.org/2003/04/emma" version="1.0">
              <emma:interpretation id="{274F3871-67BF-4DAE-9B57-6BA0E18F46B2}" emma:medium="tactile" emma:mode="ink">
                <msink:context xmlns:msink="http://schemas.microsoft.com/ink/2010/main" type="inkWord" rotatedBoundingBox="11876,17343 13511,17309 13545,18979 11910,19013"/>
              </emma:interpretation>
              <emma:one-of disjunction-type="recognition" id="oneOf35">
                <emma:interpretation id="interp171" emma:lang="en-US" emma:confidence="1">
                  <emma:literal>for</emma:literal>
                </emma:interpretation>
                <emma:interpretation id="interp172" emma:lang="en-US" emma:confidence="0">
                  <emma:literal>*for</emma:literal>
                </emma:interpretation>
                <emma:interpretation id="interp173" emma:lang="en-US" emma:confidence="0">
                  <emma:literal>fer</emma:literal>
                </emma:interpretation>
                <emma:interpretation id="interp174" emma:lang="en-US" emma:confidence="0">
                  <emma:literal>fed</emma:literal>
                </emma:interpretation>
                <emma:interpretation id="interp175" emma:lang="en-US" emma:confidence="0">
                  <emma:literal>fee</emma:literal>
                </emma:interpretation>
              </emma:one-of>
            </emma:emma>
          </inkml:annotationXML>
          <inkml:trace contextRef="#ctx0" brushRef="#br3" timeOffset="1.23426E6">10209 17085 16125,'0'0'4515,"0"0"258,15 0-387,11-2-2967,-6-19-645,12-1 1,-5-11-775,5-7 0,-7-8 0,-2-10 0,-6-3 0,-6-3 0,-7 0 0,-4 2 0,-9 7 0,-7 8 0,-2 10 0,-2 12 0,1 7 0,1 13 0,18 5 0,-25 14 0,20 13 0,5 21 0,0 14 0,0 25 0,5 15 0,8 13 0,-1 12 0,6 8 0,0 2 0,1-4 0,-1-6 0,-2-12 0,-4-12 0,-3-14 0,-2-7 0,-7-25 0,0 4 0,-14-33-4774,-2-8-128,-9-20 0,2-4-387</inkml:trace>
          <inkml:trace contextRef="#ctx0" brushRef="#br3" timeOffset="1.23473E6">9873 17394 11997,'6'-26'4515,"17"19"-258,9 5 387,12-7-1677,13 9-1935,-2 0 0,16 0-387,1 0-129,6-5-258,-3-8 0,3-5-258,-5-3 129,-6-2 0,-10-4 0,-9 2-129,-14-1 129,-16 2-129,-15 5-129,-6 3 0,-17 9 0,-8 1 0,-2 6 0,-4 2-129,7 14 0,2 4 129,9 5-129,6 5 129,8 0 0,2 4 129,9-2 0,16 0 258,1-9 258,13-2-129,-3-10 0,8-4 1,-8-9-388,1-8 0,-8-15 0,-11-5 0,-6-2 0,-12-11 0,4 14-1291,-15-8-3224,6 7-258,-4 3 129,0 11-258</inkml:trace>
          <inkml:trace contextRef="#ctx0" brushRef="#br3" timeOffset="1.23518E6">10905 17268 16125,'75'30'4644,"-33"-21"258,-1-7-387,11 9-2580,-22-17-1289,9-1-646,-9-14 0,2-2 0,-7-9 0,-5-4 0,-8-5 0,-6-3 0,-6 1 0,-6 0 0,-10 8 0,-9-1 0,4 13 0,-7-2-388,6 14-257,-3 1 129,8 10-129,-1 0 258,18 0 0,-16 5 129,16-5 258,0 18 129,0-18 258,21 12 129,-5-12 0,11 7 129,-2-7 0,7 2-257,-6-2-388,6 2 0,-5 2 0,2 8 0,-4 4 0,1 7 0,-4 2 0,-1 5 0,-3 8 0,-2-1 0,-4 9 0,-7-5 0,6 9-3613,-11 2-1160,-9 5-129,-14 3-258</inkml:trace>
        </inkml:traceGroup>
        <inkml:traceGroup>
          <inkml:annotationXML>
            <emma:emma xmlns:emma="http://www.w3.org/2003/04/emma" version="1.0">
              <emma:interpretation id="{66434916-6F43-4665-BF73-DF52282D554C}" emma:medium="tactile" emma:mode="ink">
                <msink:context xmlns:msink="http://schemas.microsoft.com/ink/2010/main" type="inkWord" rotatedBoundingBox="14173,17134 16940,17077 16973,18701 14206,18758"/>
              </emma:interpretation>
              <emma:one-of disjunction-type="recognition" id="oneOf36">
                <emma:interpretation id="interp176" emma:lang="en-US" emma:confidence="1">
                  <emma:literal>large</emma:literal>
                </emma:interpretation>
                <emma:interpretation id="interp177" emma:lang="en-US" emma:confidence="0">
                  <emma:literal>loge</emma:literal>
                </emma:interpretation>
                <emma:interpretation id="interp178" emma:lang="en-US" emma:confidence="0">
                  <emma:literal>booge</emma:literal>
                </emma:interpretation>
                <emma:interpretation id="interp179" emma:lang="en-US" emma:confidence="0">
                  <emma:literal>(age</emma:literal>
                </emma:interpretation>
                <emma:interpretation id="interp180" emma:lang="en-US" emma:confidence="0">
                  <emma:literal>longe</emma:literal>
                </emma:interpretation>
              </emma:one-of>
            </emma:emma>
          </inkml:annotationXML>
          <inkml:trace contextRef="#ctx0" brushRef="#br3" timeOffset="1.23626E6">12186 16268 13803,'1'-19'4515,"5"-6"-258,-6 25 129,0 0-2451,0 0-774,0 14-516,0 4 0,2 14-258,-2 5 129,0 13-129,0 11-257,0 15-130,-6 9 0,1 11 0,0 4 0,-1 5 0,4-4 0,1-1 0,1-7 0,5-17 0,7-8-259,-4-24-515,13 2-516,-14-26-2580,11-6-774,0-14 0,1 0-129,2-11-387</inkml:trace>
          <inkml:trace contextRef="#ctx0" brushRef="#br3" timeOffset="1.23764E6">12762 16852 16125,'-14'-70'4644,"-9"51"129,-6 13-387,-3 3-3483,4 15-516,-3 10-129,8 8 0,-2 2 0,8 7-129,1 0 0,5 2 0,6-2-129,3 2 0,2-3-129,2-1 0,12-1-387,-2-8-129,8 0 0,-4-12 129,7-3 0,-3-13 129,1-2 258,-2-17 0,-1-12 516,2-2 0,-8-10 129,4 4 0,-9-6 0,4 10-129,-7 3 0,-1 8-129,-1 8-129,-2 16 129,0 0-258,21 8 129,-6 11-129,2 6 0,5 2 0,3 5 129,-1-4-129,3-1 0,0-4 130,-2-5-130,0-9 0,0-6 0,-4-3 0,4-5 0,-6-9 0,1-8 0,-4-6 0,-4-4 0,-5-7 0,-7-4 0,0-1 0,-12-3 0,-2 6 0,-6 2-130,-1 7-128,-4 2-129,4 10 0,-2 6 0,23 14 129,-31-12-129,31 12 129,-21 0 129,21 0 0,0 0 129,0 10 129,0-10 0,18 13 0,5-6 129,4-3 0,10-3 0,2-1 0,5 0 0,-1-9-129,2 2 129,-3-5 0,-1 1-129,-5 1 0,-6 4 1,-3 3-130,-2 3 0,-2 0 0,-2 12 0,-1 2 0,-3 6 0,3 5 0,0 1 0,-3 3 0,5 1 0,-3 0 0,3-5 0,-1-2 0,2-7-130,2-3 130,3-10-129,5-3 129,2-12-129,4-11 129,2-11 0,0-7 129,-2-3-129,-5-6 129,-9 2-129,-9 2 130,-9 5-130,-7 7 0,-12 11 0,-12 7 0,-2 10 0,-6 6 0,-2 6 0,0 8-130,2 6 1,4 3 129,3 5-129,7 2 0,4 1 129,8 1-129,6-7 129,8-1-129,9 0 129,6-7-129,6-6 129,3-4 0,0-7 0,2-3 0,-2-12 0,-4-2 0,-3-8 0,-4-4 0,-3 3 0,-4 1 0,-5 3 0,-9 22-129,0 0 129,18-1 0,-14 24 0,-3 21 0,-1 13 0,2 14 0,2 9 0,-1 9-129,4 5 258,-1 1-129,1-3 0,2-6 129,3-3-129,-3-8 129,0-6 0,-5-10 129,-4-9-129,0-7 130,-4-13-259,-14-9 0,-3-10 0,-9-11 0,-6-7 0,-7-15 0,-6-10 0,-3-7 0,-3-7 0,3-6 0,1-8 0,17 17-1936,0-12-2837,11 9-129,7 3 129,9 9-645</inkml:trace>
          <inkml:trace contextRef="#ctx0" brushRef="#br3" timeOffset="1.23808E6">14336 17113 13029,'105'-18'4515,"-53"4"-129,-2-2 0,3 2-3483,-16-14-258,4 3-129,-12-9-129,-3 0 0,-13-5 0,-6 2-129,-7 1 0,-9 2-129,-12 4 129,-6 9-129,-7 3 0,-1 12-129,-5 6 0,1 18 0,2 9 0,0 12 0,6 6 0,8 8 0,11 0-129,8 1 129,4-3-129,20-5 129,8-3 0,13-9 0,9-4-129,3-8-129,10-3-258,-8-17-1161,7 1-2709,-2-3-258,-6-7-129,-1-10-387</inkml:trace>
        </inkml:traceGroup>
        <inkml:traceGroup>
          <inkml:annotationXML>
            <emma:emma xmlns:emma="http://www.w3.org/2003/04/emma" version="1.0">
              <emma:interpretation id="{5899871B-0445-4C82-A2D4-779DDBB7CC32}" emma:medium="tactile" emma:mode="ink">
                <msink:context xmlns:msink="http://schemas.microsoft.com/ink/2010/main" type="inkWord" rotatedBoundingBox="17641,17349 18663,17553 18540,18171 17518,17968"/>
              </emma:interpretation>
              <emma:one-of disjunction-type="recognition" id="oneOf37">
                <emma:interpretation id="interp181" emma:lang="en-US" emma:confidence="1">
                  <emma:literal>no.</emma:literal>
                </emma:interpretation>
                <emma:interpretation id="interp182" emma:lang="en-US" emma:confidence="0">
                  <emma:literal>NO.</emma:literal>
                </emma:interpretation>
                <emma:interpretation id="interp183" emma:lang="en-US" emma:confidence="0">
                  <emma:literal>No.</emma:literal>
                </emma:interpretation>
                <emma:interpretation id="interp184" emma:lang="en-US" emma:confidence="0">
                  <emma:literal>no</emma:literal>
                </emma:interpretation>
                <emma:interpretation id="interp185" emma:lang="en-US" emma:confidence="0">
                  <emma:literal>mo.</emma:literal>
                </emma:interpretation>
              </emma:one-of>
            </emma:emma>
          </inkml:annotationXML>
          <inkml:trace contextRef="#ctx0" brushRef="#br3" timeOffset="1.23856E6">15594 16565 13803,'-9'50'4644,"5"-16"-258,4 7 129,6 7-3999,-5 0 0,7 5-258,-5-3-258,-1-4-129,-2-1-258,0-13 129,-2-2-129,-7-12 0,9-18 0,0 0 129,0 0 0,-16-4 258,16-26 258,0-4-129,4-16 258,6-1-129,-1-11 258,7 7 0,-5-4-129,7 13 129,-8-2-129,10 17 129,-8 5-129,6 18 0,-2 8-129,4 8 0,-4 11 0,2 17-129,-1 3 0,-1 12-129,0 6 0,-3 0-258,-2 4 129,-4-6-258,2 0-129,-6-18-387,10 13-774,-13-30-1935,12-2-903,6-11-516,5-7 129,9-9-258</inkml:trace>
          <inkml:trace contextRef="#ctx0" brushRef="#br3" timeOffset="1.2389E6">16266 16720 7869,'14'-87'4515,"-14"60"129,-14 8-387,-4-3-1290,18 22-1161,-42 6-645,24 17-516,-7 5-129,5 15-258,3 5 0,4 9 0,4 5-258,9 6 258,0-4-258,13-2 129,6-7-129,8-9 258,0-8-129,5-10 129,-2-12 0,4-12 0,-6-8 258,2-13-258,-6-21 129,-3-3 0,-7-16 0,-5-8-257,-7-8-130,-2 0 0,-11 3-259,-8 6-257,3 18-258,-16-6-1032,12 29-2967,-7 13-129,8 11-258,1 21-129</inkml:trace>
          <inkml:trace contextRef="#ctx0" brushRef="#br3" timeOffset="1.23909E6">16474 17060 11997,'45'9'3741,"-45"-9"-1290,16 0-2451,5 0-3870,-21 0-258,0 0-516</inkml:trace>
        </inkml:traceGroup>
        <inkml:traceGroup>
          <inkml:annotationXML>
            <emma:emma xmlns:emma="http://www.w3.org/2003/04/emma" version="1.0">
              <emma:interpretation id="{1815970D-E025-4E94-B72F-FE73605A19E5}" emma:medium="tactile" emma:mode="ink">
                <msink:context xmlns:msink="http://schemas.microsoft.com/ink/2010/main" type="inkWord" rotatedBoundingBox="20105,16977 20256,18519 19264,18616 19113,17074"/>
              </emma:interpretation>
              <emma:one-of disjunction-type="recognition" id="oneOf38">
                <emma:interpretation id="interp186" emma:lang="en-US" emma:confidence="1">
                  <emma:literal>of</emma:literal>
                </emma:interpretation>
                <emma:interpretation id="interp187" emma:lang="en-US" emma:confidence="0">
                  <emma:literal>oof</emma:literal>
                </emma:interpretation>
                <emma:interpretation id="interp188" emma:lang="en-US" emma:confidence="0">
                  <emma:literal>off</emma:literal>
                </emma:interpretation>
                <emma:interpretation id="interp189" emma:lang="en-US" emma:confidence="0">
                  <emma:literal>oft</emma:literal>
                </emma:interpretation>
                <emma:interpretation id="interp190" emma:lang="en-US" emma:confidence="0">
                  <emma:literal>oaf</emma:literal>
                </emma:interpretation>
              </emma:one-of>
            </emma:emma>
          </inkml:annotationXML>
          <inkml:trace contextRef="#ctx0" brushRef="#br3" timeOffset="1.2396E6">17332 16556 5676,'-9'-28'4257,"3"8"0,6 20-387,0 0-1806,0 0-774,-16 0-387,0 4 0,4 14-387,-8 0-258,4 10 0,-3 8-129,1 6 258,2 3-258,5 3 129,2-2-129,9 2 258,-1-9-129,2-3 258,7-13 0,11 0 129,-3-19 129,9 1-129,-7-10 129,10-8-129,-8-12-129,1-5-129,-5-9-258,-3-7-129,-6-2-129,-7-11-645,0 16-1161,-2-8-2838,-7 4 0,-2 8-258,1 11-258</inkml:trace>
          <inkml:trace contextRef="#ctx0" brushRef="#br3" timeOffset="1.24004E6">17511 16581 13545,'107'-30'4644,"-50"5"-129,-4-3 0,-17-10-3612,15 5-387,-11-10-387,-3 0 0,-7-3-258,-5 0 258,-9 0-387,-3 6 387,-6 7-129,-6 6 129,-1 7 0,0 20 0,-12-5 0,0 16 0,-4 14 129,1 10-129,3 10 129,1 13-129,4 6 129,4 16-129,1 8 258,2 13-129,3 2 0,4 9 129,1-2-258,-1 4 129,0-7-129,0-7 129,-2-13-128,1-12-130,-3-13 0,-1-12 0,-2-4 0,0-18-259,-4 1-128,-13-20-516,13 14-1677,-12-23-2322,0-2-129,-4-18-129,4-4-258</inkml:trace>
          <inkml:trace contextRef="#ctx0" brushRef="#br3" timeOffset="1.24024E6">17620 16946 13287,'14'-21'4773,"11"21"-387,7 0 129,4 0-3870,19-4-903,12 4-1935,8-3-2322,-2-10 0,11-3-387,-4-7-258</inkml:trace>
        </inkml:traceGroup>
        <inkml:traceGroup>
          <inkml:annotationXML>
            <emma:emma xmlns:emma="http://www.w3.org/2003/04/emma" version="1.0">
              <emma:interpretation id="{CE3AA482-A25C-4506-A507-E356756726E6}" emma:medium="tactile" emma:mode="ink">
                <msink:context xmlns:msink="http://schemas.microsoft.com/ink/2010/main" type="inkWord" rotatedBoundingBox="20674,17072 24819,16986 24846,18274 20700,18359"/>
              </emma:interpretation>
              <emma:one-of disjunction-type="recognition" id="oneOf39">
                <emma:interpretation id="interp191" emma:lang="en-US" emma:confidence="1">
                  <emma:literal>variables</emma:literal>
                </emma:interpretation>
                <emma:interpretation id="interp192" emma:lang="en-US" emma:confidence="0">
                  <emma:literal>Variables</emma:literal>
                </emma:interpretation>
                <emma:interpretation id="interp193" emma:lang="en-US" emma:confidence="0">
                  <emma:literal>variable</emma:literal>
                </emma:interpretation>
                <emma:interpretation id="interp194" emma:lang="en-US" emma:confidence="0">
                  <emma:literal>Variable</emma:literal>
                </emma:interpretation>
                <emma:interpretation id="interp195" emma:lang="en-US" emma:confidence="0">
                  <emma:literal>variably</emma:literal>
                </emma:interpretation>
              </emma:one-of>
            </emma:emma>
          </inkml:annotationXML>
          <inkml:trace contextRef="#ctx0" brushRef="#br3" timeOffset="1.2408E6">18657 16439 14190,'0'0'4902,"19"0"-387,-19 0 0,29 36-3870,-15-10-129,7 17-129,1 2-129,1 8 0,-2 0-258,-1 4 129,-1 0-258,-4-5 129,-1-4 0,-3-9 0,-3-9-129,1-10 258,-9-20-129,23 1 129,-10-13-129,3-20 129,-2-16 0,4-7 0,0-13 0,3-5 0,-3 0 0,0 2-129,-2 11-129,-4 6-129,4 21-516,-12-1-1935,-4 34-2193,19-4 258,-12 15-645,0 17 129</inkml:trace>
          <inkml:trace contextRef="#ctx0" brushRef="#br3" timeOffset="1.24188E6">19546 16704 9417,'9'-64'4386,"-16"36"0,-11 1-258,-8-5-2322,10 21-645,-15-7-258,12 15-258,-10-2-129,10 5-129,-3 7-129,5 10 0,1 1-129,5 9 0,2 3-129,4 4 0,3 7-129,2-4 0,0 8-258,2-6 0,10 2-129,-3-11 129,9-2 129,0-10 258,3-12 0,2-6 129,0-11 258,6-12 129,-8-15 0,6 3 129,-8-11-129,3 5-258,-8 3 0,0 8-129,-3 7 0,-11 23 0,25 0 0,-9 20-129,0 17 0,3 7 129,4 4-129,4 6 129,0 1-129,1-5 0,1-11 0,-3-7 129,-1-14 0,0-9 0,0-9 0,-2-9 0,0-14 0,0-9 0,-5-13 0,0-7 0,-6-4-129,-6-5-129,-6 2 0,0 1-129,-11 8 0,-9 5-129,3 13 0,-6 4 0,5 14-129,-4 3 129,22 11-129,-30 0 129,30 0 0,-16 7 129,16-7-129,0 20 258,0-20 0,11 12 258,-11-12 129,37 4 0,-12-4 258,9 0-129,-6-6 129,10 5 0,-10-10 0,6 7-129,-7-1-129,1 3 129,-5-3-258,0 5 0,1 0 0,-1 3 0,0 5-129,0 0 0,0 3 0,-3 3 129,-1 4-258,-5 2 258,-3 6-258,-4 1 0,-2 5 0,-5-2-258,0 9 0,0-8-387,0 10-258,-5-22-645,9 19-774,-4-38 129,10 32 258,-10-32 258,20 3 516,-9-14 258,6-5 774,3-5 1032,-8-14 903,10 13 129,-13-19-129,8 23-129,-13-15-129,12 26 0,-14-9-516,-2 16-258,9 14-129,-4 14-258,-1 4 0,-1 9-129,2 5-129,-1-1-258,5 3-129,-6-12-129,10 4-516,-13-40-387,14 38-1677,-14-38-1290,0 0-129,18-20 0,-18-17-258</inkml:trace>
          <inkml:trace contextRef="#ctx0" brushRef="#br3" timeOffset="1.24202E6">20621 16558 6837,'-24'-154'4257,"12"88"-129,5 14-129,0 13-1935,-4 5-1677,11 34-3225,-23-30-1161,23 30 0,-18 3-774</inkml:trace>
          <inkml:trace contextRef="#ctx0" brushRef="#br3" timeOffset="1.24251E6">20866 16601 12255,'7'-45'4773,"-7"22"-387,0 2 129,0 21-3096,-25-23-774,25 23-258,-32-13-129,14 13-129,-3 2 0,2 11 0,-1 3-129,2 7 129,4 2-129,5 5 0,4 4 0,1 5 0,4 2-129,0-2 0,6 4 0,2-8 0,5-5 129,1-6 0,-14-24 0,36 14 129,-17-20 129,8-11 129,-2-15 0,3-2-129,-5-2 129,2 6-129,-5 2 0,-1 10-129,-1 9 0,0 9-129,-4 21 0,1 11 0,-1 9-129,-4 4-129,6 4-258,-8-9-129,8 8-258,-16-31-516,21 5-387,-21-33-1032,23-10-1161,-5-24-645,-2-13-129,7-6 258</inkml:trace>
          <inkml:trace contextRef="#ctx0" brushRef="#br3" timeOffset="1.24294E6">21249 16302 9933,'-16'-110'4773,"5"71"-258,-2 16-258,-6 3-1935,19 29-903,-13 9-387,13 23-516,0 7 129,0 14-387,0 7 258,0 13-387,4 0 129,-2-2-387,-1 0 129,1-14-129,0-6-129,3-15 0,2-10 0,1-19 0,-8-16 129,32 0 0,-13-17 129,4-8 0,-1-6 129,1 5-129,-2-4 129,-1 10 0,-1 0 129,1 13-129,-4 7 129,2 11-129,-1 12 129,-1 11-129,-1 5 0,-1 5 0,-5 1 0,-4 1-129,-5-7 129,0-5 0,-14-5-129,-7-8 129,-4-7-258,-11-9-129,-1-1-129,-10-9-387,12 5-774,-20-32-1935,16 3-1290,7-13-129,10-8 0,12-13-387</inkml:trace>
          <inkml:trace contextRef="#ctx0" brushRef="#br3" timeOffset="1.2436E6">21450 16197 10320,'71'-57'4773,"-39"43"-129,-2 12 0,-11 0-2193,14 22-903,-19 7-387,7 19-387,-8 7-129,-3 15-387,-6 10-129,-1 2-258,4 9-258,-5-14-516,12 5-129,-6-21-258,18 6-129,-12-27 0,24 3 0,-11-22 516,10-3 387,-5-5 645,0-9 129,5 1 516,-8-12 129,10 1 258,-7-25-129,9 5-258,-9-20 0,9 5-129,-11-10 0,2 3-129,-12 0 0,-3 11 0,-15 4-129,-2 17-129,-14 7 0,-9 11-129,-9 13-129,-4 12-129,-3 7 0,-2 7 0,4 5-129,3 1 129,7 4 0,8-1 129,8 0-129,7-1 129,6-5-129,18-2 258,10-7-129,11-6 0,3-7 129,13-8 129,4-10 0,8-2-129,-1-16 129,-1-4 0,-6-6 0,-2 2 0,-11 0-129,-6 6 130,-6 4-259,-6 6 0,-5 8 0,-4 13 0,-3 10 0,-2 9 0,-2 4 0,-3 4 0,-4 1 0,-7 2 0,0 0 0,-18-13-517,2 4-4385,-23-11-387,-9-5 258,-14-9-774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11.1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7ADF48-4B5B-4BBE-A3AF-4C8B1B202230}" emma:medium="tactile" emma:mode="ink">
          <msink:context xmlns:msink="http://schemas.microsoft.com/ink/2010/main" type="writingRegion" rotatedBoundingBox="4286,4937 6904,5643 6269,7998 3651,7292">
            <msink:destinationLink direction="with" ref="{413CFC10-2A66-4F6B-AABB-9A4A2AECC9DC}"/>
          </msink:context>
        </emma:interpretation>
      </emma:emma>
    </inkml:annotationXML>
    <inkml:traceGroup>
      <inkml:annotationXML>
        <emma:emma xmlns:emma="http://www.w3.org/2003/04/emma" version="1.0">
          <emma:interpretation id="{BD656459-8197-48CA-A154-8CE4C373AED0}" emma:medium="tactile" emma:mode="ink">
            <msink:context xmlns:msink="http://schemas.microsoft.com/ink/2010/main" type="paragraph" rotatedBoundingBox="4249,4990 6066,5332 5933,6038 4116,5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090B52-92FB-43EB-9567-7E5CB3B4DA5E}" emma:medium="tactile" emma:mode="ink">
              <msink:context xmlns:msink="http://schemas.microsoft.com/ink/2010/main" type="line" rotatedBoundingBox="4249,4990 6066,5332 5933,6038 4116,5697"/>
            </emma:interpretation>
          </emma:emma>
        </inkml:annotationXML>
        <inkml:traceGroup>
          <inkml:annotationXML>
            <emma:emma xmlns:emma="http://www.w3.org/2003/04/emma" version="1.0">
              <emma:interpretation id="{A00E7AEB-BCA1-4BC8-A196-FA7FCEFB826D}" emma:medium="tactile" emma:mode="ink">
                <msink:context xmlns:msink="http://schemas.microsoft.com/ink/2010/main" type="inkWord" rotatedBoundingBox="4249,4990 6066,5332 5933,6038 4116,5697"/>
              </emma:interpretation>
              <emma:one-of disjunction-type="recognition" id="oneOf0">
                <emma:interpretation id="interp0" emma:lang="en-US" emma:confidence="0">
                  <emma:literal>MO</emma:literal>
                </emma:interpretation>
                <emma:interpretation id="interp1" emma:lang="en-US" emma:confidence="0">
                  <emma:literal>m 0</emma:literal>
                </emma:interpretation>
                <emma:interpretation id="interp2" emma:lang="en-US" emma:confidence="0">
                  <emma:literal>m o</emma:literal>
                </emma:interpretation>
                <emma:interpretation id="interp3" emma:lang="en-US" emma:confidence="0">
                  <emma:literal>Mo</emma:literal>
                </emma:interpretation>
                <emma:interpretation id="interp4" emma:lang="en-US" emma:confidence="0">
                  <emma:literal>m O</emma:literal>
                </emma:interpretation>
              </emma:one-of>
            </emma:emma>
          </inkml:annotationXML>
          <inkml:trace contextRef="#ctx0" brushRef="#br0">943 4456 10836,'26'0'4515,"1"32"129,-13-1-258,0-1-2580,15 23-516,-10-10-645,8 12-129,-8-7-258,1 0-129,-4-3-129,-2-6-129,-2-9 0,-6-7 0,-1-7-129,-5-16 129,0 0-129,0-14 129,-2-15 129,-3-10-129,-2-11 258,5-10 0,0-9 129,2-3 0,0 3 129,9 7-129,0 3 129,7 13-129,0 8 0,7 22 0,0 13 0,4 10-129,-1 13 129,1 13-129,0 7 0,-2 9 0,-4 5 0,-3-1-129,-6-3-129,-5-4 0,2-3-258,-5-9 129,-3-4 0,-1-11 0,0-19 0,0 20 0,0-20 129,0 0 129,0-12 0,0-6 0,4-7 129,5-5 0,1-10 0,6-4 0,4-4 258,5 0-129,0-4 0,5 8 129,-4-1 0,3 12-129,-6 4 0,2 10 0,-4 10 0,0 9-128,-1 3-130,1 19 0,0 4 0,1 8 0,-1 7 0,0 3 0,-1 6 0,-4 2 0,0 1 0,-6-3-517,8 9-644,-18-17-2709,13 5-1032,-5-6-129,7-9-129,2-6-645</inkml:trace>
          <inkml:trace contextRef="#ctx0" brushRef="#br0" timeOffset="360.0206">2458 4745 13545,'-10'-24'4773,"10"24"-516,-24 0 387,-2 6-3741,19 17-258,-6 0-258,6 9-129,-2 4 0,8 3-129,1 0 0,5 2-129,13-6 129,7-3-129,5-7 129,7-5-129,0-11 258,8-9 0,-3-7 0,1-13 129,-8-14 129,-1-3-129,-14-13 0,-8 0-257,-12-3-130,-7 5 0,-14 2 0,-15 6 0,-1 14-259,-18-8-2192,3 23-2322,3 8-387,4 3 0,1 9-387</inkml:trace>
        </inkml:traceGroup>
      </inkml:traceGroup>
    </inkml:traceGroup>
    <inkml:traceGroup>
      <inkml:annotationXML>
        <emma:emma xmlns:emma="http://www.w3.org/2003/04/emma" version="1.0">
          <emma:interpretation id="{3F84F842-13A9-48F8-9B1A-3BFA440081FD}" emma:medium="tactile" emma:mode="ink">
            <msink:context xmlns:msink="http://schemas.microsoft.com/ink/2010/main" type="paragraph" rotatedBoundingBox="4315,6736 6454,7313 6269,7998 4130,74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8100EE1-D07C-4C80-9644-05EDE2AD9B76}" emma:medium="tactile" emma:mode="ink">
              <msink:context xmlns:msink="http://schemas.microsoft.com/ink/2010/main" type="line" rotatedBoundingBox="4315,6736 6454,7313 6269,7998 4130,7421"/>
            </emma:interpretation>
          </emma:emma>
        </inkml:annotationXML>
        <inkml:traceGroup>
          <inkml:annotationXML>
            <emma:emma xmlns:emma="http://www.w3.org/2003/04/emma" version="1.0">
              <emma:interpretation id="{0AB567C2-7BEE-4025-B30D-1FC63153EA16}" emma:medium="tactile" emma:mode="ink">
                <msink:context xmlns:msink="http://schemas.microsoft.com/ink/2010/main" type="inkWord" rotatedBoundingBox="4315,6736 5409,7031 5224,7717 4130,7421"/>
              </emma:interpretation>
              <emma:one-of disjunction-type="recognition" id="oneOf1">
                <emma:interpretation id="interp5" emma:lang="en-US" emma:confidence="1">
                  <emma:literal>m</emma:literal>
                </emma:interpretation>
                <emma:interpretation id="interp6" emma:lang="en-US" emma:confidence="0">
                  <emma:literal>M</emma:literal>
                </emma:interpretation>
                <emma:interpretation id="interp7" emma:lang="en-US" emma:confidence="0">
                  <emma:literal>n</emma:literal>
                </emma:interpretation>
                <emma:interpretation id="interp8" emma:lang="en-US" emma:confidence="0">
                  <emma:literal>ml</emma:literal>
                </emma:interpretation>
                <emma:interpretation id="interp9" emma:lang="en-US" emma:confidence="0">
                  <emma:literal>mm</emma:literal>
                </emma:interpretation>
              </emma:one-of>
            </emma:emma>
          </inkml:annotationXML>
          <inkml:trace contextRef="#ctx0" brushRef="#br0" timeOffset="2883.1645">980 6224 12384,'14'-28'4773,"-14"28"-516,23-5 258,-23 5-3612,23 19-258,-7 6 0,-2-2-258,4 13 0,0 3-258,0 7 0,-2 6-129,-2 1-129,0 4-129,-7-11-258,6 2 0,-12-14 0,8-4 0,-9-30 129,0 0-129,18-10 387,-11-26 129,4-10 129,-2-13 258,5-3 0,-4-6 0,6 10 129,-5-6 0,3 19 129,-5 4-129,4 16-129,-6 4-129,-7 21 0,21-7-129,-21 7 129,30 19-129,-12 6-129,1 6 0,3 4 0,-3 6 0,1 2 0,-3 3-129,-6-3 0,0-8-129,-4-4 0,-4-7 129,-3-24 0,0 0 0,16 2 129,-5-16 0,1-20 129,4-7 129,6-5-258,-3-7 258,8 3 0,-6 2-129,4 9 129,-4 3-129,2 13 129,-5 7 0,5 12-129,-3 4 0,-1 11 0,1 7 0,1 10-258,0 6 387,1 4-258,1 2-129,-4 1-129,3 11-258,-10-17-903,9 14-3225,-7-3-258,1-5-258,-1 1-258</inkml:trace>
        </inkml:traceGroup>
        <inkml:traceGroup>
          <inkml:annotationXML>
            <emma:emma xmlns:emma="http://www.w3.org/2003/04/emma" version="1.0">
              <emma:interpretation id="{2555523A-DD6B-4706-838A-ACC275E78B0C}" emma:medium="tactile" emma:mode="ink">
                <msink:context xmlns:msink="http://schemas.microsoft.com/ink/2010/main" type="inkWord" rotatedBoundingBox="5822,7189 6442,7356 6298,7890 5678,7723"/>
              </emma:interpretation>
              <emma:one-of disjunction-type="recognition" id="oneOf2">
                <emma:interpretation id="interp10" emma:lang="en-US" emma:confidence="0">
                  <emma:literal>2</emma:literal>
                </emma:interpretation>
                <emma:interpretation id="interp11" emma:lang="en-US" emma:confidence="0">
                  <emma:literal>L</emma:literal>
                </emma:interpretation>
                <emma:interpretation id="interp12" emma:lang="en-US" emma:confidence="0">
                  <emma:literal>z</emma:literal>
                </emma:interpretation>
                <emma:interpretation id="interp13" emma:lang="en-US" emma:confidence="0">
                  <emma:literal>U</emma:literal>
                </emma:interpretation>
                <emma:interpretation id="interp1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3491.1997">2568 6420 13545,'0'-19'4902,"0"-3"-258,0 22 0,0 0-3741,0 0-258,16 13-258,-16-13 0,2 28-129,-2-12-129,0 6 0,0-6 0,0 1-129,0-17 129,0 23-129,0-23 129,0 0 0,0 0 0,0 16 0,0-16 0,0 0 129,0 0 0,0 0-129,0 0 129,9 0 0,-9 0-128,21-1-130,-21 1 0,27-4 0,-27 4 0,30 0 0,-30 0 0,27 7 0,-19 9 0,0 2 0,-5 3 0,1 6 0,-4 0 0,0 7 0,-11-2 0,-9 5 0,-3-5 0,-3-4 0,-6-1 0,-2-6 0,4 1 0,2-8 0,4-3 0,5-6 0,19-5-130,-20 12 130,20-12-129,0 0 129,25 13 0,2-11 0,7-1 0,12 1 0,7-2 0,4 0-129,5 0-129,-5-5-645,14 5-3096,-16-2-1032,-4 0 129,-5 2-387,0-1-516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4:10.49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B2B4C2F-012B-4335-A40E-23611A0FD5F5}" emma:medium="tactile" emma:mode="ink">
          <msink:context xmlns:msink="http://schemas.microsoft.com/ink/2010/main" type="inkDrawing" rotatedBoundingBox="6426,6314 9827,6924 9659,7861 6258,7250" semanticType="underline" shapeName="Other">
            <msink:sourceLink direction="with" ref="{F3A73DB8-D89F-4EDB-9B7E-23D46B184E34}"/>
            <msink:destinationLink direction="with" ref="{2552798A-2743-465B-B644-EA1A485DFFEE}"/>
          </msink:context>
        </emma:interpretation>
      </emma:emma>
    </inkml:annotationXML>
    <inkml:trace contextRef="#ctx0" brushRef="#br0">3781 5480 4257,'-16'-4'4257,"16"4"-258,0 0 258,-19-5-1677,19 5-774,0 0-387,0 0-129,0 0-258,0 0-387,0 0 0,16 2-129,-16-2 129,33 7-129,-9-5 0,11 7-129,4-6-129,9 6 0,6-4-129,10 2 129,5-1-129,11-1-129,7-1 129,4-3 0,2 1 0,1 0-129,-2 0 129,-1 1-129,-7-1 0,-8 3 129,-7-1-129,-3 3 0,-7-2 129,-6 3-129,-1-1 0,0 0 0,-3-2 129,3 0-129,7 1 0,-1-3 0,6-1 0,6 2 0,-1-3 129,0 1-129,1 0 0,-3 0 0,-3 0 0,-1-1 0,-5 3 129,-1-2-129,0-1 129,4 3-129,-3 0 0,3-1 0,-1-1 129,3 3-129,-3-3 0,-3 2 0,-5-1 0,-6-1 0,-5 0 0,-6-1 0,-3 3 0,-7-2 0,-5 0 0,-20-2 0,27 3 0,-27-3 129,21 4-129,-21-4 0,0 0 0,19 5 0,-19-5 0,0 0-129,20 0 129,-20 0 0,0 0 0,21 0-129,-21 0 129,0 0 0,20 0 0,-20 0 0,0 0 0,0 0 0,16 2 0,-16-2 0,0 0 129,0 0-129,0 0 129,9 19-129,-9-19 258,2 27-258,-2-7 258,0 10-258,0 4 258,-2 10-258,-3 6 129,-3 9 0,5 5 0,-1 5 0,2 4-129,2-4 130,0 1-130,6-8 0,1-3 0,2-9 0,0-6-259,-2-10 1,4 1-516,-11-19-1806,0 4-2193,0-20-129,0 25-129,0-25-387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3:52.07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552798A-2743-465B-B644-EA1A485DFFEE}" emma:medium="tactile" emma:mode="ink">
          <msink:context xmlns:msink="http://schemas.microsoft.com/ink/2010/main" type="inkDrawing" rotatedBoundingBox="9094,6898 9183,7739 9164,7741 9075,6900" semanticType="callout" shapeName="Other">
            <msink:sourceLink direction="with" ref="{5B2B4C2F-012B-4335-A40E-23611A0FD5F5}"/>
          </msink:context>
        </emma:interpretation>
      </emma:emma>
    </inkml:annotationXML>
    <inkml:trace contextRef="#ctx0" brushRef="#br0">6469 5711 15609,'2'-19'4773,"-2"19"129,0 0-258,0 0-3483,0 14-516,7 7-129,-7 0-129,7 13-257,-3 5-130,3 13 0,-2 3 0,0 9 0,1 2 0,1 3 0,0-3 0,-2-2 0,2-5 0,-1-8 0,1-6 0,-4-11 0,6 0-388,-9-34-1934,-2 30-2451,2-30-387,-12 25 0,12-25-387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4:25.129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2CCCB8F7-9F92-4C0B-AA73-7ABCE89DF78D}" emma:medium="tactile" emma:mode="ink">
          <msink:context xmlns:msink="http://schemas.microsoft.com/ink/2010/main" type="inkDrawing" rotatedBoundingBox="2530,7378 5748,8204 5459,9331 2240,8504" semanticType="strikethrough" shapeName="Other">
            <msink:sourceLink direction="with" ref="{96F66143-3C7D-49A8-8713-E7BAF453605D}"/>
          </msink:context>
        </emma:interpretation>
      </emma:emma>
    </inkml:annotationXML>
    <inkml:trace contextRef="#ctx0" brushRef="#br0">-223 6771 6321,'-16'0'3999,"16"0"129,0 0-258,0 0-1548,0 0-1161,6 9 129,-6-9-258,24 2 0,-24-2-387,38 2 0,-15-2-129,7 3-129,2-3 0,7 2 0,4-2-129,9 4-129,-3-4 129,10 3-129,-4-1-129,7 0 129,-3-1-129,2 1 129,-4 0-129,-6 0 0,1-2 0,-6 0 0,-2 2 129,-1-1-129,-4 1 258,0 0-258,2-2 0,2 2 129,5 0-129,4-1 0,5-1 129,8 0-129,3 0-129,7 0 129,-2 0 0,1 0 129,-3-3-129,-1-1 0,-10 2 0,-1 2 0,-9 0 0,-4 0 0,-1 0 0,-5 0 0,0 4 0,2 0-129,-3-3 129,2 1 0,2 2 258,1-1-258,3 1 0,-1-2 0,4 1 258,0 2-258,3 1 129,-1-1-129,-1-1 0,1-1 0,-4 3 129,-4-3-129,-3 2 0,-4-1 0,-6 0 0,-6-3 129,-4 5-129,-5-5 0,-16-1 0,20 6 0,-20-6 0,0 0 0,0 0 129,0 0-129,0 0 0,14 18 0,-14-18 129,0 0-258,10 21 258,-10-21-129,8 19 129,-8-19-129,8 29 129,-4-9 0,-2 3 0,0 7 0,1 5 0,-1 13 129,-2 9-129,2 13 0,-1 6 0,1 8 129,2 3-129,-1 6 1,1-5-130,3 0 0,-2-10 0,4-11 0,-2-10 0,-1-10 0,-1-14 0,0-6 0,-3-11 0,-2-16 0,0 0 0,0 0 0,-9 11-130,-10-11-4643,3-11-258,-4-3 0,-5-4-516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4:26.301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9E763A12-D2A2-49F3-8778-B31BFE077126}" emma:medium="tactile" emma:mode="ink">
          <msink:context xmlns:msink="http://schemas.microsoft.com/ink/2010/main" type="inkDrawing" rotatedBoundingBox="2409,8104 5499,8559 5380,9366 2290,8911" shapeName="Other"/>
        </emma:interpretation>
      </emma:emma>
    </inkml:annotationXML>
    <inkml:trace contextRef="#ctx0" brushRef="#br0">-209 6919 12126,'9'-18'4773,"-9"18"-516,0 0 129,20 0-2580,-20 0-1032,0 27-129,0-8 0,0 13-129,0 4-258,0 7 0,0 1 0,2 8-129,-1 3 0,1 4 129,0-3-258,3 1 129,-1-1-129,-1-5 129,1-5-129,0-5 129,-3-5-129,1-6 129,0-5-129,-2-4 0,0-21 0,2 27 0,-2-27 0,0 0 0,9 18 0,-9-18 0,21 0 0,-1 0 0,3 0 0,7 0 129,7-4-129,8-1 0,6 1 0,8 1 0,5 1 0,4 2 0,5 0 0,3 0-129,6 0 129,1 0 0,5 0-129,8 0 129,5 2 0,4 1 0,0-1 0,0 0 129,0 1-129,-6 5 0,-2-3 0,-9 2 0,-4 0 0,0-1 0,-3-3 0,5 1 0,1-1 0,2-3 0,2 0 0,-4 0 0,-2 0 0,-7 0 129,-6 0-258,-10 0 129,-9 0 0,-8 0 0,-10 0 0,-6 4 0,-4-2 0,-6-1 0,-3 3 0,-16-4 0,22 2-129,-22-2-258,0 0-645,0 0-3612,0 0 0,0 0-258,5 16-129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6:45.90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EE7471F4-FA26-4124-827A-A35F9884C200}" emma:medium="tactile" emma:mode="ink">
          <msink:context xmlns:msink="http://schemas.microsoft.com/ink/2010/main" type="writingRegion" rotatedBoundingBox="8339,14835 13173,14903 13153,16342 8319,16274"/>
        </emma:interpretation>
      </emma:emma>
    </inkml:annotationXML>
    <inkml:traceGroup>
      <inkml:annotationXML>
        <emma:emma xmlns:emma="http://www.w3.org/2003/04/emma" version="1.0">
          <emma:interpretation id="{99377A8B-F9AA-4A84-B86D-609064505608}" emma:medium="tactile" emma:mode="ink">
            <msink:context xmlns:msink="http://schemas.microsoft.com/ink/2010/main" type="paragraph" rotatedBoundingBox="8339,14835 13173,14903 13153,16342 8319,162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3517BA-BF17-4180-8B93-C220D11EDC29}" emma:medium="tactile" emma:mode="ink">
              <msink:context xmlns:msink="http://schemas.microsoft.com/ink/2010/main" type="line" rotatedBoundingBox="8339,14835 13173,14903 13153,16342 8319,16274"/>
            </emma:interpretation>
          </emma:emma>
        </inkml:annotationXML>
        <inkml:traceGroup>
          <inkml:annotationXML>
            <emma:emma xmlns:emma="http://www.w3.org/2003/04/emma" version="1.0">
              <emma:interpretation id="{18093FE7-B022-4EEF-9196-A167E7804121}" emma:medium="tactile" emma:mode="ink">
                <msink:context xmlns:msink="http://schemas.microsoft.com/ink/2010/main" type="inkWord" rotatedBoundingBox="10354,14863 13173,14903 13153,16342 10334,16302">
                  <msink:destinationLink direction="with" ref="{4F088CB9-8091-48FD-B848-1B6D88A86696}"/>
                </msink:context>
              </emma:interpretation>
              <emma:one-of disjunction-type="recognition" id="oneOf0">
                <emma:interpretation id="interp0" emma:lang="en-US" emma:confidence="0">
                  <emma:literal>"I</emma:literal>
                </emma:interpretation>
                <emma:interpretation id="interp1" emma:lang="en-US" emma:confidence="0">
                  <emma:literal>II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'I</emma:literal>
                </emma:interpretation>
                <emma:interpretation id="interp4" emma:lang="en-US" emma:confidence="0">
                  <emma:literal>HI</emma:literal>
                </emma:interpretation>
              </emma:one-of>
            </emma:emma>
          </inkml:annotationXML>
          <inkml:trace contextRef="#ctx0" brushRef="#br0">8360 13990 16125,'-14'-34'4902,"8"18"0,6 16-129,-14-21-3354,14 21-773,0 0-646,0 0 0,0 0 0,0 0 0,0 8 0,2 12 0,0 8 0,3 13 0,2 7 0,2 16 0,0 8 0,0 4 0,0 2 0,0 1 0,-4-3 0,-2-8 0,1-2 0,-4-13 0,0-5 0,0-7 0,0-9 0,0-7 0,0-4 0,0-21 0,0 21 0,0-21 0,0 0 0,0 0 0,0 0-775,0 0-4127,0 0-258,0-17 258,0 17-516</inkml:trace>
          <inkml:trace contextRef="#ctx0" brushRef="#br1" timeOffset="385928.0738">7737 13869 13545,'13'-30'4773,"-6"5"-387,-7 25 129,23-13-2709,-23 13-903,37-18-258,1 8-129,20 4 0,12-3-258,19 2 129,14-2-129,14 4 1,11-4-259,13 6 0,3-4 0,4 1 0,-3 1 0,-1 1 0,-10-1 0,-8 1 0,-10 3 0,-20-3 0,-20 4 0,-17-2 0,-16 2 0,-17-1 0,-8 1-259,-18 0-515,0 0-903,0 0-2838,-23 14-387,2-9 129,-2 2-258</inkml:trace>
          <inkml:trace contextRef="#ctx0" brushRef="#br1" timeOffset="385484.048">7741 13863 14319,'14'-24'4773,"-14"24"-387,0 0 129,2-25-2967,-2 25-645,0 0-258,0 0 0,18 3-129,-18-3-129,17 29-257,-4-1-130,-4 4 0,1 16 0,-4 11 0,-1 12 0,-5 7 0,0 8 0,0 4 0,0-1 0,0 0 0,0-5 0,0-9 0,0-8 0,5-6 0,4-6 0,-3-11 0,1 1 0,0-10 0,0-3 0,0-5 0,-2-6 0,-1-5 0,-4-16 0,7 20 0,-7-20 0,0 0 0,-5-11 0,5 11-517,-13-32-2708,12 9-1677,-5-7 0,6-4-258,0-5 129</inkml:trace>
          <inkml:trace contextRef="#ctx0" brushRef="#br1" timeOffset="386723.1193">7837 14922 10320,'0'0'4515,"0"0"0,0 0-258,0 0-1677,18 7-903,-18-7-387,21 3-387,-21-3-129,36 8-129,-12-7-129,17 6-129,7-7 1,20 2-388,10-2 0,22 0 0,12 0 0,27-2 0,12-3 0,13 2 0,5-1 0,3 4 0,-1 0 0,-2 0 0,-4 2 0,-8 1 0,-17 1 0,-12-1 0,-14 1 0,-16-4 0,-14 4 0,-24-4 0,-8 10 0,-27-10-4645,-25 0-644,0 0 258,-11 6-645</inkml:trace>
          <inkml:trace contextRef="#ctx0" brushRef="#br0" timeOffset="4532.2592">5720 13943 13545,'16'-10'5160,"-16"10"-387,0 0 129,27 0-2967,-27 0-774,-2 21-129,-9-3-773,8 14-259,-8 4 0,8 13 0,-3 5 0,3 10 0,1 2 0,2 3 0,0 2 0,0-2 0,5-3 0,-1-5 0,3-4 0,-2-13 0,6 1 0,-11-17 0,19 4-4000,-17-12-1160,-2-3-387,0-17 0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3:55.35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66BA7A9-41D4-4BD1-B347-0ED625FAF15B}" emma:medium="tactile" emma:mode="ink">
          <msink:context xmlns:msink="http://schemas.microsoft.com/ink/2010/main" type="writingRegion" rotatedBoundingBox="2908,6893 6889,6893 6889,8896 2908,8896">
            <msink:destinationLink direction="with" ref="{7846EE2F-F39B-41BD-BAB7-F4931AD53321}"/>
            <msink:destinationLink direction="with" ref="{49664521-526B-4E8C-9A5B-3E887A041A84}"/>
          </msink:context>
        </emma:interpretation>
      </emma:emma>
    </inkml:annotationXML>
    <inkml:traceGroup>
      <inkml:annotationXML>
        <emma:emma xmlns:emma="http://www.w3.org/2003/04/emma" version="1.0">
          <emma:interpretation id="{8F7675DD-6E6F-43D3-BC21-0B852A0F766A}" emma:medium="tactile" emma:mode="ink">
            <msink:context xmlns:msink="http://schemas.microsoft.com/ink/2010/main" type="paragraph" rotatedBoundingBox="2908,6893 6889,6893 6889,8896 2908,88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F66143-3C7D-49A8-8713-E7BAF453605D}" emma:medium="tactile" emma:mode="ink">
              <msink:context xmlns:msink="http://schemas.microsoft.com/ink/2010/main" type="line" rotatedBoundingBox="2908,6893 6889,6893 6889,8896 2908,8896">
                <msink:destinationLink direction="with" ref="{2CCCB8F7-9F92-4C0B-AA73-7ABCE89DF78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AC695AF-BC3D-4B78-82A2-09E1B9D4E5FE}" emma:medium="tactile" emma:mode="ink">
                <msink:context xmlns:msink="http://schemas.microsoft.com/ink/2010/main" type="inkWord" rotatedBoundingBox="2908,6893 6889,6893 6889,8896 2908,8896">
                  <msink:destinationLink direction="with" ref="{5769CABF-0303-48F1-894C-31F7800F7E02}"/>
                </msink:context>
              </emma:interpretation>
              <emma:one-of disjunction-type="recognition" id="oneOf0">
                <emma:interpretation id="interp0" emma:lang="en-US" emma:confidence="0">
                  <emma:literal>','</emma:literal>
                </emma:interpretation>
                <emma:interpretation id="interp1" emma:lang="en-US" emma:confidence="0">
                  <emma:literal>'.'</emma:literal>
                </emma:interpretation>
                <emma:interpretation id="interp2" emma:lang="en-US" emma:confidence="0">
                  <emma:literal>"</emma:literal>
                </emma:interpretation>
                <emma:interpretation id="interp3" emma:lang="en-US" emma:confidence="0">
                  <emma:literal>in</emma:literal>
                </emma:interpretation>
                <emma:interpretation id="interp4" emma:lang="en-US" emma:confidence="0">
                  <emma:literal>if</emma:literal>
                </emma:interpretation>
              </emma:one-of>
            </emma:emma>
          </inkml:annotationXML>
          <inkml:trace contextRef="#ctx0" brushRef="#br0">4215 5729 12771,'2'-25'5160,"-2"7"-258,0 18-129,0 0-2838,0 0-774,0 0-516,-7 18-129,7 7-258,-2 2 129,2 8-387,0 6 259,0 7-259,0 2 0,4 1 0,1 1 0,2-2 0,2 0 0,-2-8 0,6 6-517,-12-19-2966,10 6-1419,-4-6-258,-5-4-258,-2-4-129</inkml:trace>
          <inkml:trace contextRef="#ctx0" brushRef="#br0" timeOffset="5926.3389">2088 6999 16125,'2'-23'5031,"-2"23"0,0 0-129,0 0-3741,0 14-644,0 9-517,0 2 0,0 14 0,0 2 0,3 14 0,3 2 0,-1 5 0,0 2 0,-3-5 0,5 9 0,-7-11-4645,0 0-386,0-11-129,-2 0-258</inkml:trace>
          <inkml:trace contextRef="#ctx0" brushRef="#br0" timeOffset="4384.2506">293 6885 9030,'9'-25'4773,"-9"25"-129,4-19-258,-4 1-1161,0 18-903,0 0-903,0 0-258,1-20-387,-1 20-129,0 0-257,0 0-388,0 9 0,2 7 0,-2 4 0,0 6 0,0 5 0,0 6 0,-2 2 0,-1 7 0,1-3 0,-2 2 0,3-3 0,1-1 0,0 2 0,0-15 0,7 10-4000,-5-10-1160,-2 4-129,0-5-258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2:55.36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CCDCA0D-9EDD-449F-85F4-86AFE6AAA9C8}" emma:medium="tactile" emma:mode="ink">
          <msink:context xmlns:msink="http://schemas.microsoft.com/ink/2010/main" type="writingRegion" rotatedBoundingBox="9009,13155 9836,16486 8040,16932 7213,13602">
            <msink:destinationLink direction="with" ref="{A7658B42-245D-4960-BE1B-FDA720F6D9C8}"/>
            <msink:destinationLink direction="with" ref="{400BF2CE-1CBB-4815-A2DD-74228AAB7F97}"/>
            <msink:destinationLink direction="with" ref="{FFD5D5E4-E009-4797-BB5D-E9B8F1DF6DF7}"/>
          </msink:context>
        </emma:interpretation>
      </emma:emma>
    </inkml:annotationXML>
    <inkml:traceGroup>
      <inkml:annotationXML>
        <emma:emma xmlns:emma="http://www.w3.org/2003/04/emma" version="1.0">
          <emma:interpretation id="{15262531-BB89-4110-A5CE-DCFA7244A6BF}" emma:medium="tactile" emma:mode="ink">
            <msink:context xmlns:msink="http://schemas.microsoft.com/ink/2010/main" type="paragraph" rotatedBoundingBox="9009,13155 9836,16486 8753,16755 7926,134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A76223-3B34-431A-87E8-B71C07EF88AB}" emma:medium="tactile" emma:mode="ink">
              <msink:context xmlns:msink="http://schemas.microsoft.com/ink/2010/main" type="line" rotatedBoundingBox="9009,13155 9836,16486 8753,16755 7926,13425"/>
            </emma:interpretation>
          </emma:emma>
        </inkml:annotationXML>
        <inkml:traceGroup>
          <inkml:annotationXML>
            <emma:emma xmlns:emma="http://www.w3.org/2003/04/emma" version="1.0">
              <emma:interpretation id="{AE3D60E0-EDA9-418F-BA88-A93C01114EC2}" emma:medium="tactile" emma:mode="ink">
                <msink:context xmlns:msink="http://schemas.microsoft.com/ink/2010/main" type="inkWord" rotatedBoundingBox="9009,13155 9836,16486 8753,16755 7926,13425"/>
              </emma:interpretation>
              <emma:one-of disjunction-type="recognition" id="oneOf0">
                <emma:interpretation id="interp0" emma:lang="en-US" emma:confidence="0">
                  <emma:literal>☺</emma:literal>
                </emma:interpretation>
                <emma:interpretation id="interp1" emma:lang="en-US" emma:confidence="0">
                  <emma:literal>]</emma:literal>
                </emma:interpretation>
                <emma:interpretation id="interp2" emma:lang="en-US" emma:confidence="0">
                  <emma:literal>4</emma:literal>
                </emma:interpretation>
                <emma:interpretation id="interp3" emma:lang="en-US" emma:confidence="0">
                  <emma:literal>7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57 62 1,'0'0'2450,"0"0"646,0 0 129,-18-7-645,18 7-258,0 0-129,-18-7-258,18 7-129,0 0-387,0 0-129,-23-7-129,23 7-387,0 0 0,0 0-258,0 0-129,0 0-129,0 0 0,0 0-129,0 0-129,0 0 129,0 0 0,0 0 129,0 0-129,0 0 129,0 0 0,16 0 0,-16 0 0,28 4 0,-10-4-129,9 3 129,3-3 0,11 2 0,9-2-129,7 0 129,5 0-129,4 0 0,1 0 0,-1-4 0,-3 3 0,-7-1-129,-8 0 129,-7 2-129,-5 0 0,-4 0 0,-5 0 0,-4 0 0,-4 0 0,1 0 0,-2 0 0,0 0 129,1 0-129,1 0 0,1-5 129,2-2-129,-2-1 129,3 3-129,-5 0 0,1 1 0,-20 4 0,26-7 0,-26 7 129,0 0-129,18 0 0,-18 0 0,0 0 0,0 0 0,0 0 0,0 0 0,0 0 0,0 0 0,0 0 0,0 0-129,0 11 129,0-11 0,0 16 0,0-16 0,0 23 0,0-23 129,0 32-129,0-14 0,0 3 0,0 4 0,0 0 129,0 5-129,0 2 129,-2 4-129,1 1 129,-1 6-129,0 1 258,2 6-258,0 7 129,0 3 0,0 6 0,5 11 0,1 3-129,1 5 258,0 6-129,2 1 1,-2 1-130,2 1 0,-2 0 0,2-1 0,0-2 0,1 3 0,-1 6 0,2 3 0,-2 2 0,0 1 0,0-2 0,-2-1 0,-2-2 0,2-3 0,0-9 0,-1-5 0,-1-6 0,2-4 0,-1-1 0,-1-3 0,2-3 0,-2-4 0,1-8 0,-1-7 0,0-7 0,-3-11 0,2-7 0,-4-23 0,0 16 0,-6-27-1549,6-6-3095,-12-6-387,-1-1 258,-6-4-645</inkml:trace>
          <inkml:trace contextRef="#ctx0" brushRef="#br0" timeOffset="-16207.9271">537 299 11868,'0'0'4773,"11"-20"-387,-11 20 387,-6-16-2709,6 16-774,0 0-387,0 0-129,0 0-129,-9-17-129,9 17-129,0 0 1,0 0-388,-14-16 0,14 16 0,0 0 0,0 0 0,0 0 0,-14-16 0,14 16 0,0 0 0,0 0 0,0 0 0,0 0 0,0 0 0,0 0 0,0 0 0,0 0 0,-13 19 0,12 2 0,1 8 0,0 8 0,0 8 0,0 8 0,0 2 0,0 6 0,7 1 0,0-3 0,4-6 0,-2-3 0,-1-9 0,1-9 0,0-7 0,-9-25 0,9 23 0,-9-23 0,0 0 0,0 0 0,0 0-1291,0 0-3482,0-22-387,-5 6 129,-1-7-645</inkml:trace>
        </inkml:traceGroup>
      </inkml:traceGroup>
    </inkml:traceGroup>
    <inkml:traceGroup>
      <inkml:annotationXML>
        <emma:emma xmlns:emma="http://www.w3.org/2003/04/emma" version="1.0">
          <emma:interpretation id="{FF04E28E-B3C6-4422-BD07-6E0A4A262632}" emma:medium="tactile" emma:mode="ink">
            <msink:context xmlns:msink="http://schemas.microsoft.com/ink/2010/main" type="paragraph" rotatedBoundingBox="8594,13266 9417,16237 7980,16635 7157,136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460DAC-F58D-4272-A841-1673AABD7FE5}" emma:medium="tactile" emma:mode="ink">
              <msink:context xmlns:msink="http://schemas.microsoft.com/ink/2010/main" type="line" rotatedBoundingBox="8594,13266 9418,16237 7980,16635 7157,13665">
                <msink:destinationLink direction="with" ref="{EDBD8AB0-5A2F-4F5D-A170-90BEBE2F3BDB}"/>
                <msink:destinationLink direction="with" ref="{8C8DB50F-0AA9-4784-9D10-D7FE202ED6C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A4287E9-923F-4A58-B2D1-A001EBB03FDA}" emma:medium="tactile" emma:mode="ink">
                <msink:context xmlns:msink="http://schemas.microsoft.com/ink/2010/main" type="inkWord" rotatedBoundingBox="8594,13266 9418,16237 7980,16635 7157,13665"/>
              </emma:interpretation>
              <emma:one-of disjunction-type="recognition" id="oneOf1">
                <emma:interpretation id="interp5" emma:lang="en-US" emma:confidence="1">
                  <emma:literal>L</emma:literal>
                </emma:interpretation>
                <emma:interpretation id="interp6" emma:lang="en-US" emma:confidence="0">
                  <emma:literal>l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'</emma:literal>
                </emma:interpretation>
                <emma:interpretation id="interp9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1428.0817">-84 91 11094,'0'0'4257,"0"0"258,0 0-387,0 0-2322,7 12-903,-3 13-129,-4-2-129,0 13-129,0 3 129,0 9-258,0 2 0,3 10-129,-3 6 0,2 11 0,0 10 129,0 11-129,0 3 0,-2 8 0,0 1 0,1 4 0,-1-2 1,0-2-259,0-10 0,2-3 0,0-2 0,1 3 0,-1-6 0,2 1 0,-1-3 0,-1-1 0,2-5 0,-4-6 0,0-3 0,0-6 0,0-7 0,0-3 0,0-7 0,0-4 0,0-7 0,0-4 0,0-9 0,0-4 0,0-7 0,0-17 0,0 16 0,0-16 0,0 0 0,0 0 0,0 0 0,0 0 0,0 0 0,-2-14 0,2 14 0,-5-16 0,5 16 0,-8-25 0,8 25 0,-7-21 0,7 21 0,-7-18 0,7 18 0,0 0-388,-3-16 1,3 16-129,0 0-129,0 0-258,0 0-258,0 0 0,0 0-258,0 0 0,0 11-129,0-11 0,0 0 387,0 0 129,-2 16 258,2-16 129,0 0 387,0 0 0,-9 18 258,9-18 129,0 0 258,0 0 258,0 0 129,0 19 129,0-19 129,0 0 129,0 0 129,12 13 0,-12-13-258,24 7 0,-24-7-258,39 7 0,-16-7 0,16 5-129,-2-5-129,18 2 129,-1-2-258,13 2 129,1-2-258,7 2 1,-1-1-259,5 5 0,-5-1 0,-1 0 0,0-1 0,-2 1 0,-3-1 0,1 1 0,-5-1 0,2-3 0,-4 1 0,-1 0 0,-8 0 0,-3-2 0,-2 3 0,-18-3 0,13 0-4516,-43 0-515,21 0-129,-21 0-258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3:10.376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68DDA364-C3EB-46EF-9B28-48CCD823DA7D}" emma:medium="tactile" emma:mode="ink">
          <msink:context xmlns:msink="http://schemas.microsoft.com/ink/2010/main" type="inkDrawing" rotatedBoundingBox="871,15202 4274,14593 4562,16202 1159,16811" semanticType="enclosure" shapeName="Other">
            <msink:sourceLink direction="with" ref="{AB5422C0-F6F0-418A-BA96-27A40D766893}"/>
          </msink:context>
        </emma:interpretation>
      </emma:emma>
    </inkml:annotationXML>
    <inkml:trace contextRef="#ctx0" brushRef="#br0">977 64 5805,'-34'-5'4386,"16"1"-129,18 4-258,0 0-1419,0 0-1161,11 0-258,-11 0 0,34 0-387,-15-1 129,13 1-258,2 0-129,11 3-129,1-3 0,12 4 0,7-4-129,13 3-129,4-3 129,7 0-129,3 0 0,6 0 129,0-3-129,0-3 0,-4 1 0,0-2 0,-3-2 0,-2 4 0,-4-2 0,-3 1 0,-7 3-129,-4 3 129,-4-2-129,-8 2 129,-6 0-129,-6 0 0,-6 0 129,-4 0-129,-3 2 0,-4-2 0,-2 0 129,-1 0-129,0 0 0,-2 0 129,-2-2-129,0-3 0,-2 3 0,-5 0 129,0 0-129,-16 2 0,22-1 0,-22 1 0,0 0-129,19 0 129,-19 0 0,0 0 0,0 0 0,18 17 0,-18-17 0,14 22 0,-14-22 129,13 30-129,-6-10 0,0 3 0,-2 5 0,2 6 0,-1 9 0,-1 8 0,0 10 0,-1 8 0,0 4 0,-4 7 129,1 0-129,1 0 258,-2-5-129,0-6-129,0-7 258,0-3-258,0-7 259,0-6-259,2-3 0,1-4 0,1-7 0,0-2 0,-1-7 0,1-3 0,-4-20 0,5 25 0,-5-25 0,0 0 0,0 0 0,0 0 0,0 0 0,0 0 0,0 0 0,0 0 0,0 0 0,0 0 0,0 0 0,0 0 0,-9 3 0,9-3 0,-25 0 0,2 0 0,-5 0 0,-11 0 0,-11 0 0,-14 2 0,-15 5 0,-18 4 0,-16 1 0,-9 6 0,-13 0 0,-11 3 0,-13-1 0,-13-1 0,-6-1 0,0 0 0,0-6 0,2-1 0,0-6 0,5 1 0,6-6 0,14 0 0,14 0 0,10-7 0,15-1 0,14 3 0,18 3 0,16-7-130,23 9-386,8-7-516,29 18-2193,4-11-1806,0 0 0,0 21-387,0-21-129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4:36.10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2115285-3B21-40D1-89F0-1A84698D9636}" emma:medium="tactile" emma:mode="ink">
          <msink:context xmlns:msink="http://schemas.microsoft.com/ink/2010/main" type="writingRegion" rotatedBoundingBox="1300,519 23603,-93 24077,17124 1773,17737"/>
        </emma:interpretation>
      </emma:emma>
    </inkml:annotationXML>
    <inkml:traceGroup>
      <inkml:annotationXML>
        <emma:emma xmlns:emma="http://www.w3.org/2003/04/emma" version="1.0">
          <emma:interpretation id="{B75C8BF0-0A85-4D75-B4DC-0DFA50FD6EEA}" emma:medium="tactile" emma:mode="ink">
            <msink:context xmlns:msink="http://schemas.microsoft.com/ink/2010/main" type="paragraph" rotatedBoundingBox="1441,331 23563,395 23548,5332 1427,52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AEE163-3517-4F19-B333-6301EC06E780}" emma:medium="tactile" emma:mode="ink">
              <msink:context xmlns:msink="http://schemas.microsoft.com/ink/2010/main" type="line" rotatedBoundingBox="1452,334 23562,393 23557,2380 1446,2321"/>
            </emma:interpretation>
          </emma:emma>
        </inkml:annotationXML>
        <inkml:traceGroup>
          <inkml:annotationXML>
            <emma:emma xmlns:emma="http://www.w3.org/2003/04/emma" version="1.0">
              <emma:interpretation id="{DA6E7AF4-7620-4A1A-B988-070A11D497E6}" emma:medium="tactile" emma:mode="ink">
                <msink:context xmlns:msink="http://schemas.microsoft.com/ink/2010/main" type="inkWord" rotatedBoundingBox="1451,409 7811,426 7806,2338 1446,2321"/>
              </emma:interpretation>
              <emma:one-of disjunction-type="recognition" id="oneOf0">
                <emma:interpretation id="interp0" emma:lang="en-US" emma:confidence="0">
                  <emma:literal>simplify</emma:literal>
                </emma:interpretation>
                <emma:interpretation id="interp1" emma:lang="en-US" emma:confidence="0">
                  <emma:literal>Simplify</emma:literal>
                </emma:interpretation>
                <emma:interpretation id="interp2" emma:lang="en-US" emma:confidence="0">
                  <emma:literal>Simply</emma:literal>
                </emma:interpretation>
                <emma:interpretation id="interp3" emma:lang="en-US" emma:confidence="0">
                  <emma:literal>Skimpily</emma:literal>
                </emma:interpretation>
                <emma:interpretation id="interp4" emma:lang="en-US" emma:confidence="0">
                  <emma:literal>•simplify</emma:literal>
                </emma:interpretation>
              </emma:one-of>
            </emma:emma>
          </inkml:annotationXML>
          <inkml:trace contextRef="#ctx0" brushRef="#br0">1728 515 9288,'0'0'4902,"25"0"-258,-25 0-258,22 16-2451,-5 10-1161,-6-2-129,9 6-129,-6-2-129,2 3-258,-4-3 129,-1-1-258,-4-6 129,-3-5-258,-4-16 129,7 22 0,-7-22-129,0 0 0,0 0 0,5-20 129,-1-1-129,-1-3 129,3-6 0,1-2 129,0-4-129,5 8 0,-1-2 0,1 8 129,3 5 0,2 8 0,-1 7 0,4 2-129,1 12 129,1 6 0,-1 4-129,0 2 129,1 3-129,-3 0-129,-1 0 129,-7-4-258,3 2 0,-9-9-129,4 1 0,-9-17-129,7 20 129,-7-20 129,0 0 0,0 0 258,11-21 0,-2-1 258,-2-6 0,9-1 129,-5-6-129,14 4 0,-4-6 0,9 7 129,-5 1-258,4 10 129,-5 3 0,3 9-129,-5 3 129,1 4-129,-23 0 0,30 21 0,-18-1-129,3 1 129,-3 4-129,0 2-129,1 1 129,-4-1-387,3 11-258,-10-17-1677,2 11-2322,1 0 0,-3-3-516,-1 1-258</inkml:trace>
          <inkml:trace contextRef="#ctx0" brushRef="#br0" timeOffset="616.0353">3095 557 9546,'19'-26'5160,"-19"26"-387,0 0-129,0 0-1677,14 10-2193,-14 17-129,0 14-387,0 4 129,0 10-258,0 9 0,2 5-129,5 6 129,4 9-129,3-4 0,4 0 0,0-2-129,3-5 129,-1-7 0,-3-11-129,3-8-258,-9-21 0,5 1-387,-16-27-1032,0 0-2838,0 0 0,3-14-387,-5-8-387</inkml:trace>
          <inkml:trace contextRef="#ctx0" brushRef="#br0" timeOffset="967.0553">3207 613 6321,'46'-48'4515,"-16"28"-129,16 11 0,11 9-2193,-11-9-645,19 13-258,-16-1-516,10 11-129,-14-3-129,-3 7-129,-12-6-129,-5 4 0,-25-16 0,16 25 0,-16-25 0,-14 20-129,-11-11 129,-12 0-258,-6-2 0,-8-2-129,-3 1-258,-4-6 0,6 5-258,-5-5-516,21 2-1290,1-2-2064,1 0 0,13 0-516,-1 0 258</inkml:trace>
          <inkml:trace contextRef="#ctx0" brushRef="#br0" timeOffset="1371.0782">3925-46 12642,'7'-20'4902,"0"-3"-387,-7 23 129,0 0-3612,0 0-387,22 27 0,-17-4-258,6 18 0,-2 7-129,7 16 0,-4 6-129,4 8 129,0 0-258,0 4 129,0-2-129,-2-7 0,2-3-129,-1-13 0,-1-2 0,-3-14-258,3-2 0,-9-16-645,9 11-774,-14-34-2967,4 21 0,-4-21-258,0 0-387</inkml:trace>
          <inkml:trace contextRef="#ctx0" brushRef="#br0" timeOffset="1593.0909">4269 573 9546,'24'4'4773,"0"26"-258,-17-12-258,-7-18-2451,16 45-1419,-9-12-903,-7-9-2064,0-1-1419,0-2-516,0-21-129,0 21-387</inkml:trace>
          <inkml:trace contextRef="#ctx0" brushRef="#br0" timeOffset="1747.0999">4341 223 8256,'16'-61'1935,"-16"61"-1806,0 0-129,0 0-4128,0 18 0</inkml:trace>
          <inkml:trace contextRef="#ctx0" brushRef="#br0" timeOffset="-1332.0762">396 2 7353,'0'0'4386,"-19"-5"-258,-12 5-258,-2 1-2709,1 22-516,-8 1-258,-1 6-129,1 2-258,-3-2 0,9 0 0,2-1 0,9-6-129,5 0 129,9-6 129,9-1-129,0-16 129,27 29 129,-2-18 0,14 6 129,-2-6 0,15 8 0,-4-4 0,11 6 129,-8-3-258,6 7 129,-5-4-258,-1 6 129,-6-3-129,-6 5 129,-7-1-258,-5 3 129,-8 0 129,-6 1-129,-8-1 129,-5 1-258,-2-6 258,-10 1-258,-4-6 258,-7-1-258,-6-8 129,-1-1 0,-4-6 0,-5-3-129,0-2 129,-4 0 0,0-4 0,1-4 0,-1-3 0,6-2-129,3 1 129,5-2-129,6 3-129,4-1-129,19 12-258,-25-16-774,25 16-1419,0 0-1806,12 3-387,-12-3-129,22 7-129</inkml:trace>
          <inkml:trace contextRef="#ctx0" brushRef="#br0" timeOffset="-1043.0596">1065 595 11352,'16'-16'4773,"4"25"-129,-6 9 0,11 10-3612,-16-3-516,12 7-387,-3 2 0,-4-8-903,11 14-1677,-7-12-1935,-11-10-387,-2 0-258,-5-18-129</inkml:trace>
          <inkml:trace contextRef="#ctx0" brushRef="#br0" timeOffset="-852.0487">1036 251 8901,'-5'-111'4515,"5"78"-258,-2 3-258,2 6-2451,0 24-1290,18 9-1161,-9 11-2322,4-1-1032,10 13-129,-4-3-645</inkml:trace>
          <inkml:trace contextRef="#ctx0" brushRef="#br0" timeOffset="2303.1317">4802 556 8514,'61'-13'4902,"-31"10"-516,-5-8 0,1-5-1677,1 7-2193,-4-9 0,8 0 0,-8-7-258,0-5-258,-2-4-129,-5-10-129,0 3-129,-11-9 0,3 7 0,-8-7 0,0 13 0,-4 1 258,-3 8 129,-2 10 0,9 18 387,-18-7-129,18 7 0,-10 36 258,6-4-129,4 21 258,0 2-129,11 20 258,-4 0-129,11 16 0,-4-6 0,5 17-129,-3-4 0,4 12-258,-4-1 129,4-1-258,-6-3 129,2-9-129,-6-5-129,1-14 129,-4-11-258,-3-18 129,-2-9-129,-2-14-258,-4-6 0,-12-15-387,16-4-903,-37 0-3225,19-9 0,-4-18-516,1-7 129</inkml:trace>
          <inkml:trace contextRef="#ctx0" brushRef="#br0" timeOffset="2492.1425">4955 853 9546,'9'-32'4644,"11"18"-516,13 10 0,19-1-3225,1 3-1161,2-9-1548,6 1-2064,14 6-516,-8-10 258,12 5-774</inkml:trace>
          <inkml:trace contextRef="#ctx0" brushRef="#br0" timeOffset="2951.1684">5928 543 12255,'0'0'4902,"0"0"-129,25 0-129,-2 18-3483,-23-18-387,39 34-129,-19-15-258,5 5-258,-4-1 0,2-4-129,-1-3 129,-3-7-129,1-5 0,-3-4 0,1-6 0,0-10 0,-2-5-129,2-6 129,1-5 0,1-2 0,-2 4 0,-4 3 129,-2 4-129,-1 6 129,-11 17 0,0 0 0,14 12-129,-14 24 129,0 6 129,-7 15-258,-3 9 258,-3 16-258,-1 11 258,-2 6-258,-2 5 129,-1 2-129,3-1-129,0-5 129,3-4-258,-1-12 0,5-9-129,-2-20-258,11 4-1161,-9-22-3225,2-10 387,-3-9-645,10-18 258</inkml:trace>
        </inkml:traceGroup>
        <inkml:traceGroup>
          <inkml:annotationXML>
            <emma:emma xmlns:emma="http://www.w3.org/2003/04/emma" version="1.0">
              <emma:interpretation id="{64BD497C-650C-4C2A-8A6C-37FA46607816}" emma:medium="tactile" emma:mode="ink">
                <msink:context xmlns:msink="http://schemas.microsoft.com/ink/2010/main" type="inkWord" rotatedBoundingBox="8944,486 10867,491 10864,1460 8941,1455"/>
              </emma:interpretation>
              <emma:one-of disjunction-type="recognition" id="oneOf1">
                <emma:interpretation id="interp5" emma:lang="en-US" emma:confidence="1">
                  <emma:literal>the</emma:literal>
                </emma:interpretation>
                <emma:interpretation id="interp6" emma:lang="en-US" emma:confidence="0">
                  <emma:literal>tie</emma:literal>
                </emma:interpretation>
                <emma:interpretation id="interp7" emma:lang="en-US" emma:confidence="0">
                  <emma:literal>toe</emma:literal>
                </emma:interpretation>
                <emma:interpretation id="interp8" emma:lang="en-US" emma:confidence="0">
                  <emma:literal>they</emma:literal>
                </emma:interpretation>
                <emma:interpretation id="interp9" emma:lang="en-US" emma:confidence="0">
                  <emma:literal>thew</emma:literal>
                </emma:interpretation>
              </emma:one-of>
            </emma:emma>
          </inkml:annotationXML>
          <inkml:trace contextRef="#ctx0" brushRef="#br0" timeOffset="3769.2156">7493 538 11223,'47'-6'4515,"-19"6"0,6 2-387,9 7-3096,-1-7-516,15 3-129,2-5-387,3 0-129,9-5-645,-12-16-1548,3-1-1806,-1-1-387,-15-11-129,-5-1-258</inkml:trace>
          <inkml:trace contextRef="#ctx0" brushRef="#br0" timeOffset="3500.2002">7650 36 11094,'18'-23'4773,"-18"23"-258,21 16 129,-12 21-3225,-5-5-645,8 20 129,-5-1-387,7 15-129,-3 2-129,3 7-129,-1-2-129,-3-2 0,1 0 0,-2-7-258,2-2 129,-10-12-387,8 2-258,-10-24-1419,1-1-2322,0-7 0,0-20-645,-2 19 0</inkml:trace>
          <inkml:trace contextRef="#ctx0" brushRef="#br0" timeOffset="4195.24">8205 59 11094,'-36'-64'4773,"24"48"-129,12 16 0,-16 12-2322,16-12-1419,-5 48 0,1-12-387,4 17 129,0 4-258,5 9 0,1 2-129,1 1-129,2 2-129,-2-5-129,0-3 0,-2-10-129,4-5 129,-3-10-129,-1-8 129,0-9-129,-5-21 258,11 16-129,-11-16 129,0 0 0,19-23 0,-10 3 129,0-4-258,4-7 387,-3-1-258,3 2 129,-3 0-129,3 3 258,-2 2-258,3 5 0,-14 20 129,26-23 0,-26 23-129,33 2 0,-14 11 129,1 3-129,-1 7-129,1 2 0,-1 5 0,-4-2-387,4 13-774,-17-10-3354,9-3-129,-3-5-258,3-3-258</inkml:trace>
          <inkml:trace contextRef="#ctx0" brushRef="#br0" timeOffset="4604.2634">8835 630 12642,'30'-9'5031,"-11"8"-516,6 1 258,-9-9-3612,22 9-258,-10-6-258,4 3-258,-5-6-129,0-2 0,-6-1-129,-7-4-129,-7 0 129,-7-4-258,-9 2 129,-10-1-129,-4 3 0,-9 3 0,0 4-129,-4 8 129,0 1 0,4 10 0,4 10 0,1 7 129,8 5-129,6 5 0,6 6 258,7 1-258,11 1 129,14-2 0,10-2 0,13-8-129,13-1 0,1-12-516,18 7-1290,-3-18-2580,-4-8 0,-2-1-387,-5-7-258</inkml:trace>
        </inkml:traceGroup>
        <inkml:traceGroup>
          <inkml:annotationXML>
            <emma:emma xmlns:emma="http://www.w3.org/2003/04/emma" version="1.0">
              <emma:interpretation id="{43109CEF-5DC6-4916-A3E4-38E94858BFF2}" emma:medium="tactile" emma:mode="ink">
                <msink:context xmlns:msink="http://schemas.microsoft.com/ink/2010/main" type="inkWord" rotatedBoundingBox="11720,361 16548,374 16546,1479 11717,1466"/>
              </emma:interpretation>
              <emma:one-of disjunction-type="recognition" id="oneOf2">
                <emma:interpretation id="interp10" emma:lang="en-US" emma:confidence="1">
                  <emma:literal>Boolean</emma:literal>
                </emma:interpretation>
                <emma:interpretation id="interp11" emma:lang="en-US" emma:confidence="0">
                  <emma:literal>Booleans</emma:literal>
                </emma:interpretation>
                <emma:interpretation id="interp12" emma:lang="en-US" emma:confidence="0">
                  <emma:literal>Bookman</emma:literal>
                </emma:interpretation>
                <emma:interpretation id="interp13" emma:lang="en-US" emma:confidence="0">
                  <emma:literal>•Boolean</emma:literal>
                </emma:interpretation>
                <emma:interpretation id="interp14" emma:lang="en-US" emma:confidence="0">
                  <emma:literal>Bolen</emma:literal>
                </emma:interpretation>
              </emma:one-of>
            </emma:emma>
          </inkml:annotationXML>
          <inkml:trace contextRef="#ctx0" brushRef="#br0" timeOffset="5683.3251">10270 121 14061,'4'-18'4902,"6"40"-258,-6 4-129,12 21-3741,-13-1-129,10 20-129,-6-2-258,4 7 0,-2 0-258,0-1-129,1-1 129,1-8-387,1-4 258,-3-13-258,4-1 0,-6-14 0,2-5-258,-9-24-129,0 0-258,0 0-258,0-10-387,-9-28 387,7 5-129,-18-21 387,12-1 387,-7-11 903,1-10 387,12 3 516,-8-16 129,15 14 258,-1-12 129,28 19-387,-6-7-258,20 23-258,-1 4-258,12 20-129,-6 7 0,6 13-129,-7 8 0,-5 13-129,-10 10 129,-6 9-129,-12 5-258,-11 4 0,-6 4-258,-18-4-129,-5 5-129,-16-16-129,5 8-129,-14-19 0,12 6 0,-5-18 258,17 2 258,-1-7 0,25-2 258,-22 0 258,22 0 258,0 0 0,15-16 0,8 14 129,-4-1-129,11 3 0,-1 0 0,6 7 0,-3 2 0,8 9 0,-5-2-129,4 9 129,-3-1-129,-1 7 0,-2-1-129,-3 6 129,-5-3-129,-8 1 129,-8 0-129,-7-2 0,-5-3 0,-15-3-129,-12-4 129,-8-6-129,-8-4 0,-7-5-129,-6-3 0,-5-4-129,0 0 0,0-9 129,5-4 0,2-3 0,11 2-258,3-7 129,18 7-516,2-11-129,23 25-1677,2-22-2064,-2 22 0,30-17 0,-8 11-516</inkml:trace>
          <inkml:trace contextRef="#ctx0" brushRef="#br0" timeOffset="6119.35">11590 467 11352,'-41'-32'4386,"7"26"-129,6 6-129,3 6-2580,-12-1-774,13 14-129,-4 1-258,10 7-129,4 3-129,9 2 0,5 4-129,3 1 0,15-1 0,5-1 0,4-4 129,5-5-129,-2-4 258,6-5-129,-8-11 387,6-3-129,-11-4 258,5-8 0,-10-13-129,2 1 0,-8-13-129,-1 0 0,-8-5-258,-3-5 1,0 1-260,-10 2-128,-4 7-258,-13-2-387,27 36-1032,-46-26-2838,19 20 0,0 6-258,6 13-129</inkml:trace>
          <inkml:trace contextRef="#ctx0" brushRef="#br0" timeOffset="6527.3732">12044 565 12126,'3'-20'4515,"-17"11"-258,14 9-129,-23 5-2838,1 2-516,12 13-258,-4 0-258,5 6 0,2 3-129,5 1-129,2 0 129,5 1-129,8-6 258,6 0-129,2-9 129,6 0 0,0-13 129,3 2 258,-5-6-129,3-6 129,-8-13 0,0 0 1,-10-8-646,-3-2 0,-7-6 0,-1-1 0,-10-1 0,-9-1 0,-1 9 0,-11-2-388,7 21-1289,-12-5-3225,5 13-129,-4 3 0,4 5-387</inkml:trace>
          <inkml:trace contextRef="#ctx0" brushRef="#br0" timeOffset="6947.3974">12620-71 14577,'-21'-54'4773,"15"38"-129,6 16-129,0 0-3096,0 0-516,0 41-387,0 0-129,2 16 0,0 6 0,7 11-128,-2 7-259,3 0 0,-1 1 0,2-7 0,0-5 0,-2-12 0,1-1-259,-6-16-644,6 4-516,-10-19-3354,0-6-129,0-20-258,0 0-258</inkml:trace>
          <inkml:trace contextRef="#ctx0" brushRef="#br0" timeOffset="7811.4468">12899 588 12642,'50'-4'5031,"-20"4"-645,6 0 387,1 0-2451,13 0-1548,-6 0-258,10 0-129,-4 0-129,-1-5-129,-4-6 129,-4 0 0,-13-3-129,-6 2 0,-12-4-129,-8 0 0,-4 0 129,-16 0-258,-6 3 129,-5 1-129,-3 5 129,-2 3-129,0 4 129,-1 2-129,3 10 129,2 6-129,1 5 0,4 2 129,6 4-129,1 1 129,9 4-129,5 0-129,4-1 387,9 1-387,11-4 258,7-1-129,8-2 258,6-6-258,9-5 129,7-4 129,9-6-129,10-3 129,8-3-129,6-1 0,5-8 0,-3-6 129,-3-2 0,-7-5 0,-16-1-129,-16-4 258,-17 1-258,-15-1 258,-16-3-258,-6 5 129,-17 0-129,-7 5 0,-4 3 129,-2 8 0,-2 1-129,4 8 0,0 0 0,7 9-129,4 7 129,5 2-129,5 5 129,4 1-129,7 0-129,0 1-129,5 4 129,1-6-387,8 7 129,-5-10-387,7 3 258,-16-23 0,23 25 387,-23-25 129,23 3 258,-5-3 258,-6-16 258,12 4 258,-10-13 0,11 7-129,-8-5-258,8 7 129,-3 2-387,4 7 129,1 7-257,0 2-389,-1 15 259,-1 3-387,4 7 129,-10-6-516,8 11-387,-27-32-2193,29 29-1548,-29-29 258,28 5-516,-28-5 0</inkml:trace>
          <inkml:trace contextRef="#ctx0" brushRef="#br0" timeOffset="8171.4674">14461 611 15351,'2'-18'4644,"3"-3"387,-5 21-516,23 5-3096,-23-5-645,22 28-258,-8-8-129,2 7-257,-2 3-130,-2 0-259,3 4-128,-12-7-516,8 7 258,-11-15-387,11 4 387,-11-23 129,12 18 258,-12-18 258,23-9 387,-2-7 258,-4-14 258,13 3 0,-9-10-258,11 8 0,-5-1-258,5 9-257,-4 5-130,3 10 0,-1 6 0,-4 18 0,1 11 0,-6 5-388,6 10-386,-16-10-2064,10 12-2064,-5-3-129,2 0-387,-2-10 129</inkml:trace>
        </inkml:traceGroup>
        <inkml:traceGroup>
          <inkml:annotationXML>
            <emma:emma xmlns:emma="http://www.w3.org/2003/04/emma" version="1.0">
              <emma:interpretation id="{1B0158AA-DFCE-4326-BB64-82DB058E1485}" emma:medium="tactile" emma:mode="ink">
                <msink:context xmlns:msink="http://schemas.microsoft.com/ink/2010/main" type="inkWord" rotatedBoundingBox="17524,445 23562,461 23559,1556 17521,1540"/>
              </emma:interpretation>
              <emma:one-of disjunction-type="recognition" id="oneOf3">
                <emma:interpretation id="interp15" emma:lang="en-US" emma:confidence="0">
                  <emma:literal>Function</emma:literal>
                </emma:interpretation>
                <emma:interpretation id="interp16" emma:lang="en-US" emma:confidence="0">
                  <emma:literal>Functions</emma:literal>
                </emma:interpretation>
                <emma:interpretation id="interp17" emma:lang="en-US" emma:confidence="0">
                  <emma:literal>Fumet-on</emma:literal>
                </emma:interpretation>
                <emma:interpretation id="interp18" emma:lang="en-US" emma:confidence="0">
                  <emma:literal>Fumed-on</emma:literal>
                </emma:interpretation>
                <emma:interpretation id="interp19" emma:lang="en-US" emma:confidence="0">
                  <emma:literal>Forney-on</emma:literal>
                </emma:interpretation>
              </emma:one-of>
            </emma:emma>
          </inkml:annotationXML>
          <inkml:trace contextRef="#ctx0" brushRef="#br0" timeOffset="8720.4988">16074 191 11997,'0'0'4773,"0"0"-258,0 12 129,2 24-2322,-2-6-1290,4 20-258,-4-4-129,9 15-258,-6-3-129,8 1-129,-2-4 0,0-3-258,-1-8 129,0-4-387,-1-8 129,-6-9-258,8-2-258,-9-21-903,0 0-1419,0 0-1419,9-30-129,-5-6-129,1-10-387</inkml:trace>
          <inkml:trace contextRef="#ctx0" brushRef="#br0" timeOffset="9142.5229">16179 358 13287,'0'27'4644,"32"-4"-387,4-14 258,-4-7-3354,25 10-516,1-5-516,5-5-903,15 9-2709,-9-6-774,-3 0-258,0 1-387,-9-3-387</inkml:trace>
          <inkml:trace contextRef="#ctx0" brushRef="#br0" timeOffset="8926.5106">16204 249 9417,'0'-90'4773,"0"56"-129,7 11-129,-3-13-1419,30 31-1032,-11-22-645,25 20-516,0-13-258,18 6-129,1-4-258,10 6-258,-3 3-258,-6 0-258,-2 9-387,-31-7-1806,-3 9-2064,-32-2 0,2 26-258,-20-6-258</inkml:trace>
          <inkml:trace contextRef="#ctx0" brushRef="#br0" timeOffset="9758.5582">16925 461 9288,'16'-3'4386,"-16"3"0,5 12-258,-5 13-1419,0-9-1806,2 16-129,-2-7-258,9 9-129,-2-4-129,3 2 0,3-3-129,-1-3-258,4-1 258,-3-3-387,1-4 258,-14-18-129,30 16 0,-14-16 0,0 0 129,4-11 129,-1-11-129,6-1 387,-3-10-258,4-1 258,-4-9-129,1 7 258,-9-3-129,2 11 0,-7-1 0,0 11-129,-9 18 0,7-17-129,-7 17 0,2 12 0,1 6-129,1 5 0,5 7 0,1 2 0,5 6 0,1-1-387,3 0 129,-5-6-645,13 13-1032,-11-21-2838,2-1 0,-18-22-258,27 21-129</inkml:trace>
          <inkml:trace contextRef="#ctx0" brushRef="#br0" timeOffset="10387.5942">17567 657 13803,'9'-19'4515,"-9"19"258,0 0-387,28 14-3225,-28-14-387,16 34-387,-9-15 0,4 8-258,-2-2 0,-2 3-387,0 1 129,-5-6-387,3 4 129,-5-11 0,5 1 129,-5-17 0,0 0 129,0 0 258,0 0 129,22-19 129,-17-11 258,9 1 129,-3-12-258,5 6 0,-4-6-129,6 9 129,-2 0-387,0 8 129,2 7-387,-2 8 129,4 9 0,-1 1-129,3 19-129,1 1-129,5 6 258,1 2-387,6 3 129,3-7-258,15 1 0,-3-15-387,17 5-129,-10-16-387,18 0-258,-20-16 387,11 3 129,-22-10 903,-8 0 129,-15 2 645,-15-6 387,-6 27 645,-9-35-129,9 35 258,-41-9-645,19 9-258,-6 9-129,7 8-516,-1 8 258,6 4-387,4 5 258,5 3-387,7 4 258,0-4-516,19 8 0,-1-11 0,14 3-129,-2-12-129,11 2-258,-7-22-645,12 2-1548,-5-7-1032,-5-21 129,6-4-387,-8-21 129</inkml:trace>
          <inkml:trace contextRef="#ctx0" brushRef="#br0" timeOffset="10911.6241">18951 616 8127,'26'-18'4644,"10"18"258,12 0-516,14 13-1161,-3-13-1419,23 7-516,-17-7-516,5 5-258,-15-5-129,-5 2-129,-16-2 0,-11 2-129,-23-2 129,0 0-129,14 27 129,-14-10-387,3 6 129,1 2-258,5 9-129,-6-5-645,19 13-2580,-11-9-1419,1-3 0,-1-7-129,1-5-516</inkml:trace>
          <inkml:trace contextRef="#ctx0" brushRef="#br0" timeOffset="10635.6083">19130 144 13287,'0'-74'4902,"0"52"-258,0 22 258,0 0-3225,0 27-903,-3 14-129,3 16-258,0 7 129,9 12-129,-2 5-258,2 2-258,1 1 129,-1-7-516,5 1 0,-10-16-387,10 4-258,-14-30-903,7-1-2838,-7-17 129,0-18-387,-12 0 0</inkml:trace>
          <inkml:trace contextRef="#ctx0" brushRef="#br0" timeOffset="11085.6341">19650 378 12900,'12'-84'4386,"-8"52"-387,-4 32-645,0 0-5934,0 0-1419,0 28-387,0 1-129,1 10-387</inkml:trace>
          <inkml:trace contextRef="#ctx0" brushRef="#br0" timeOffset="11431.6539">20228 607 11868,'-52'-5'4515,"24"5"-129,-1 12 129,10 13-3483,-12-3-258,10 11-516,0 1 129,10 5-258,4-1 129,7 3-258,2-6 129,14 3-129,0-11 258,10-3 129,-2-11 0,2-1 129,-3-12-129,2 0 0,-5-12-258,-4-9-258,2-3-387,-15-22-1419,17 5-2838,-10-7-129,12 0-129,-1-4-258</inkml:trace>
          <inkml:trace contextRef="#ctx0" brushRef="#br0" timeOffset="11791.6745">20594 550 12513,'13'50'5160,"-8"-25"-387,7 5-129,-12-8-2967,15 13-1032,-6-4-129,3-1-516,-3 2 0,-4-7-516,2 0 129,-3-9 0,1 2 0,-5-18 0,0 0 129,0 0 258,11-13 129,-2-6 258,0-14 129,8 3 129,-1-7-258,9 8 258,-1-5-258,6 15 129,-5 3-258,3 12 129,-5 4-258,0 20-258,-3 7 258,-2 5-258,-8 7 129,-1-2-387,-2 10 129,-7-17-1032,9 9-3612,-9-9-129,-3-1-129,-8-10-258</inkml:trace>
          <inkml:trace contextRef="#ctx0" brushRef="#br0" timeOffset="11970.6847">21174 664 12771,'105'-50'5031,"-37"38"-645,12 8 516,7-10-3612,16 14-774,2 0-387,-2 0-903,7 0-3612,-28-2-387,-23-1 0,-24-3-645</inkml:trace>
        </inkml:traceGroup>
      </inkml:traceGroup>
      <inkml:traceGroup>
        <inkml:annotationXML>
          <emma:emma xmlns:emma="http://www.w3.org/2003/04/emma" version="1.0">
            <emma:interpretation id="{DE24B815-1391-44A8-BDC9-4E0C1041E249}" emma:medium="tactile" emma:mode="ink">
              <msink:context xmlns:msink="http://schemas.microsoft.com/ink/2010/main" type="line" rotatedBoundingBox="1663,2413 19873,2466 19869,3678 1660,3624"/>
            </emma:interpretation>
          </emma:emma>
        </inkml:annotationXML>
        <inkml:traceGroup>
          <inkml:annotationXML>
            <emma:emma xmlns:emma="http://www.w3.org/2003/04/emma" version="1.0">
              <emma:interpretation id="{639A61BE-92AE-40E5-B351-434B88EAE661}" emma:medium="tactile" emma:mode="ink">
                <msink:context xmlns:msink="http://schemas.microsoft.com/ink/2010/main" type="inkWord" rotatedBoundingBox="1663,2541 3782,2548 3779,3395 1660,3389"/>
              </emma:interpretation>
              <emma:one-of disjunction-type="recognition" id="oneOf4">
                <emma:interpretation id="interp20" emma:lang="en-US" emma:confidence="0">
                  <emma:literal>F=</emma:literal>
                </emma:interpretation>
                <emma:interpretation id="interp21" emma:lang="en-US" emma:confidence="0">
                  <emma:literal>F.</emma:literal>
                </emma:interpretation>
                <emma:interpretation id="interp22" emma:lang="en-US" emma:confidence="0">
                  <emma:literal>E</emma:literal>
                </emma:interpretation>
                <emma:interpretation id="interp23" emma:lang="en-US" emma:confidence="0">
                  <emma:literal>F</emma:literal>
                </emma:interpretation>
                <emma:interpretation id="interp24" emma:lang="en-US" emma:confidence="0">
                  <emma:literal>F:</emma:literal>
                </emma:interpretation>
              </emma:one-of>
            </emma:emma>
          </inkml:annotationXML>
          <inkml:trace contextRef="#ctx0" brushRef="#br1" timeOffset="21875.2512">213 2169 11868,'3'-32'5031,"6"10"-516,-9 22 258,23 0-3096,-23 0-645,16 29-258,-10-4-129,6 17-129,-6 5 0,3 11-258,-4 3 0,0 5 0,-3 0-129,-2 0-129,0-6 0,0-6 0,0-6-129,-2-9 0,2-4-258,-5-10-129,5-1-129,0-24-516,0 21-1548,0-21-2322,0 0 387,0-13-516,0-4-258</inkml:trace>
          <inkml:trace contextRef="#ctx0" brushRef="#br1" timeOffset="22191.2693">281 2201 6837,'5'-32'5031,"2"9"-387,-7 23 0,20-11-1419,-15-7-1032,27 18-774,-7-12-387,17 8-387,5-7-129,11 6-129,6-6-129,4 1-129,1 3-129,-3-4-258,0 7 0,-14-3-387,1 9-645,-32 2-3354,-1 1-129,-20-5-129,0 23-387</inkml:trace>
          <inkml:trace contextRef="#ctx0" brushRef="#br1" timeOffset="22484.286">503 2502 12513,'-2'17'5160,"2"-17"-387,13 16 129,-13-16-3354,24 6-387,-6-4-387,11 8-258,-1-6-129,11-1-129,4 3-387,1-6-258,13 9-258,-10-9-1161,22-2-3096,-9-2 0,3 1-258,-3 1-387</inkml:trace>
          <inkml:trace contextRef="#ctx0" brushRef="#br1" timeOffset="22734.3003">1602 2575 13416,'53'-9'5031,"-20"5"-258,0 1 0,-4-6-3612,13 9-645,-1 0-387,0-2-258,2 4-1032,-16 3-3483,-4-1 0,-7 1-387,-16-5-129</inkml:trace>
          <inkml:trace contextRef="#ctx0" brushRef="#br1" timeOffset="22973.3138">1664 2655 11997,'-3'18'5160,"3"-18"-258,0 0 129,19 39-2838,-19-39-1032,43 18-258,-14-11-258,11 0-129,7-5-257,10-1-259,7-1 0,5-3-259,6 3-644,-18-4-3999,8-1-258,-9 3 129,-8 2-645</inkml:trace>
        </inkml:traceGroup>
        <inkml:traceGroup>
          <inkml:annotationXML>
            <emma:emma xmlns:emma="http://www.w3.org/2003/04/emma" version="1.0">
              <emma:interpretation id="{32C14499-4A63-47E8-B843-EF95C4C696E2}" emma:medium="tactile" emma:mode="ink">
                <msink:context xmlns:msink="http://schemas.microsoft.com/ink/2010/main" type="inkWord" rotatedBoundingBox="4988,2513 8149,2522 8146,3643 4985,3634"/>
              </emma:interpretation>
              <emma:one-of disjunction-type="recognition" id="oneOf5">
                <emma:interpretation id="interp25" emma:lang="en-US" emma:confidence="0">
                  <emma:literal>Act</emma:literal>
                </emma:interpretation>
                <emma:interpretation id="interp26" emma:lang="en-US" emma:confidence="0">
                  <emma:literal>Art</emma:literal>
                </emma:interpretation>
                <emma:interpretation id="interp27" emma:lang="en-US" emma:confidence="0">
                  <emma:literal>Acct</emma:literal>
                </emma:interpretation>
                <emma:interpretation id="interp28" emma:lang="en-US" emma:confidence="0">
                  <emma:literal>act</emma:literal>
                </emma:interpretation>
                <emma:interpretation id="interp29" emma:lang="en-US" emma:confidence="0">
                  <emma:literal>Ait</emma:literal>
                </emma:interpretation>
              </emma:one-of>
            </emma:emma>
          </inkml:annotationXML>
          <inkml:trace contextRef="#ctx0" brushRef="#br1" timeOffset="25443.4553">3696 2450 11868,'18'-7'4773,"-2"0"-258,-16 7 129,0 0-3612,0 46-387,-15-10-129,5 15 0,-8-1-258,2 9 0,-2-6-258,0 3 129,4-3-129,0-7-129,3-1 129,0-11-129,6-4 0,-2-9 0,2-5 129,5-16-258,0 0 129,-22 2 0,22-2-129,-10-23 258,10-4-258,0-5 387,5-9-258,13-5 258,1-6-129,10-1 258,-2-4 0,6 3 0,-8-1 129,4 13-129,-10 1 129,-1 12 129,-9 4-129,-9 25 0,12-27 0,-12 27-129,0 0 0,0 0 0,0 0-129,20 0 0,-20 0 0,25 22 0,-9-1 0,2 9 1,1 6-130,3 3 0,-3 8 0,1 1 0,-3 1 0,-1 1 0,0-2 0,0-3 0,2-4 0,-2-6 0,-1-4 0,-1-5 0,-2-4 0,-1-4 0,-2-2 0,-9-16 0,9 19 0,-9-19 0,0 0-775,0 0-773,0 0-2322,-15 7-1161,15-7 0,-28-10-387,8-5-258</inkml:trace>
          <inkml:trace contextRef="#ctx0" brushRef="#br1" timeOffset="25999.4871">3628 2137 15351,'0'-27'5289,"11"4"-258,-11 23-129,30-14-4128,-7 6-258,13 5 0,3-4-258,9 5-128,5-3-130,4 1 0,4 1 0,-1-5 0,1 5 0,-6-6-517,3 9-773,-22-5-3483,7 1-516,-13-1 258,-3 5-645</inkml:trace>
          <inkml:trace contextRef="#ctx0" brushRef="#br1" timeOffset="25658.4676">3680 2877 7998,'41'-7'4515,"-18"4"258,9 3-645,-2 5-903,-1-5-2064,13 7-774,1 2-1032,-6 0-3612,-1-9 129,1 3-645,-8-3 129</inkml:trace>
          <inkml:trace contextRef="#ctx0" brushRef="#br1" timeOffset="26531.5174">5181 2628 11223,'2'-28'4773,"-4"12"-129,2 16-516,-41-32-2322,41 32-516,-39-18-645,19 18-129,-8 0-129,3 5-129,-2 11-129,-1 5-129,-2 4 129,-1 6-129,3 1-129,3 3 258,6-3-129,4 2 0,10 0 0,5-4 0,7-1 0,14-3 0,10-1 258,6-7-258,6-2 129,1-7-129,4-2-387,-5-7-903,10-3-3096,-10-3-387,-2-3-258,-6 1-258</inkml:trace>
          <inkml:trace contextRef="#ctx0" brushRef="#br1" timeOffset="26983.5434">5857 2719 10191,'57'-11'5160,"-27"9"-258,6 2 0,3-8-2064,16 11-1548,-11-3-258,15 2-387,-4 0-258,4 3-129,-2-3-129,0 1-129,-2-1-129,-5-2-258,3 4-258,-19-10-1161,9 1-2967,-17-6-129,-4-1-129,-12-6-516</inkml:trace>
          <inkml:trace contextRef="#ctx0" brushRef="#br1" timeOffset="27232.5576">6469 2443 12126,'-16'-11'5160,"-5"11"-387,21 0 387,-8 30-3096,1-12-903,7 20-129,0-3-258,0 13-257,0 0-517,7 4 0,-1 3 0,1-1 0,0-1 0,-2-7 0,6 4 0,-11-14-775,18 10-2708,-16-16-1548,-1-5-129,-1-5-258,0-2 0</inkml:trace>
        </inkml:traceGroup>
        <inkml:traceGroup>
          <inkml:annotationXML>
            <emma:emma xmlns:emma="http://www.w3.org/2003/04/emma" version="1.0">
              <emma:interpretation id="{29F1BDDE-FAFB-4FFE-A517-C019154F7DB2}" emma:medium="tactile" emma:mode="ink">
                <msink:context xmlns:msink="http://schemas.microsoft.com/ink/2010/main" type="inkWord" rotatedBoundingBox="8901,2436 12208,2446 12204,3639 8898,3630"/>
              </emma:interpretation>
              <emma:one-of disjunction-type="recognition" id="oneOf6">
                <emma:interpretation id="interp30" emma:lang="en-US" emma:confidence="0">
                  <emma:literal>IBT</emma:literal>
                </emma:interpretation>
                <emma:interpretation id="interp31" emma:lang="en-US" emma:confidence="0">
                  <emma:literal>AB+</emma:literal>
                </emma:interpretation>
                <emma:interpretation id="interp32" emma:lang="en-US" emma:confidence="0">
                  <emma:literal>AB!</emma:literal>
                </emma:interpretation>
                <emma:interpretation id="interp33" emma:lang="en-US" emma:confidence="0">
                  <emma:literal>AB;</emma:literal>
                </emma:interpretation>
                <emma:interpretation id="interp34" emma:lang="en-US" emma:confidence="0">
                  <emma:literal>AB:</emma:literal>
                </emma:interpretation>
              </emma:one-of>
            </emma:emma>
          </inkml:annotationXML>
          <inkml:trace contextRef="#ctx0" brushRef="#br1" timeOffset="28983.6578">7465 1948 11352,'0'0'5160,"-2"-16"-387,2 16 129,0 0-1677,18-4-2322,-18 4-129,39 0-129,-9 4-129,13 3-258,10-2 1,13-1-259,11 1 0,3-5-259,10 2-515,-11-4-1290,6 2-2838,-8 0-129,-4 0-258,-15 0-129</inkml:trace>
          <inkml:trace contextRef="#ctx0" brushRef="#br1" timeOffset="28440.6267">7536 2573 13029,'18'-29'5031,"-18"29"-387,0 0 129,21 16-3483,-21 6-516,-2 13-258,-5 1-129,0 10-129,-3 2 0,-1 0-129,-2 1 129,1-3-129,1-7 0,-1-3-129,3-6 129,0-7-129,4-5 129,5-18-258,0 0 0,0 0 0,-16 3 0,16-3 0,-2-28 0,2-2 0,0-10 0,9-6 0,3-9 129,6-6 0,3-6 129,6-1 0,0 0 129,1 6 0,-3 2 129,2 13 0,-6 8-129,-3 11 1,-6 6-259,-12 22 0,20-12 0,-20 12 0,21 23 0,-6 9 0,-1 5 0,5 10 0,1 6 0,1 6 0,1 3 0,1-1 0,-4-1 0,3-6 0,-3-3 0,3-1 0,-5-5 0,1-6 0,0-4 0,-6-4 0,1-6 0,-4-6 0,0-1 0,-9-18 0,7 16-517,-16-16-3482,9 0-1161,-18-20 129,18 20-387,-32-32 0</inkml:trace>
          <inkml:trace contextRef="#ctx0" brushRef="#br1" timeOffset="28645.6385">7616 2858 10965,'-16'-14'4386,"16"14"387,29-2-516,-3 4-2322,5-1-1161,15 6-258,9-3-387,2-4-516,14 5-1419,-5-5-2580,-7-1 129,-4-7-645,-9-8-129</inkml:trace>
          <inkml:trace contextRef="#ctx0" brushRef="#br1" timeOffset="30012.7166">8788 2541 9675,'0'0'4902,"0"0"0,2 16-258,-2 5-903,0-21-2580,0 38-258,0-15-258,0 11 0,2-1-387,2 7 0,-3-3-129,3 2 0,-1 0 0,1-5-129,0 0 129,-4-7-258,1-2 0,-1-9-258,0 0-129,0-16-258,0 0-129,-25-6-129,25 6 0,-16-41 129,15 13 129,-3-11 258,4-4 387,5-2 516,4-8 129,13 3 258,-5-7 129,17 9-129,-5-5 129,17 14-129,-3-4 0,8 18-387,-5 5 129,8 17-258,-6 3 0,-4 10 0,-6 8-129,-13 11-129,-8 5 0,-13-2-258,-4 5 0,-21-5 0,-6 2-258,-16-9 0,2 2 0,-7-11 0,7-2 0,-1-5 129,10-4 129,3-5 129,10 0 0,19 0 129,-18 0 0,18 0 129,0 0 0,14-2 129,2 0 0,11 2-129,-2 0 258,12 4-129,-3 1 129,7 8-129,-2-1 129,0 6-129,-3 2-129,-3 5 129,-4 0 0,-6 5 0,-7-2 0,-7 3 0,-9-5-128,-4 3-130,-17-6 0,-9-2 0,-15-5 0,-6-3 0,-10-6 0,-5-4 0,-1-3 0,-4 0 0,7-7 0,3-5 0,10 1 0,6-7 0,13 8 0,2-10-904,30 20-1289,-22-18-2709,22 18-129,-1-23-129,1 23-129</inkml:trace>
          <inkml:trace contextRef="#ctx0" brushRef="#br1" timeOffset="30604.7505">9929 2681 14448,'46'0'5031,"-7"0"-129,5 1-129,20 10-3225,-5-11-645,16 5-258,-2-3-258,3 4-257,-1-1-130,-7-3 0,-6 3-130,-14-5-257,-2 5-516,-26-5-3225,1-1-774,-21 1-129,11-18-129,-11 18-645</inkml:trace>
          <inkml:trace contextRef="#ctx0" brushRef="#br1" timeOffset="30808.7622">10508 2490 15093,'-23'-1'4902,"23"1"0,-5 32-774,-2-15-2967,9 19-387,-2-2 0,7 12-258,-5 4-258,1 0-258,2 5-258,-5-7-645,8 12-2451,-8-10-1290,0-4-387,0-5 0,0-5-258</inkml:trace>
        </inkml:traceGroup>
        <inkml:traceGroup>
          <inkml:annotationXML>
            <emma:emma xmlns:emma="http://www.w3.org/2003/04/emma" version="1.0">
              <emma:interpretation id="{8B72D789-82D1-4D01-BC78-6E1238EF5ABF}" emma:medium="tactile" emma:mode="ink">
                <msink:context xmlns:msink="http://schemas.microsoft.com/ink/2010/main" type="inkWord" rotatedBoundingBox="13118,2446 19873,2466 19869,3556 13115,3536"/>
              </emma:interpretation>
              <emma:one-of disjunction-type="recognition" id="oneOf7">
                <emma:interpretation id="interp35" emma:lang="en-US" emma:confidence="0">
                  <emma:literal>ABC-IBC</emma:literal>
                </emma:interpretation>
                <emma:interpretation id="interp36" emma:lang="en-US" emma:confidence="0">
                  <emma:literal>AFDC</emma:literal>
                </emma:interpretation>
                <emma:interpretation id="interp37" emma:lang="en-US" emma:confidence="0">
                  <emma:literal>ABc+BC</emma:literal>
                </emma:interpretation>
                <emma:interpretation id="interp38" emma:lang="en-US" emma:confidence="0">
                  <emma:literal>ABc+Bc</emma:literal>
                </emma:interpretation>
                <emma:interpretation id="interp39" emma:lang="en-US" emma:confidence="0">
                  <emma:literal>ABC-BBC</emma:literal>
                </emma:interpretation>
              </emma:one-of>
            </emma:emma>
          </inkml:annotationXML>
          <inkml:trace contextRef="#ctx0" brushRef="#br1" timeOffset="31567.8056">11759 2494 14319,'5'-16'4902,"-5"16"-258,16-14 129,-3 28-3612,-13-14-516,3 46 0,-3-14-258,0 9-129,-5 4-129,-2 3 0,-6 1 0,1-2-129,0-1-129,-3-7 0,3-2 258,-2-8-258,5-4 129,9-25 0,-16 25 0,16-25-129,0 0 129,-15-11 0,15-9-258,0-6 258,0-8-129,8-7 129,0-7-129,8-7 258,-1-7 129,4-4-129,1-4 129,1 6 0,-3 0 0,5 7 1,-5 6-259,0 12 0,-4 8 0,-2 14 0,-12 17 0,23-2 0,-12 11 0,0 19 0,-2 10 0,7 10 0,0 3 0,3 8 0,1 3 0,1-1 0,1-1 0,-3-1 0,1-6 0,-3-3 0,0-4 0,-7-3 0,1-4 0,-6-9 0,2-3 0,-7-11 0,4 5 0,-4-21-1807,-11 0-3095,-5 0-258,16 0-129,-34-21-387</inkml:trace>
          <inkml:trace contextRef="#ctx0" brushRef="#br1" timeOffset="31749.816">11802 2807 11610,'28'-11'4257,"-7"8"0,15 3-387,7 2-2838,-1 3-1161,5-3-1935,-1-2-1548,11 1-645,-6-1 0,6 0-774</inkml:trace>
          <inkml:trace contextRef="#ctx0" brushRef="#br1" timeOffset="32819.8772">12467 1976 15222,'21'-19'5160,"4"10"-258,-25 9-129,39-4-3612,-17 1-258,20 3-257,5 0-646,17 0 0,9 3 0,14 1 0,5-2 0,4-1 0,0-1 0,-5 2 0,-7-2 0,-15 0 0,-12 0 0,-18 0 0,-3 2-1033,-36-2-3869,0 0-258,0 0 129,-11 0-516</inkml:trace>
          <inkml:trace contextRef="#ctx0" brushRef="#br1" timeOffset="32483.858">12627 2490 14190,'25'-53'4902,"-14"37"-258,-11 16 129,30 2-3483,-30-2-645,14 44 0,-9-12-129,3 13-129,-5 1 0,2 6-129,-3-1-258,0-1 0,0-4-129,-2-5-129,0-7 129,0-9-129,0-7 129,0-18-129,0 0 129,0 0 0,-9-18 0,4-12 129,3-6 0,0-10-129,2-8 258,0-4 0,5-6 0,11-4 0,0 2 129,7 9-129,2 2 129,4 12-129,-1 11 0,4 16 0,-1 13 0,-3 10-129,-3 18 0,-6 9 0,-4 5 0,-8 4-129,-5 1 0,-2-3-129,-8-4 0,-9-7 0,1-3-129,-4-9 0,4-4 0,-2-5 129,18-9 0,-21 7 129,21-7 129,0 0-129,0 0 258,0 0-129,23-3 258,0 1 0,4 0-129,7 2 258,-1 0-129,7 5 0,-5 6 0,4 5 0,-7 4-129,-3 1 0,-6 4 129,-4 3-129,-10-1 0,-3 3 1,-6-3-130,-9 1 0,-9-4 0,-7-3 0,-7-3 0,-5-4 0,-4-3 0,-5-6 0,-1-1 0,-4-4 0,5 0-388,-4-11-257,11 4-258,-13-18-1419,18 7-2451,-1-5-129,8-2-129,2-3 0</inkml:trace>
          <inkml:trace contextRef="#ctx0" brushRef="#br1" timeOffset="33315.9056">14239 2572 14448,'26'-5'5031,"-10"-22"-387,-16 27 0,-5-39-3612,5 39-387,-20-34-129,6 18-258,-7 2-129,-4 9-129,-2 3 0,-5 2 0,-2 12 0,-1 11 0,-3 6-129,3 5 129,1 5 0,4-2 129,7 4-129,10-2 0,8 0 129,5-1 0,14-6 0,11-2 0,9-2 0,9-3 0,1-5 0,6-6-129,1-3-258,-3-8-129,6 6-516,-15-9-3741,7-5-129,-7-6-129,0-5-516</inkml:trace>
          <inkml:trace contextRef="#ctx0" brushRef="#br1" timeOffset="33895.9388">14879 2519 8385,'25'-2'4257,"-4"2"129,-21 0-387,0 0-1548,20 2-1290,-20-2-258,0 0-258,0 0-129,0 0 0,-13 12-129,13-12 0,0 0-129,-19 14-129,19-14 0,-20 6 0,20-6-129,-19 7 129,19-7-129,0 0 0,-22 7 129,22-7-129,0 0 0,0 0 129,-18 5 0,18-5 0,0 0 0,0 0 0,0 0 129,0 0 0,0 0 0,0 0 258,0 0-129,22 11 129,1-11 0,14 5 1,6-3-517,14 4 0,5-5 0,8 5 0,1-3 0,0 1 0,-5-2 0,-8 1 0,-4-1 0,-12 0 0,-8-1 0,-11-1 0,-3 0 0,-20-16-2839,0 16-2063,0-24-387,-4 7 0,-13-6-258</inkml:trace>
          <inkml:trace contextRef="#ctx0" brushRef="#br1" timeOffset="34127.952">15261 2311 13416,'-23'-11'4902,"18"20"129,5 10-258,0-19-2838,5 52-1032,-5-16-129,7 15-129,-5-1-257,5 5-388,-3 2 0,1-4 0,2 1 0,-5-8-388,7 9-902,-9-14-3354,0 0-387,0-9 129,0-2-516</inkml:trace>
          <inkml:trace contextRef="#ctx0" brushRef="#br1" timeOffset="35215.0142">16288 2385 15351,'5'-41'5031,"-5"41"-129,0 0-258,9 9-3741,3 27-387,-6 5-129,6 9-129,-3 5 0,2 7 0,-4-1-258,-2-3 0,-1-4-129,-4-10 129,0-7-258,0-6 0,0-6 0,0-25 0,-9 19-129,9-19 0,-11-12 0,4-15 129,5-7 0,-1-12 0,3-7 129,0-13 129,0-9 129,12-1 0,2-4 258,11 8-258,2 5 258,5 13-129,0 8 0,5 21-129,1 15 129,1 10-129,-2 14-129,-6 14 129,-3 3 0,-3 6-129,-7 2 0,-11 0-129,-7 0-129,-6-5 0,-13-2-129,-11-9 0,1 2-129,-6-11 129,4 2-129,3-12 258,8 3 0,20-7 258,-17 4 0,17-4 129,10 3 0,12 6 129,1-5 0,7 8 129,0-3 0,4 9 0,-2 0-129,0 5 129,-7 0-129,-2 2 0,-7 0-129,-4 3 129,-8-1-129,-4-2 129,-4-4-129,-13-1 0,-10-6 0,-7 0 1,-5-5-130,-7-4 0,-6-3 0,-3-2-130,-2 0 1,-5-2-258,3-1 129,-1-6-258,6 5 0,-1-6-129,16 8-258,-7-14-903,28 12-2193,-3-1-645,21 5-129,-16-9-258</inkml:trace>
          <inkml:trace contextRef="#ctx0" brushRef="#br1" timeOffset="35779.0465">18163 2353 10836,'28'-37'4515,"-21"17"258,-3 4-258,-8-10-2709,4 26-516,-2-30-387,2 30-129,-14-25-258,14 25-129,-34-16-129,8 16 0,-10 0-129,-8 14 0,-6 13 0,-4 12 0,-6 9-129,1 7 129,2 7-129,8 4 129,8 0-129,12 0 129,11-8 0,17-3-129,4-5 129,26-4 0,8-6 0,18-7 129,6-4 1,12-6-259,5-7 0,4-5 0,-2-2 0,-9-9-259,4 10-2063,-19-10-2709,-8 0-129,-19-5-129,-10 3-516</inkml:trace>
        </inkml:traceGroup>
      </inkml:traceGroup>
      <inkml:traceGroup>
        <inkml:annotationXML>
          <emma:emma xmlns:emma="http://www.w3.org/2003/04/emma" version="1.0">
            <emma:interpretation id="{509DA1DC-2C85-4587-944D-83B143B04B75}" emma:medium="tactile" emma:mode="ink">
              <msink:context xmlns:msink="http://schemas.microsoft.com/ink/2010/main" type="line" rotatedBoundingBox="1471,3622 10867,3902 10819,5531 1423,5252">
                <msink:destinationLink direction="with" ref="{25B123A6-1FD5-4A9D-81FE-57A060070D7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99E03DD-9125-4E1B-9326-5F772DAC49E8}" emma:medium="tactile" emma:mode="ink">
                <msink:context xmlns:msink="http://schemas.microsoft.com/ink/2010/main" type="inkWord" rotatedBoundingBox="1444,4534 2139,4555 2118,5272 1423,5252">
                  <msink:destinationLink direction="with" ref="{75EC7EB6-98BC-4EC7-971D-EBBF8609F533}"/>
                </msink:context>
              </emma:interpretation>
              <emma:one-of disjunction-type="recognition" id="oneOf8">
                <emma:interpretation id="interp40" emma:lang="en-US" emma:confidence="1">
                  <emma:literal>A</emma:literal>
                </emma:interpretation>
                <emma:interpretation id="interp41" emma:lang="en-US" emma:confidence="0">
                  <emma:literal>a</emma:literal>
                </emma:interpretation>
                <emma:interpretation id="interp42" emma:lang="en-US" emma:confidence="0">
                  <emma:literal>As</emma:literal>
                </emma:interpretation>
                <emma:interpretation id="interp43" emma:lang="en-US" emma:confidence="0">
                  <emma:literal>At</emma:literal>
                </emma:interpretation>
                <emma:interpretation id="interp44" emma:lang="en-US" emma:confidence="0">
                  <emma:literal>AH</emma:literal>
                </emma:interpretation>
              </emma:one-of>
            </emma:emma>
          </inkml:annotationXML>
          <inkml:trace contextRef="#ctx0" brushRef="#br2" timeOffset="54559.1206">256 4139 14964,'0'0'4644,"-27"-5"-129,27 5-129,-21 20-3741,3 4 0,7 12-258,-8 3 0,1 6-258,-2 4 129,4 3-129,-2 1-129,2-3 129,-1-2-129,2-9 0,1-3 0,2-11 129,1-6 0,11-19-129,-18 8 129,18-8-129,-7-22 129,7-6-129,0-10 0,9-6 0,5-11 129,6-2-129,6-7 0,5 3 129,1 1-129,2 6 258,-4 5-129,-4 11 0,-2 8 0,-3 9 1,-5 5-130,-16 16 0,23-6 0,-23 6 0,25 13 0,-9 5 0,-2 1 0,2 10 0,4 3 0,-2 5 0,1 6 0,-1 3 0,-4 2 0,4 2 0,-6 3 0,3 1 0,-5-1 0,-1-2 0,0-6 0,-4-6 0,3-5 0,-7-9 0,5-6 0,-6-19 0,0 18-646,-6-30-1160,6 12-3096,-5-27-258,-6 2 0,-3 0-258</inkml:trace>
          <inkml:trace contextRef="#ctx0" brushRef="#br2" timeOffset="54764.1323">140 4456 12900,'0'0'5031,"20"-18"-258,15 16 0,20 2-3225,-14-3-645,16 1-387,0-2-516,-2-3-516,6 7-1419,-8 0-2709,-10 0-258,-6 0 0,-12-5-387</inkml:trace>
        </inkml:traceGroup>
        <inkml:traceGroup>
          <inkml:annotationXML>
            <emma:emma xmlns:emma="http://www.w3.org/2003/04/emma" version="1.0">
              <emma:interpretation id="{39B7E720-7113-4817-AF15-856138F9FFA2}" emma:medium="tactile" emma:mode="ink">
                <msink:context xmlns:msink="http://schemas.microsoft.com/ink/2010/main" type="inkWord" rotatedBoundingBox="2548,3654 5032,3728 4999,4846 2514,4772">
                  <msink:destinationLink direction="with" ref="{75EC7EB6-98BC-4EC7-971D-EBBF8609F533}"/>
                  <msink:destinationLink direction="with" ref="{A777097C-FEE5-4C0B-9E48-D4AD0AC5FE2D}"/>
                  <msink:destinationLink direction="with" ref="{CA64721E-69CE-4C51-BCE0-83B70F4CFFC2}"/>
                </msink:context>
              </emma:interpretation>
              <emma:one-of disjunction-type="recognition" id="oneOf9">
                <emma:interpretation id="interp45" emma:lang="en-US" emma:confidence="0">
                  <emma:literal>Boo</emma:literal>
                </emma:interpretation>
                <emma:interpretation id="interp46" emma:lang="en-US" emma:confidence="0">
                  <emma:literal>Blood</emma:literal>
                </emma:interpretation>
                <emma:interpretation id="interp47" emma:lang="en-US" emma:confidence="0">
                  <emma:literal>Bloo</emma:literal>
                </emma:interpretation>
                <emma:interpretation id="interp48" emma:lang="en-US" emma:confidence="0">
                  <emma:literal>Bioo</emma:literal>
                </emma:interpretation>
                <emma:interpretation id="interp49" emma:lang="en-US" emma:confidence="0">
                  <emma:literal>Broo</emma:literal>
                </emma:interpretation>
              </emma:one-of>
            </emma:emma>
          </inkml:annotationXML>
          <inkml:trace contextRef="#ctx0" brushRef="#br2" timeOffset="57631.2963">2785 3922 10707,'-34'-9'4515,"18"9"-258,-9 4-129,-3 7-2709,12 12-645,-6-2-387,8 11 0,0 0-129,7 4-129,2 1 0,5 0 0,1-1 0,10-4-129,5-2 129,4-5 0,1-7 129,7-2 129,-4-9 0,6-3 129,-5-4 129,3-4-129,-8-14 0,5 2 0,-11-9-129,0-1 0,-7-8-258,-1 0 0,-6-5-258,0-2 258,-9-3-258,-7-1 0,-2 1 0,-4 1 0,1 7-129,-4 4-129,4 11-129,-6 3-645,27 18-1419,-32 11-2322,18 7 258,3 7-516,6 1-129</inkml:trace>
          <inkml:trace contextRef="#ctx0" brushRef="#br2" timeOffset="58047.3201">3253 3901 11739,'30'-43'4902,"-25"25"-258,-5 18-129,0 0-2451,-10-8-1290,6 16-129,-6 8-387,2 11 0,0 3-258,0 6 129,5 3 0,3 2-129,0-2 129,9-3 0,7-2 0,3-6-129,4-1 129,6-10 0,1-6 129,4-4-129,-2-7 129,2-5 0,-8-13 0,3-5 0,-10-9-129,-3-2 129,-12-9-129,-4-3-129,-9 0-129,-14-2 0,-4 3-129,-8 3-258,1 15-258,-14-5-1290,9 23-2709,3 9-129,4 0-129,9 22-516</inkml:trace>
          <inkml:trace contextRef="#ctx0" brushRef="#br2" timeOffset="56507.232">1321 3419 10191,'0'0'4902,"0"0"0,0 0 0,-18 0-1161,18 37-2580,-10-1-387,6 12-258,-7-2 129,4 7-258,0-5-258,4-1 129,-3-10-129,4-7-129,1-7 130,1-3-130,0-20 0,0 0 0,0 0 0,0 0 0,-18-23 0,13-9 0,1-9 0,0-11 0,4-10 0,0-5-130,0-3 130,4 3 0,10 1 0,6 5 0,-1 10 130,5 12-130,0 10 0,7 13 0,-1 5 0,0 10 0,-3 1 0,-2 9 0,-6 7 0,-3 3 0,-7 8 0,-7 1 0,-2 6-130,-11-2 130,-3 0-258,-5-2 129,1-1-129,0-8 0,5-1 0,13-20 0,-16 19 129,16-19 0,0 0 0,15 9 129,2-5-129,3 1 129,1 4 129,6 2-129,-2 5 129,2 7-129,-6 0 129,0 5-129,-6 1 129,-7 1 0,-6 2-129,-2 2 129,-14-7-129,-9 1 0,-7-5 0,-6-3 129,-7-3-129,-3-6 0,-4-2 0,2-7 0,2 0 0,0-2 0,3-2 0,6-5-129,7-2 129,5-5-258,25 14-129,-29-29-258,29 29-903,0-16-2967,0 16-129,27-25-387,0 13-129</inkml:trace>
          <inkml:trace contextRef="#ctx0" brushRef="#br2" timeOffset="56825.2502">2049 3332 11739,'-15'-43'4773,"15"43"-387,-35-21 129,3 14-2967,14 12-516,-12 6-387,8 15-129,-2 5-129,4 8 0,2 3-129,7 5 0,6 1-129,5-2 0,9-5 0,18-6 0,10-6-258,13-11 129,17-4-516,3-14-516,19 0-2709,-9 0-1161,-5-7 129,-8 3-387,-8-3-387</inkml:trace>
        </inkml:traceGroup>
        <inkml:traceGroup>
          <inkml:annotationXML>
            <emma:emma xmlns:emma="http://www.w3.org/2003/04/emma" version="1.0">
              <emma:interpretation id="{D57B47B5-63E6-4CDC-859D-D090CFD803B4}" emma:medium="tactile" emma:mode="ink">
                <msink:context xmlns:msink="http://schemas.microsoft.com/ink/2010/main" type="inkWord" rotatedBoundingBox="5919,4324 6802,4351 6788,4837 5905,4811">
                  <msink:destinationLink direction="with" ref="{A777097C-FEE5-4C0B-9E48-D4AD0AC5FE2D}"/>
                  <msink:destinationLink direction="with" ref="{CA64721E-69CE-4C51-BCE0-83B70F4CFFC2}"/>
                </msink:context>
              </emma:interpretation>
              <emma:one-of disjunction-type="recognition" id="oneOf10">
                <emma:interpretation id="interp50" emma:lang="en-US" emma:confidence="0">
                  <emma:literal>01</emma:literal>
                </emma:interpretation>
                <emma:interpretation id="interp51" emma:lang="en-US" emma:confidence="0">
                  <emma:literal>or</emma:literal>
                </emma:interpretation>
                <emma:interpretation id="interp52" emma:lang="en-US" emma:confidence="0">
                  <emma:literal>on</emma:literal>
                </emma:interpretation>
                <emma:interpretation id="interp53" emma:lang="en-US" emma:confidence="0">
                  <emma:literal>of</emma:literal>
                </emma:interpretation>
                <emma:interpretation id="interp54" emma:lang="en-US" emma:confidence="0">
                  <emma:literal>07</emma:literal>
                </emma:interpretation>
              </emma:one-of>
            </emma:emma>
          </inkml:annotationXML>
          <inkml:trace contextRef="#ctx0" brushRef="#br2" timeOffset="58691.357">4671 3901 11610,'5'-23'4773,"-5"23"-387,-16-11 258,-18 8-3096,16 10-645,-14 7-258,9 9-258,-5 4-258,6 5 0,1 3 129,10 1-258,2 1 129,9 1 0,0-3 0,11-1 0,9-2 0,5-4 0,5-3 0,4-5 0,1-8 129,3-3 0,-5-9 129,3 0 0,-8-14 0,-1-2 129,-6-11-386,-1-1-130,-9-6 0,-4-5 0,-7-2 0,0-3 0,-11-1 0,-5 2 0,-7 6 0,-9 5-130,0 11-515,-14 1-516,21 17-3612,-18 3-387,4 10 129,3 8-387</inkml:trace>
          <inkml:trace contextRef="#ctx0" brushRef="#br2" timeOffset="58982.3736">5206 3928 10965,'46'-45'5418,"-32"29"-645,-14 16 129,15-27-774,-15 27-3225,7 15-129,2 6-258,-6 6-128,4 7-388,-1 5 0,3 5 0,-2 6 0,-7-9-388,12 5-4385,-12-3-258,0-1 129,-2-2-516</inkml:trace>
        </inkml:traceGroup>
        <inkml:traceGroup>
          <inkml:annotationXML>
            <emma:emma xmlns:emma="http://www.w3.org/2003/04/emma" version="1.0">
              <emma:interpretation id="{F4C10459-649C-44F1-B880-749875205B69}" emma:medium="tactile" emma:mode="ink">
                <msink:context xmlns:msink="http://schemas.microsoft.com/ink/2010/main" type="inkWord" rotatedBoundingBox="8028,4423 8655,4442 8636,5102 8008,5083">
                  <msink:destinationLink direction="with" ref="{8DD54220-9898-4F2C-B938-94CE2FA0316D}"/>
                  <msink:destinationLink direction="with" ref="{88F30FD3-C38C-46E3-9C84-C7F58698AF74}"/>
                  <msink:destinationLink direction="with" ref="{A290059C-ECF4-494C-B2F0-0C897B679A1F}"/>
                </msink:context>
              </emma:interpretation>
              <emma:one-of disjunction-type="recognition" id="oneOf11">
                <emma:interpretation id="interp55" emma:lang="en-US" emma:confidence="1">
                  <emma:literal>11</emma:literal>
                </emma:interpretation>
                <emma:interpretation id="interp56" emma:lang="en-US" emma:confidence="0">
                  <emma:literal>Il</emma:literal>
                </emma:interpretation>
                <emma:interpretation id="interp57" emma:lang="en-US" emma:confidence="0">
                  <emma:literal>"</emma:literal>
                </emma:interpretation>
                <emma:interpretation id="interp58" emma:lang="en-US" emma:confidence="0">
                  <emma:literal>1!</emma:literal>
                </emma:interpretation>
                <emma:interpretation id="interp59" emma:lang="en-US" emma:confidence="0">
                  <emma:literal>1/</emma:literal>
                </emma:interpretation>
              </emma:one-of>
            </emma:emma>
          </inkml:annotationXML>
          <inkml:trace contextRef="#ctx0" brushRef="#br2" timeOffset="59595.4087">6577 3960 14448,'13'-25'5160,"-13"25"-387,0 0 129,0-20-3354,0 20-516,0 16-258,0 7-644,0 4-130,0 12 0,2 4 0,1 8 0,-1 5 0,2 2 0,1 1 0,-3-4 0,1 0 0,-3-10 0,4 6-646,-10-29-2321,5 4-2064,1-26 0,0 20-258,0-20 0</inkml:trace>
          <inkml:trace contextRef="#ctx0" brushRef="#br2" timeOffset="59871.4245">7029 4027 13029,'41'-50'5031,"-28"34"-387,-13 16 387,7-26-2967,-7 26-903,0 0-258,12 16-258,-12-16-386,7 41-259,-5-13 0,3 13 0,-3 2 0,2 8 0,-1 3 0,-3 1 0,6 5 0,-6-12 0,12 18-2839,-7-21-2063,8-3-387,-3-6-129,5-4-129</inkml:trace>
        </inkml:traceGroup>
        <inkml:traceGroup>
          <inkml:annotationXML>
            <emma:emma xmlns:emma="http://www.w3.org/2003/04/emma" version="1.0">
              <emma:interpretation id="{682814A3-DFB8-4CD9-A644-98CD0B1A101E}" emma:medium="tactile" emma:mode="ink">
                <msink:context xmlns:msink="http://schemas.microsoft.com/ink/2010/main" type="inkWord" rotatedBoundingBox="10064,4442 10851,4465 10831,5119 10045,5096">
                  <msink:destinationLink direction="with" ref="{A290059C-ECF4-494C-B2F0-0C897B679A1F}"/>
                </msink:context>
              </emma:interpretation>
              <emma:one-of disjunction-type="recognition" id="oneOf12">
                <emma:interpretation id="interp60" emma:lang="en-US" emma:confidence="1">
                  <emma:literal>10</emma:literal>
                </emma:interpretation>
                <emma:interpretation id="interp61" emma:lang="en-US" emma:confidence="0">
                  <emma:literal>Io</emma:literal>
                </emma:interpretation>
                <emma:interpretation id="interp62" emma:lang="en-US" emma:confidence="0">
                  <emma:literal>#0</emma:literal>
                </emma:interpretation>
                <emma:interpretation id="interp63" emma:lang="en-US" emma:confidence="0">
                  <emma:literal>IO</emma:literal>
                </emma:interpretation>
                <emma:interpretation id="interp64" emma:lang="en-US" emma:confidence="0">
                  <emma:literal>to</emma:literal>
                </emma:interpretation>
              </emma:one-of>
            </emma:emma>
          </inkml:annotationXML>
          <inkml:trace contextRef="#ctx0" brushRef="#br2" timeOffset="60471.4588">8614 3967 12771,'20'-20'4515,"-4"8"-129,-16 12 0,16 0-2967,-16 0-516,0 0-258,0 23-129,0-2-129,0 1 0,0 10-129,-4 5 129,-1 6-258,-1 5 129,-1 1-258,0 3 129,2 0-258,0 3-129,-3-11-258,8 10-387,-3-26-645,8 15-1290,2-18-1806,0-9 0,-7-16-129,18 10-387</inkml:trace>
          <inkml:trace contextRef="#ctx0" brushRef="#br2" timeOffset="60899.4833">9214 4038 11997,'0'-32'4386,"-22"19"-129,22 13 0,-21 15-2580,-2-3-774,10 15-258,-6 1-129,6 11-258,1 1 0,6 4-129,5 4 129,1 0-129,5-2 0,9 1-129,6-7 0,1-2 0,2-3 0,2-8 0,0-9 0,-2-7 129,0-10-129,2-1 129,-5-16 0,-1-9 0,-1-12 0,2-4 0,-8-10 129,1-5-129,-12-2-129,-1 1 0,0 3-129,-21 5-129,-6 13-516,-28-3-774,5 16-2967,-19 16-129,-7 3 0,-6 4-516</inkml:trace>
        </inkml:traceGroup>
      </inkml:traceGroup>
    </inkml:traceGroup>
    <inkml:traceGroup>
      <inkml:annotationXML>
        <emma:emma xmlns:emma="http://www.w3.org/2003/04/emma" version="1.0">
          <emma:interpretation id="{9AA6C8D5-7852-4A4B-9D14-47E9B0A280DD}" emma:medium="tactile" emma:mode="ink">
            <msink:context xmlns:msink="http://schemas.microsoft.com/ink/2010/main" type="paragraph" rotatedBoundingBox="2426,5693 2569,6346 2145,6438 2003,5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7508B2-B446-447A-85CB-39715513E745}" emma:medium="tactile" emma:mode="ink">
              <msink:context xmlns:msink="http://schemas.microsoft.com/ink/2010/main" type="line" rotatedBoundingBox="2426,5693 2569,6346 2145,6438 2003,5785">
                <msink:destinationLink direction="with" ref="{25B123A6-1FD5-4A9D-81FE-57A060070D7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2315CCF-B0F6-4A4B-8AE4-E8E23B45AC1F}" emma:medium="tactile" emma:mode="ink">
                <msink:context xmlns:msink="http://schemas.microsoft.com/ink/2010/main" type="inkWord" rotatedBoundingBox="2426,5693 2569,6346 2145,6438 2003,5785"/>
              </emma:interpretation>
              <emma:one-of disjunction-type="recognition" id="oneOf13">
                <emma:interpretation id="interp65" emma:lang="en-US" emma:confidence="0">
                  <emma:literal>0</emma:literal>
                </emma:interpretation>
                <emma:interpretation id="interp66" emma:lang="en-US" emma:confidence="0">
                  <emma:literal>O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•</emma:literal>
                </emma:interpretation>
                <emma:interpretation id="interp69" emma:lang="en-US" emma:confidence="0">
                  <emma:literal>D</emma:literal>
                </emma:interpretation>
              </emma:one-of>
            </emma:emma>
          </inkml:annotationXML>
          <inkml:trace contextRef="#ctx0" brushRef="#br2" timeOffset="61787.5341">736 5296 5289,'5'-31'4386,"-5"31"129,-5-17-387,5 17-1548,-18-2-1032,-5 2-387,9 10-387,-8 6-258,10 11-258,-2 3-129,7 9 0,-1 6-129,8 5 0,0 5 0,2 0 0,9 4 129,1-4-129,4-2 129,4-5 129,1-9 129,6-5 0,-2-16 129,10-2 129,-4-16-129,6 0 258,-3-20-258,7-3 129,-9-16-258,0-2 0,-9-10-129,-4 1 0,-10-9-129,-7 0 0,-5-1-258,-21 5 129,-2 7-258,-15 3 0,4 17-387,-17-6-903,15 20-3096,-11 12-129,-1 4-258,6 17-258</inkml:trace>
        </inkml:traceGroup>
      </inkml:traceGroup>
    </inkml:traceGroup>
    <inkml:traceGroup>
      <inkml:annotationXML>
        <emma:emma xmlns:emma="http://www.w3.org/2003/04/emma" version="1.0">
          <emma:interpretation id="{05EDE2EA-2033-4D4C-878C-3C2FCB292D07}" emma:medium="tactile" emma:mode="ink">
            <msink:context xmlns:msink="http://schemas.microsoft.com/ink/2010/main" type="paragraph" rotatedBoundingBox="1898,9485 18363,9070 18411,10983 1946,113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43AC01-58DD-43FF-944C-D306085C44A0}" emma:medium="tactile" emma:mode="ink">
              <msink:context xmlns:msink="http://schemas.microsoft.com/ink/2010/main" type="inkBullet" rotatedBoundingBox="1923,10469 3073,10440 3075,10525 1925,10554"/>
            </emma:interpretation>
            <emma:one-of disjunction-type="recognition" id="oneOf14">
              <emma:interpretation id="interp70" emma:lang="en-US" emma:confidence="0">
                <emma:literal>_</emma:literal>
              </emma:interpretation>
              <emma:interpretation id="interp71" emma:lang="en-US" emma:confidence="0">
                <emma:literal>-</emma:literal>
              </emma:interpretation>
              <emma:interpretation id="interp72" emma:lang="en-US" emma:confidence="0">
                <emma:literal>~</emma:literal>
              </emma:interpretation>
              <emma:interpretation id="interp73" emma:lang="en-US" emma:confidence="0">
                <emma:literal>=</emma:literal>
              </emma:interpretation>
              <emma:interpretation id="interp74" emma:lang="en-US" emma:confidence="0">
                <emma:literal>r</emma:literal>
              </emma:interpretation>
            </emma:one-of>
          </emma:emma>
        </inkml:annotationXML>
        <inkml:trace contextRef="#ctx0" brushRef="#br3" timeOffset="789691.1678">489 9960 6192,'0'0'4515,"-16"0"-387,16 0 129,0 0-1806,0 0-516,9 7-258,-9-7-387,0 0-387,19 7-129,-3 0-258,-16-7 0,41 12-129,-13-8 129,13 3-129,6-5 0,11 3 0,10-3 0,14 0-129,3-2 129,6 0-129,-4 0 1,2 0-259,-9 0 0,-5 0 0,-13-4 0,-12 4 0,-11-2 0,-9 1 0,-7 1 0,-7 0 0,-16 0 0,16 0 0,-16 0 0,0 0 0,0 0 0,0 0 0,0 0-4774,0 0-386,0 0 129,-18 9-387</inkml:trace>
      </inkml:traceGroup>
      <inkml:traceGroup>
        <inkml:annotationXML>
          <emma:emma xmlns:emma="http://www.w3.org/2003/04/emma" version="1.0">
            <emma:interpretation id="{8A431947-3C01-4103-8381-3882A4532983}" emma:medium="tactile" emma:mode="ink">
              <msink:context xmlns:msink="http://schemas.microsoft.com/ink/2010/main" type="line" rotatedBoundingBox="4123,9429 18363,9070 18411,10983 4172,11342"/>
            </emma:interpretation>
          </emma:emma>
        </inkml:annotationXML>
        <inkml:traceGroup>
          <inkml:annotationXML>
            <emma:emma xmlns:emma="http://www.w3.org/2003/04/emma" version="1.0">
              <emma:interpretation id="{3AB81F42-5BE0-4299-95D2-6845C8DBC9C8}" emma:medium="tactile" emma:mode="ink">
                <msink:context xmlns:msink="http://schemas.microsoft.com/ink/2010/main" type="inkWord" rotatedBoundingBox="4128,9614 10265,9459 10309,11187 4172,11342"/>
              </emma:interpretation>
              <emma:one-of disjunction-type="recognition" id="oneOf15">
                <emma:interpretation id="interp75" emma:lang="en-US" emma:confidence="1">
                  <emma:literal>Encompass</emma:literal>
                </emma:interpretation>
                <emma:interpretation id="interp76" emma:lang="en-US" emma:confidence="0">
                  <emma:literal>•Encompass</emma:literal>
                </emma:interpretation>
                <emma:interpretation id="interp77" emma:lang="en-US" emma:confidence="0">
                  <emma:literal>Incompact</emma:literal>
                </emma:interpretation>
                <emma:interpretation id="interp78" emma:lang="en-US" emma:confidence="0">
                  <emma:literal>Encomia</emma:literal>
                </emma:interpretation>
                <emma:interpretation id="interp79" emma:lang="en-US" emma:confidence="0">
                  <emma:literal>•Incompact</emma:literal>
                </emma:interpretation>
              </emma:one-of>
            </emma:emma>
          </inkml:annotationXML>
          <inkml:trace contextRef="#ctx0" brushRef="#br3" timeOffset="793763.4007">2687 9314 9933,'0'-21'4644,"0"21"0,0 0-258,0 0-1548,0 0-1161,0 0-516,0 16-387,4 8-129,-4 1-258,2 15 0,-2 0-129,1 12 0,-1 1 129,4 3-387,-2 0 129,1 0-129,-1-3 0,3 0 0,-1-3 0,1-5 0,1-3-129,-3-4 258,2-3-258,-3-8 129,2 0-129,-4-10-129,3 3-129,-3-20-258,0 23-387,0-23-1935,0 0-1806,-9-2 129,9 2-387,-7-23 0</inkml:trace>
          <inkml:trace contextRef="#ctx0" brushRef="#br3" timeOffset="794115.4208">2735 9317 7482,'-2'-48'4515,"-3"29"129,5 19-258,0 0-1290,-16-23-774,16 23-645,0 0-516,0 0-258,0 0-258,14 0-258,6-7 129,14 0-258,7-10 0,16 3-129,7-5 0,10 1 0,5-2-129,-3 4-258,-7 7 0,-13-1-258,-1 13-903,-32 8-3096,-5 1-387,-17 6 0,-6 2-129</inkml:trace>
          <inkml:trace contextRef="#ctx0" brushRef="#br3" timeOffset="794712.455">2703 10061 12384,'0'18'4902,"23"-6"-258,-3-8 0,3-4-2451,20 9-903,-8-9-516,17 5-387,3-5-258,5 0-516,19 0-903,-15 0-2451,16-7-1032,0 0 129,-4-4-516,-1 4-387</inkml:trace>
          <inkml:trace contextRef="#ctx0" brushRef="#br3" timeOffset="794448.4399">2762 9750 12513,'0'0'4773,"-9"19"-129,9-19 0,0 0-2193,30 2-1419,-30-2-258,46 2 0,-15-2-258,10 0-129,1 0-258,1 0-129,3 0-258,-8 0-258,6 9-903,-23-4-2838,-1-1-774,-20-4 258,16 14-645</inkml:trace>
          <inkml:trace contextRef="#ctx0" brushRef="#br3" timeOffset="795387.4936">3776 9764 14577,'0'-21'4902,"0"21"-516,0 0 129,21 0-2967,-21 0-645,20 21-387,-11-1-258,7 8 0,-4 2-129,4 6 0,-5 1-129,-1-1-129,-2-6 0,-5-5 129,1-4-129,-4-21 0,1 23 129,-1-23-129,0 0 0,0-14 129,0-4 0,0-5 0,0-2 0,2-7-129,2-2 258,1-1 0,4 1 129,2 4-129,-2 0 0,3 8 129,-3 3-129,-9 19 129,28-18-128,-12 18-130,0 2 0,2 14 0,2 3 0,3 4 0,-2 4 0,2 3 0,-3 4 0,-2 0 0,-1 1 0,-6-2 0,0 4 0,-8-12-259,10 12-1160,-13-19-2451,5 1-1161,-5-19 258,27 16-387,-2-14-129</inkml:trace>
          <inkml:trace contextRef="#ctx0" brushRef="#br3" timeOffset="796047.5313">4900 9853 9804,'7'-46'4773,"-12"24"-129,-8 4 0,-8 10-1290,-9-14-1548,10 20-645,-10-6-387,5 8-258,-3 5 0,4 11-258,0 5-129,6 8-129,2 5 0,5 3 0,8 4-129,3 1 129,3-1-129,13 0 129,5-3 0,8-8 129,3-7-258,5-5 258,1-9-129,4-8 0,3-1 129,-1-16-129,-3-7 129,0-3-129,-5-6 129,-3-6-129,-4-1 130,-6 2-130,-9 1 0,-3 8 0,-8 1 0,-1 8 0,-2 19 0,0 0 0,-12-8 0,12 8 0,-20 27 0,8-4 0,5 7 0,0 2 0,1 4 0,6 0 0,0-1 0,11-3 0,1-2 0,6-3 0,2-4 0,1-3 0,2-11 0,0-6 0,-1-3 0,1-12 0,-5-11 0,1-6 0,-5-12 0,-1-3 0,-11-4 0,-2 2 0,-2-1 0,-12 5 0,-6 4 0,-7 8 0,1 9 0,-10 3 0,9 16 0,-12-9-1033,14 11-3869,4 11-258,5 5 0,7 2-387</inkml:trace>
          <inkml:trace contextRef="#ctx0" brushRef="#br3" timeOffset="797263.6009">5592 9824 13287,'36'2'4902,"-36"-2"-387,32 32 129,-16 4-2451,-6-13-1290,13 9-258,-8-2-387,-3 0-129,-3 1-387,-7-8 0,5 0-129,-7-23 129,0 25-129,0-25 0,0 0 129,0 0 258,18-20 129,-6 1 129,-1-13 258,8 1 0,-6-9 0,8 6 129,-7-4 0,6 8-386,-6 2-259,4 10 0,-18 18 0,30-18 0,-14 18 0,0 9 0,-2 7 0,-1 5 0,-1 4 0,-1 0 0,-2 4 0,-4-5 0,1 3 0,-5-7 0,3 1-388,-4-21 130,3 21 129,-3-21 129,0 0 0,0 0 129,20-21 129,-9 2 130,-4-8-388,5 2 0,-3-4 0,2 6 0,-2 0 0,1 7 0,-10 16 0,20-19 0,-20 19 0,25 0 0,-25 0 0,32 21 0,-14-3 0,3 1 0,0 4 0,-1-1 0,-1 1 0,1-7 0,-2-2 0,-2-8 0,2-5 0,-1-1 0,3-10 0,1-8 0,2-5 0,2-2 0,0-2 0,0 2 0,-4 4 0,-1 1 0,-4 4 0,-16 16 0,16-16 0,-16 16 0,0 0 0,2 18 0,-2 3 0,0 10 0,0 4 0,0 11 0,0 10 0,0 8 0,0 7 0,0 7 0,0-1 0,0 1 0,0-2 0,0-6 0,0-4 0,0-13 0,0-10 0,-4-17 0,4-1-517,0-25-515,0 0 0,-17-7 0,17-14 129,-8-29 0,8 0 129,-3-25 129,3-5 387,0-12 129,-2-6 258,2 4 129,-4-1 129,4 17 129,-1 2 129,1 24 0,5 2 0,18 25 0,0 4 129,22 17-258,3 3 129,12 4-129,-5 12-129,8 4 130,-12 2-517,-4 4 0,-14-2 0,-10 2 0,-15-3 0,-10-3 0,-20-3 0,-13-1 0,-10-1 0,-12-11 0,1 10-259,-19-13-3740,11 2-1032,3-2 0,8 0-387,10 0 258</inkml:trace>
          <inkml:trace contextRef="#ctx0" brushRef="#br3" timeOffset="798444.6684">7641 9990 6192,'23'-14'4128,"-21"-2"-258,-2 16-129,0 0-1290,7-32-645,-7 32-387,-5-36-258,-2 20-258,-13-9 0,6 9-129,-11-7-129,5 11 129,-10-4-129,7 10-129,-7 4-129,5 4-129,-4 12-129,6 8-129,0 4 129,5 5-129,4 2 0,5 5 0,6-3 0,3 1 0,1-4 129,10-4-129,3-3 129,4-7-129,0-5 129,3-10-129,2-3 129,1-3 0,-1-15 0,2-4 129,-2-8 0,2 2 0,-4-4 0,2 5-128,-5 0-130,0 8 0,-2 5 0,1 8 0,-1 6 0,0 11 0,2 8 0,-2 5 0,0 2 0,-1 3 0,-1-1 0,-4-3 0,-1-4 0,-2-5 0,-7-16 0,0 0 0,20 11 0,-20-11 0,25-18 0,-2-3 0,2-7 0,5-6 0,4-4 0,3 1 0,-1 1 0,3 4 0,-7 6 0,-2 8 0,-1 7 0,-3 11 0,-2 11 0,-3 16 0,-3 5 0,-4 7 0,-3 2 0,-6 1 0,0-1 0,-3-5 0,-2-6 0,0-9 0,0-3 0,0-18 0,0 0 0,0 0 0,0-16 0,4-9 0,6-5 0,6-5 0,4-6 0,7 0 0,-1 0 0,6 5 0,-2 4 0,8 7 0,-1 8 0,2 9 0,-1 8 0,1 9 0,-2 11 0,-1 7 0,-4 6 0,-7 6 0,-6 4 0,-5 0 0,-6-2 0,-8-2 0,-2-4 0,-12-2 0,-2-3 0,-11-14 0,9 12-1420,-16-19-3353,2-2-387,-2-5 129,2 0-516</inkml:trace>
        </inkml:traceGroup>
        <inkml:traceGroup>
          <inkml:annotationXML>
            <emma:emma xmlns:emma="http://www.w3.org/2003/04/emma" version="1.0">
              <emma:interpretation id="{29C318C2-9721-47C4-90A0-A9F1E3645EED}" emma:medium="tactile" emma:mode="ink">
                <msink:context xmlns:msink="http://schemas.microsoft.com/ink/2010/main" type="inkWord" rotatedBoundingBox="10971,9784 12260,9752 12284,10686 10995,10718"/>
              </emma:interpretation>
              <emma:one-of disjunction-type="recognition" id="oneOf16">
                <emma:interpretation id="interp80" emma:lang="en-US" emma:confidence="1">
                  <emma:literal>an</emma:literal>
                </emma:interpretation>
                <emma:interpretation id="interp81" emma:lang="en-US" emma:confidence="0">
                  <emma:literal>ant</emma:literal>
                </emma:interpretation>
                <emma:interpretation id="interp82" emma:lang="en-US" emma:confidence="0">
                  <emma:literal>at</emma:literal>
                </emma:interpretation>
                <emma:interpretation id="interp83" emma:lang="en-US" emma:confidence="0">
                  <emma:literal>ah</emma:literal>
                </emma:interpretation>
                <emma:interpretation id="interp84" emma:lang="en-US" emma:confidence="0">
                  <emma:literal>alt</emma:literal>
                </emma:interpretation>
              </emma:one-of>
            </emma:emma>
          </inkml:annotationXML>
          <inkml:trace contextRef="#ctx0" brushRef="#br3" timeOffset="799946.7544">9777 9832 9030,'20'3'4257,"-20"-3"-129,16 2 0,-16-2-1677,0 0-645,21 9-645,-21-9-129,0 0-129,0 0-258,16 0 0,-16 0 0,0 0 0,0 0-129,18 0 0,-18 0-257,0 0-259,0 0 0,0 0 0,14-13 0,-14 13 0,0 0 0,6-17 0,-6 17 0,0-20 0,0 20 0,-9-23 0,9 23 0,-29-25 0,10 12 0,-4 3 0,-6 1 0,1 4 0,-1 5 0,-1 0 0,2 3 0,-1 10 0,4 8 0,2 4 0,5 3 0,4 4 0,3 2 0,6 2 0,5-3 0,0 1 0,4-5 0,6-4 0,1-2 0,3-5 0,-14-18 0,29 19 0,-13-15 0,1-4 0,1 0 0,0-11 0,2-3 0,-1-6 0,-1-1 0,2-2 0,-4-4 0,0 2 0,-4 2 0,0 3 0,-3 1 0,-9 19 0,15-21 0,-15 21 0,0 0 0,0 0 0,16 7 0,-16-7 0,16 32 0,-6-11 0,4 6 0,1 1 0,2 4 0,-6-9 0,14 18-2065,-16-16-2579,9-2-387,-2-10 129,2-6-258</inkml:trace>
          <inkml:trace contextRef="#ctx0" brushRef="#br3" timeOffset="800522.7869">10405 9440 12771,'-25'-76'5031,"13"44"-387,1 7 258,4-2-1677,7 27-1806,0 0-644,0 14-775,0 18 0,0 16 0,7 9 0,2 11 0,-2 8 0,2 4 0,0 0 0,-4-8 0,3-3 0,-5-14 0,6-3 0,-9-20-775,5 2-257,-5-34-258,7 23-645,-7-23-516,8-13-774,-5-12 129,10 2-258,-5-14 387,14-2 1032,-6-11 645,5-5 1290,4-4 1032,-4-7 1032,4-1 645,-3-5 258,4 7-258,-13-5-258,10 22-387,-20-7-258,13 25-258,-16-4-258,0 34-258,6-18-129,3 29-128,-8 9-775,8 19 0,-2 5 0,4 18 0,-4 8 0,4 8 0,0 4 0,-4 0 0,2 1 0,-4-10 0,6 0 0,-10-21-259,10 3-4514,-4-12-387,2-6 129,0-10-129</inkml:trace>
        </inkml:traceGroup>
        <inkml:traceGroup>
          <inkml:annotationXML>
            <emma:emma xmlns:emma="http://www.w3.org/2003/04/emma" version="1.0">
              <emma:interpretation id="{28118453-89E9-4FFE-903F-BBBBBD8D03F3}" emma:medium="tactile" emma:mode="ink">
                <msink:context xmlns:msink="http://schemas.microsoft.com/ink/2010/main" type="inkWord" rotatedBoundingBox="13206,9659 15085,9611 15112,10651 13232,10699"/>
              </emma:interpretation>
              <emma:one-of disjunction-type="recognition" id="oneOf17">
                <emma:interpretation id="interp85" emma:lang="en-US" emma:confidence="1">
                  <emma:literal>the</emma:literal>
                </emma:interpretation>
                <emma:interpretation id="interp86" emma:lang="en-US" emma:confidence="0">
                  <emma:literal>tie</emma:literal>
                </emma:interpretation>
                <emma:interpretation id="interp87" emma:lang="en-US" emma:confidence="0">
                  <emma:literal>toe</emma:literal>
                </emma:interpretation>
                <emma:interpretation id="interp88" emma:lang="en-US" emma:confidence="0">
                  <emma:literal>they</emma:literal>
                </emma:interpretation>
                <emma:interpretation id="interp89" emma:lang="en-US" emma:confidence="0">
                  <emma:literal>thew</emma:literal>
                </emma:interpretation>
              </emma:one-of>
            </emma:emma>
          </inkml:annotationXML>
          <inkml:trace contextRef="#ctx0" brushRef="#br3" timeOffset="801163.824">11773 9821 15609,'38'-11'4515,"-14"8"129,7 3-387,-6-7-2838,16 7-645,-2 0-516,3 0-129,3 0-258,-4 0-258,7-2-516,-14-14-1032,19 1-1935,-10-6-645,-6-6-129,-3-3-258,-8-11-129</inkml:trace>
          <inkml:trace contextRef="#ctx0" brushRef="#br3" timeOffset="800906.8093">11939 9312 16899,'5'-64'4773,"-3"41"129,-2 7-258,0 16-3354,0 0-1031,3 32-259,1 5 0,5 17 0,0 8 0,7 11 0,0 7 0,3 0 0,1 2 0,-6-7 0,4-3 0,-11-18 0,9 8-1936,-16-23-2837,0-5-387,-9-14 129,9-20-129</inkml:trace>
          <inkml:trace contextRef="#ctx0" brushRef="#br3" timeOffset="801563.8468">12403 9374 13029,'-32'-115'5031,"18"67"-516,-2 9 129,-6 3-2064,22 36-1161,-9 12-387,9 31-515,0 5-517,2 16 0,0 6 0,3 13 0,-3-1 0,3-4 0,-1-5 0,0-7 0,-3-2 0,-1-11 0,4-5 0,-4-10 0,2-8 0,-2-12 0,0-18 0,0 0 0,25 2 0,-9-15 0,0-12 0,8-3 0,0-10 0,6 5 0,-2-5 0,1 10 0,-3-1 0,3 8 0,-4 5 0,1 9 0,-1 7 0,0 3 0,0 12 0,-2 6 0,2 6 0,-3 1 0,2 8 0,-8-11-259,8 7-4643,-5-6-129,4-1 129,-1-7-387</inkml:trace>
          <inkml:trace contextRef="#ctx0" brushRef="#br3" timeOffset="801966.8699">13045 9894 14448,'37'-16'4515,"-10"10"0,3 1 0,-7-7-2838,22 12-645,-8-7-387,8 1-129,-8-4-387,2 2 129,-5-8 0,0 2 1,-11-5-259,-4-3 0,-10 1 0,-7 0 0,-2 1 0,-11 2 0,-10 6 0,-6 3 0,-5 7 0,-1 2 0,-1 7 0,0 7 0,2 8 0,4 4 0,3 1 0,3 5 0,6 4 0,7 3 0,9 2-130,0 1 130,20 3-129,8-8-258,20 8-387,1-20-1032,29 0-2709,7-8-258,8-6-129,6-9-129</inkml:trace>
        </inkml:traceGroup>
        <inkml:traceGroup>
          <inkml:annotationXML>
            <emma:emma xmlns:emma="http://www.w3.org/2003/04/emma" version="1.0">
              <emma:interpretation id="{9CEF8300-61CF-42C2-B1BA-6A12CAD92024}" emma:medium="tactile" emma:mode="ink">
                <msink:context xmlns:msink="http://schemas.microsoft.com/ink/2010/main" type="inkWord" rotatedBoundingBox="16025,9129 18363,9070 18396,10388 16058,10447"/>
              </emma:interpretation>
              <emma:one-of disjunction-type="recognition" id="oneOf18">
                <emma:interpretation id="interp90" emma:lang="en-US" emma:confidence="0">
                  <emma:literal>is.</emma:literal>
                </emma:interpretation>
                <emma:interpretation id="interp91" emma:lang="en-US" emma:confidence="0">
                  <emma:literal>is &gt;</emma:literal>
                </emma:interpretation>
                <emma:interpretation id="interp92" emma:lang="en-US" emma:confidence="0">
                  <emma:literal>'is &gt;</emma:literal>
                </emma:interpretation>
                <emma:interpretation id="interp93" emma:lang="en-US" emma:confidence="0">
                  <emma:literal>is</emma:literal>
                </emma:interpretation>
                <emma:interpretation id="interp94" emma:lang="en-US" emma:confidence="0">
                  <emma:literal>if &gt;</emma:literal>
                </emma:interpretation>
              </emma:one-of>
            </emma:emma>
          </inkml:annotationXML>
          <inkml:trace contextRef="#ctx0" brushRef="#br3" timeOffset="803482.9566">14580 8796 12513,'34'-10'4773,"-34"10"-645,32-4 258,-11 9-2709,-21-5-774,25 18-387,-25-18-258,16 29-387,-3-4-645,-13-6-2451,0 1-1290,5 3 129,-5-23-387,20 30-258</inkml:trace>
          <inkml:trace contextRef="#ctx0" brushRef="#br3" timeOffset="802779.9164">15117 9259 8514,'16'-16'4386,"-16"16"0,0 0-258,22 0-1548,-22 0-645,0 0-387,0 0-387,0 0-258,0 0-129,5 26-129,-5-26 0,0 38-129,0-10-129,0 10-128,2-1-259,1 9 0,1 2 0,3 4 0,0-1 0,4-1 0,3-2 0,-2-5 0,6 0 0,-9-13-646,14 2-4127,-16-7-129,1-6 0,-7-3-258</inkml:trace>
          <inkml:trace contextRef="#ctx0" brushRef="#br3" timeOffset="803711.9697">15477 8608 9417,'25'-11'4644,"-25"11"0,23 0-645,-23 0-129,16 11-2838,-2 8-774,-2 8-516,-3 0-2064,-3 6-1806,8 10-129,-7 3-387,4 11-258</inkml:trace>
          <inkml:trace contextRef="#ctx0" brushRef="#br3" timeOffset="804207.9981">16076 9527 8901,'0'-16'3999,"-32"15"258,9 1-516,-18 10-1161,-3-3-1677,8 9-258,-5 2-516,7 2 0,4-4 0,12 3 129,2-4 0,16 2 129,0-17 129,20 25 0,5-18 0,14 8 129,0-8-129,13 5 0,-3-1 0,6 3-258,-5-2 129,-2 6-129,-10-3 0,-5 2 0,-9-2-129,-10 2 129,-14-17-129,3 29 0,-3-29 0,-23 21 0,-3-14 0,-5-1 0,-4-3-129,-4-1 0,-4-2-129,0 0 0,4 0-129,0-4-129,11 4-258,-6-9-1032,18 4-2838,16 5-258,-23-7-129,23 7-129</inkml:trace>
          <inkml:trace contextRef="#ctx0" brushRef="#br3" timeOffset="804485.0139">16901 9864 15867,'18'-2'4902,"5"-4"129,-23 6-516,0 0-3096,0 0-903,0 0-387,0 0-645,0 0-2838,4 9-1290,-4-9-258,-11 11-258,-5-7-258</inkml:trace>
        </inkml:traceGroup>
      </inkml:traceGroup>
    </inkml:traceGroup>
    <inkml:traceGroup>
      <inkml:annotationXML>
        <emma:emma xmlns:emma="http://www.w3.org/2003/04/emma" version="1.0">
          <emma:interpretation id="{B548C198-4A14-4A13-AD73-967413287C86}" emma:medium="tactile" emma:mode="ink">
            <msink:context xmlns:msink="http://schemas.microsoft.com/ink/2010/main" type="paragraph" rotatedBoundingBox="2088,11481 23400,10895 23456,12941 2144,135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B07408-52EB-469A-A323-22DF976C6AFA}" emma:medium="tactile" emma:mode="ink">
              <msink:context xmlns:msink="http://schemas.microsoft.com/ink/2010/main" type="inkBullet" rotatedBoundingBox="2111,12311 3100,12283 3102,12330 2112,12357"/>
            </emma:interpretation>
            <emma:one-of disjunction-type="recognition" id="oneOf19">
              <emma:interpretation id="interp95" emma:lang="en-US" emma:confidence="0">
                <emma:literal>-</emma:literal>
              </emma:interpretation>
            </emma:one-of>
          </emma:emma>
        </inkml:annotationXML>
        <inkml:trace contextRef="#ctx0" brushRef="#br3" timeOffset="806147.1089">715 11818 11094,'-22'-8'4515,"22"8"0,0 0-387,0 0-2193,-16-8-903,16 8-258,0 0-258,0 0-129,0 0-129,0 0-129,0 0 129,-16 0 0,16 0-129,0 0 129,0 0 0,11 11 0,5-11 0,12 4 0,6-4 129,18 1 0,10-1 0,14 0-129,10 0-128,6 0-130,-1-3 0,0 3 0,-8-4 0,-8 4 0,-16 0 0,-11 0 0,-14 0 0,-13 0 0,-5 0 0,-16 0 0,16 9-2452,-16-9-2579,0 0 0,-20 2-387,20-2-129</inkml:trace>
      </inkml:traceGroup>
      <inkml:traceGroup>
        <inkml:annotationXML>
          <emma:emma xmlns:emma="http://www.w3.org/2003/04/emma" version="1.0">
            <emma:interpretation id="{C2075588-925A-4ED6-AED1-CA2D9F9E9BF4}" emma:medium="tactile" emma:mode="ink">
              <msink:context xmlns:msink="http://schemas.microsoft.com/ink/2010/main" type="line" rotatedBoundingBox="4036,11428 23400,10895 23456,12941 4093,13473"/>
            </emma:interpretation>
          </emma:emma>
        </inkml:annotationXML>
        <inkml:traceGroup>
          <inkml:annotationXML>
            <emma:emma xmlns:emma="http://www.w3.org/2003/04/emma" version="1.0">
              <emma:interpretation id="{DE926693-BA7B-4BE8-82DA-9AAF52F8F5A1}" emma:medium="tactile" emma:mode="ink">
                <msink:context xmlns:msink="http://schemas.microsoft.com/ink/2010/main" type="inkWord" rotatedBoundingBox="4038,11505 9012,11369 9048,12661 4074,12797"/>
              </emma:interpretation>
              <emma:one-of disjunction-type="recognition" id="oneOf20">
                <emma:interpretation id="interp96" emma:lang="en-US" emma:confidence="0">
                  <emma:literal>Include</emma:literal>
                </emma:interpretation>
                <emma:interpretation id="interp97" emma:lang="en-US" emma:confidence="0">
                  <emma:literal>Included</emma:literal>
                </emma:interpretation>
                <emma:interpretation id="interp98" emma:lang="en-US" emma:confidence="0">
                  <emma:literal>Inched</emma:literal>
                </emma:interpretation>
                <emma:interpretation id="interp99" emma:lang="en-US" emma:confidence="0">
                  <emma:literal>Intrude</emma:literal>
                </emma:interpretation>
                <emma:interpretation id="interp100" emma:lang="en-US" emma:confidence="0">
                  <emma:literal>•Include</emma:literal>
                </emma:interpretation>
              </emma:one-of>
            </emma:emma>
          </inkml:annotationXML>
          <inkml:trace contextRef="#ctx0" brushRef="#br3" timeOffset="904523.7358">4665 11765 6063,'23'-18'4128,"-23"18"-129,0 0-516,-5-28-1161,5 28-387,-30-21-258,30 21-258,-47-13-387,26 13-129,-13-2-258,9 4-129,-8 5-129,10 11-129,-6 0 0,8 5-129,1 2-129,8 5 0,1-3 0,6 5 0,5 0 0,0-4 0,12 1 129,4-4-258,11-1 129,5-4-258,7 0 129,2-8-258,10-1 0,-2-11-516,9 3-1032,-6-3-2451,-4-10 129,3-3-258,-13-10-129</inkml:trace>
          <inkml:trace contextRef="#ctx0" brushRef="#br3" timeOffset="904844.7542">4992 10986 13674,'-5'-39'4644,"5"39"258,0-16-258,0 16-2580,7 9-1161,-3 12-258,10 16-129,-7 6 0,7 16-257,-3 8-259,2 12 0,-3 4 0,1 4 0,1-1 0,1-4 0,1-4 0,-2-12-517,6 0-386,-12-27-1290,10-2-2580,-9-7-129,0-8 0,-2-3-387</inkml:trace>
          <inkml:trace contextRef="#ctx0" brushRef="#br3" timeOffset="905868.8127">5407 11701 13803,'16'-7'4902,"-16"7"-387,12 16 129,-12-16-3354,0 44-516,0-15-258,8 8-258,-5-3 0,2 2-258,1-6 129,3-2-129,0-5 129,-1-5-129,-8-18 0,25 22 0,-25-22-129,29 0 129,-13-4-129,2-10 129,1-9-129,4-2 258,0-9-129,8-3 129,-6-4 129,3 3 0,-5 1 0,0 5 0,-5 7 0,-4 7-129,-14 18 0,20-3 1,-20 3-130,12 28 0,-5 1 0,4 4 0,3 5 0,4 1-130,2 4-128,1-8-129,7 1 0,-1-11-387,11 1 129,-6-13-129,12 1-129,-8-14-258,13 2-129,-9-11-387,15-2 0,-14-19 516,8 7-129,-11-14 387,1 1 387,-11 0 774,-10-3 387,-4 11 645,-14-4 0,0 16 387,-14-2-129,14 18-387,-34 0-129,18 16-516,-7 4-129,7 10-129,0 2-129,5 5 0,3 1 0,4-1-129,4-5 129,0-2-258,4-5 258,6-5-258,-10-20 387,25 21-258,-25-21 129,32-5 258,-16-19-258,4-6 387,-1-18-387,6-9 387,0-19-516,0-17 387,0-10-258,-4-9-129,-1-2 0,-6 2 0,-9 7 258,-5 14 0,0 15-129,-10 21-129,-8 18 259,-2 20-259,-1 17 0,1 11 0,4 23 0,6 12 0,1 16 0,5 13 0,4 14 0,0 5 0,11 6 0,1-2 0,4-2 0,2-4 0,4-4 0,-3-12-259,8-8-128,-6-17-129,11-3-129,-12-16-387,17 2-258,-16-23-903,20-2-2451,-5-9 258,0 0-645,-1-13 387</inkml:trace>
          <inkml:trace contextRef="#ctx0" brushRef="#br3" timeOffset="906211.8324">7027 11984 8514,'22'-4'4257,"-22"4"258,34-5-774,-2 5-1032,-9-7-645,21 5-516,-14-12-774,10 5 0,-10-9-258,-2 4 0,-10-7-258,-6 3 129,-12-4-258,-1 6 0,-17-1 0,-5 4 0,-2 6-129,-5 4 0,-2 3 0,0 8 0,3 12 0,1 5 129,6 7-129,6 5-258,6 1 387,8 3-387,2-4 258,16-3-387,12-2 258,8-9-387,14 0-258,1-18-1290,19 1-2580,10-6 258,9 0-645,17-4 258</inkml:trace>
          <inkml:trace contextRef="#ctx0" brushRef="#br3" timeOffset="902815.6381">2856 11320 7869,'2'-21'4773,"-2"21"0,0 0-387,0-25-1161,0 25-1161,0 0-516,-2 32-645,-5-10-129,5 20-387,-7 6 0,4 14 0,-4 4-129,4 7 0,-1 0-129,3 0-129,1-4 258,2-4-258,0-12 0,2-5-129,3-5 129,2-11-129,0-6 0,-3-6 0,3-4-258,-7-16 0,0 0-129,0 0-387,0 0-387,0-23-1290,0-6-2193,0-1 258,0-11-387,0-2-387</inkml:trace>
          <inkml:trace contextRef="#ctx0" brushRef="#br3" timeOffset="903095.6541">2691 11201 5676,'-39'-50'5160,"23"29"-387,16 21-129,-20-23-903,8 5-1032,12 18-1032,0 0-516,19-7-516,-1 5-129,14 2-129,5-2 0,13 1-129,7-5-129,5-1-129,2 2-258,-3-2-129,3 7-1032,-23 3-2967,-2-1-645,-14 7 0,-25-9-129</inkml:trace>
          <inkml:trace contextRef="#ctx0" brushRef="#br3" timeOffset="903387.6708">2614 11909 10707,'13'39'4902,"4"-24"-258,3-5 0,9-8-1935,15 12-1548,-5-14-387,20 4-129,0-4-387,8 0-129,6-6-258,0-2-258,9 8-645,-18-13-2451,3 4-1161,-3 2-129,-12-2-129,-7 2-645</inkml:trace>
          <inkml:trace contextRef="#ctx0" brushRef="#br3" timeOffset="903848.6972">3520 11714 13029,'0'0'5031,"0"17"-387,9 5 129,14 11-2838,-20-11-903,13 10-387,-9-5-516,0-1-129,2-1-387,-5-5 129,1-1-258,-5-19 0,0 0 129,0 0-129,0 0 258,0 0 0,6-25 258,-3-1 0,-1-8 129,3 0 0,-1-3 258,3 1-129,-2 1 0,6 4 129,-2 3-129,7 8 0,-2 4 129,7 14-129,1 2 0,4 9 0,-1 7 0,6 13 0,-6 3-129,-1 5 129,-2 1-129,-4 1 0,-2 0-258,-6-4 0,-1 1 0,-9-9-774,11 6-774,-11-11-3096,0-6-129,0-16-258,0 18 0</inkml:trace>
        </inkml:traceGroup>
        <inkml:traceGroup>
          <inkml:annotationXML>
            <emma:emma xmlns:emma="http://www.w3.org/2003/04/emma" version="1.0">
              <emma:interpretation id="{3BC05DFB-DA22-4D95-B15B-ADB562393D5D}" emma:medium="tactile" emma:mode="ink">
                <msink:context xmlns:msink="http://schemas.microsoft.com/ink/2010/main" type="inkWord" rotatedBoundingBox="9983,12041 10921,12016 10934,12475 9996,12501"/>
              </emma:interpretation>
              <emma:one-of disjunction-type="recognition" id="oneOf21">
                <emma:interpretation id="interp101" emma:lang="en-US" emma:confidence="1">
                  <emma:literal>as</emma:literal>
                </emma:interpretation>
                <emma:interpretation id="interp102" emma:lang="en-US" emma:confidence="0">
                  <emma:literal>on</emma:literal>
                </emma:interpretation>
                <emma:interpretation id="interp103" emma:lang="en-US" emma:confidence="0">
                  <emma:literal>an</emma:literal>
                </emma:interpretation>
                <emma:interpretation id="interp104" emma:lang="en-US" emma:confidence="0">
                  <emma:literal>ors</emma:literal>
                </emma:interpretation>
                <emma:interpretation id="interp105" emma:lang="en-US" emma:confidence="0">
                  <emma:literal>ax</emma:literal>
                </emma:interpretation>
              </emma:one-of>
            </emma:emma>
          </inkml:annotationXML>
          <inkml:trace contextRef="#ctx0" brushRef="#br3" timeOffset="907246.8916">8922 11708 5160,'-38'-60'4128,"14"31"-129,4 11 129,-8-3-774,-4-2-1290,12 16-129,-14-9-774,13 16-129,-9-5-258,10 8-129,-7 6-258,10 9-129,-5 1 0,6 8-129,2 3-129,5 2 0,2 2 0,5 0 129,2-2-129,0-2 0,7-3 0,2-4 129,0-5-258,-9-18 258,23 19-258,-23-19 129,25 0 0,-25 0 129,27-25 0,-11 4 129,-4-7 0,4-1 0,-3-3 129,3 5-129,-6-1 0,1 8 0,0 3-129,-11 17 0,26-4 0,-8 11-129,0 15 129,2 4 0,1 4 0,-2 4-129,1-4 0,-4 2 0,-2-5 0,-3-7-129,-4-4-129,-7-16 129,0 0 0,16 9 0,-16-9 0,21-15 129,-5-4-129,2-8 129,5-5 129,4-5-129,3-1 0,-3 3 0,1 1 129,1 2-129,-2 9 0,1 9 129,-1 12-129,-1 4 129,1 12 0,3 11 0,-1 3 0,1 8 0,-3 1 0,-4 1 1,-4-3-130,-6 1 0,-8-4 0,-5-6 0,-9-2-130,-14-8-257,-2 0-129,-14-15-774,16 5-3096,-13-6-516,4 0 258,7-4-516</inkml:trace>
        </inkml:traceGroup>
        <inkml:traceGroup>
          <inkml:annotationXML>
            <emma:emma xmlns:emma="http://www.w3.org/2003/04/emma" version="1.0">
              <emma:interpretation id="{D731729D-71F9-4C51-9256-CC3EC6F24432}" emma:medium="tactile" emma:mode="ink">
                <msink:context xmlns:msink="http://schemas.microsoft.com/ink/2010/main" type="inkWord" rotatedBoundingBox="11578,11220 16158,11094 16214,13140 11634,13266"/>
              </emma:interpretation>
              <emma:one-of disjunction-type="recognition" id="oneOf22">
                <emma:interpretation id="interp106" emma:lang="en-US" emma:confidence="0">
                  <emma:literal>many-is</emma:literal>
                </emma:interpretation>
                <emma:interpretation id="interp107" emma:lang="en-US" emma:confidence="0">
                  <emma:literal>many's</emma:literal>
                </emma:interpretation>
                <emma:interpretation id="interp108" emma:lang="en-US" emma:confidence="0">
                  <emma:literal>many-I's</emma:literal>
                </emma:interpretation>
                <emma:interpretation id="interp109" emma:lang="en-US" emma:confidence="0">
                  <emma:literal>many-I'S</emma:literal>
                </emma:interpretation>
                <emma:interpretation id="interp110" emma:lang="en-US" emma:confidence="0">
                  <emma:literal>Many-is</emma:literal>
                </emma:interpretation>
              </emma:one-of>
            </emma:emma>
          </inkml:annotationXML>
          <inkml:trace contextRef="#ctx0" brushRef="#br3" timeOffset="908202.9463">10153 11616 13287,'21'16'4644,"-10"7"-129,-1 5 129,1 15-2580,-11-13-1032,11 15-258,-9-8-516,-1 2 0,1-5-129,-2-7-129,2-4-129,-2-7-129,0-16 0,0 0 0,0 0 129,14-4 0,-5-17-129,3-9 387,-1-8 0,7-6 0,-2-8 0,3-3 0,-1 0 129,4 3-129,-6 8 0,3 8 0,1 11 0,3 18-129,-4 7 258,3 20-258,-4 10 129,-1 6 0,-2 3 0,-3 4 0,-3-1-129,-4-3 129,-5-7-258,0-5 129,0-4-129,0-7 0,0-16 129,0 18 0,0-18-129,0 0 129,4-11 129,3-7 0,2-8 0,3-6 0,3-9 0,2-2 1,3-5-130,1 5 0,1 3 0,-1 8 0,-2 7 0,1 14 0,-4 11 0,4 7 0,-4 18 0,0 5 0,1 6 0,1 5 0,-2 3 0,0-3 0,0 0 0,-5-4 0,3 2 0,-10-14-1162,15 7-2450,-12-10-1290,4-4 0,-11-18-258,18 17 129</inkml:trace>
          <inkml:trace contextRef="#ctx0" brushRef="#br3" timeOffset="909118.9986">11238 11621 11352,'23'-5'4644,"-4"5"-129,-19 0 0,0 0-2451,32 1-516,-32-1-516,0 0-387,17-1 0,-17 1-387,0 0 0,0 0 0,-24-18-129,5 18 0,-4 0-129,-4 5-129,0 9 129,1 8-129,1 3 0,5 5 129,2 4-129,6 3 0,5-1 0,5-1 129,2-3 0,2-3 0,7-4 0,3-6 0,-12-19 0,29 25 0,-12-21 129,1-4 0,0-4 0,2-7 129,-4-10 0,7-2 129,-6-11-128,7 2-259,-7-7 0,5 5 0,-4 2 0,-1 6 0,-1 4 0,0 10 0,-16 12 0,29 0 0,-15 12 0,0 8 0,6 3 0,-6 0 0,7 5 0,-5-8-517,11 7-902,-27-27-645,45 17-645,-45-17-1161,39-8-387,-16-5-387,-4-8 516,-4-9 1161,1 3 2064,-4 0 1806,-12-7 1419,9 15 1161,-9-1 645,0 20 387,0-26-387,0 26-1290,0 0-1032,11 16-645,-11-16-387,17 30-258,-6-12 0,2 5-258,-3-4-128,-1 1-130,0-2 0,-5-2-130,-4-16-128,5 23 0,-5-23 0,0 0 129,0 0 0,18-4 129,-9-17 129,3-6 129,2-12 0,6-2 129,-2-5-257,7 5-130,-4 0 0,4 11 0,0 10 0,3 17 0,-3 6 0,0 22 0,-2 9 0,-3 5 0,-1 7 0,-8-8-130,8 12-1934,-17-17-2709,7-8-129,-9-25-258,13 25 129</inkml:trace>
          <inkml:trace contextRef="#ctx0" brushRef="#br3" timeOffset="909511.0211">12298 11621 12255,'21'-52'4773,"-8"36"-387,-13 16 387,23-10-2322,2 26-1161,-11 2-516,9 17-129,-2-3-129,8 9-129,-4-5-258,2 1 0,-3-5-258,1-5 129,2-6-129,-2-9 0,2-6 0,-3-6 129,3-11 0,2-12 129,-3-14 129,6-4 0,-5-7-128,1 7-130,-10-2 0,0 13 0,-6 9 0,-12 21 0,11 17 0,-11 26 0,-3 12 0,-12 13 0,-2 8 0,-8 10 0,-6 3 0,-6-2 0,-4 7 0,-7-9 0,13 22-1678,-13-16-3224,7-2-516,-2-11 258,11-10-645</inkml:trace>
          <inkml:trace contextRef="#ctx0" brushRef="#br3" timeOffset="913459.2469">13274 10717 6966,'0'-25'4257,"0"25"129,0 0-258,0 0-1161,0-21-645,0 21-645,0 0-387,0 0-516,0 0-258,0 0 0,8 14-258,-8-14-129,16 27-258,-7-9-258,8 9-1032,-8-3-2967,7 0 129,4 0-387,-1-6-129</inkml:trace>
          <inkml:trace contextRef="#ctx0" brushRef="#br3" timeOffset="910052.052">13821 10840 12126,'0'-18'4773,"-2"1"-516,2 17 387,0 0-2322,-4 40-1032,1-6-387,8 18-387,0 3 0,10 13-258,-5 3-129,6 7-129,0 2-258,-1-7-258,4 12-1161,-8-15-2838,-4-4-258,-2-10-129,-3-7-258</inkml:trace>
          <inkml:trace contextRef="#ctx0" brushRef="#br3" timeOffset="913705.261">14178 10621 12771,'11'-21'4644,"-11"21"-387,0 0 129,0 0-2580,0 0-774,3 25-516,-3-4-387,0 2-516,7 9-2451,-5 4-1677,-2-2 258,4 5-645,-4-7 129</inkml:trace>
          <inkml:trace contextRef="#ctx0" brushRef="#br3" timeOffset="910472.076">14550 11297 13029,'19'-35'4644,"-19"35"-516,-19-6 0,-10 6-3225,6 4-516,-3 5-129,2 3-129,3 1-129,5 1 129,16-14-129,-14 25 129,14-25 0,2 21 129,-2-21-129,33 23 258,-11-10-129,8 6 129,2-1-129,5 7 0,1 2 0,1 3 129,-4 2-258,-4 2 129,-8-2 0,-7-2 0,-13-3-129,-3-2 0,-14-8 0,-12-2-129,-8-5 0,-5-6-129,-2-2-258,-6-2-258,12 0-645,-10-6-3354,12-6-129,4-1-129,8 1-258</inkml:trace>
        </inkml:traceGroup>
        <inkml:traceGroup>
          <inkml:annotationXML>
            <emma:emma xmlns:emma="http://www.w3.org/2003/04/emma" version="1.0">
              <emma:interpretation id="{098008F2-FE31-4A68-BDF8-8F4875B10DF9}" emma:medium="tactile" emma:mode="ink">
                <msink:context xmlns:msink="http://schemas.microsoft.com/ink/2010/main" type="inkWord" rotatedBoundingBox="17072,11890 18150,11860 18162,12323 17085,12353"/>
              </emma:interpretation>
              <emma:one-of disjunction-type="recognition" id="oneOf23">
                <emma:interpretation id="interp111" emma:lang="en-US" emma:confidence="1">
                  <emma:literal>as</emma:literal>
                </emma:interpretation>
                <emma:interpretation id="interp112" emma:lang="en-US" emma:confidence="0">
                  <emma:literal>on</emma:literal>
                </emma:interpretation>
                <emma:interpretation id="interp113" emma:lang="en-US" emma:confidence="0">
                  <emma:literal>ors</emma:literal>
                </emma:interpretation>
                <emma:interpretation id="interp114" emma:lang="en-US" emma:confidence="0">
                  <emma:literal>an</emma:literal>
                </emma:interpretation>
                <emma:interpretation id="interp115" emma:lang="en-US" emma:confidence="0">
                  <emma:literal>ons</emma:literal>
                </emma:interpretation>
              </emma:one-of>
            </emma:emma>
          </inkml:annotationXML>
          <inkml:trace contextRef="#ctx0" brushRef="#br3" timeOffset="922104.7414">15850 11683 9417,'48'-28'4644,"-26"8"0,2 1-258,5 3-1806,-26-20-903,17 13-516,-20-13-387,0 13-129,-7-9-129,-9 11-129,-11-2-129,-3 9 0,-6 1-129,1 10 0,-4 3 0,1 1-129,5 15 129,1 9-129,5 5 0,7 4 0,4 7-129,7 2 129,8 1 0,1-1 0,7-2-129,7-5 129,4-3 0,1-4-129,3-6 129,-1-9 0,2-3-129,-3-11 258,3 0-129,0-13 129,0-10 0,4-7 129,1-11 0,2-3 0,1-6 1,1 5-259,-6 1 0,1 10 0,-4 7 0,0 18 0,-1 9 0,-3 11 0,-1 16 0,-2 3 0,0 6 0,-2-1 0,0 1 0,-1-6 0,-2-5 0,-4-7-130,-7-18 1,12 18-129,-12-18 129,20-4 0,-8-14 129,4-10 0,4-8 258,5-7-129,1-5 129,5 2-128,-1-2-130,2 7 0,0 4 0,0 14 0,-4 9 0,1 12 0,-4 2 0,-2 14 0,-2 7 0,-1 10 0,-6 2 0,-3 1 0,-6 4 0,-3-6 0,-2 1 0,-9-4 0,-5-3 0,-11-11-388,5 13-1160,-12-19-3354,0 0-129,-3-5-129,3-3-258</inkml:trace>
        </inkml:traceGroup>
        <inkml:traceGroup>
          <inkml:annotationXML>
            <emma:emma xmlns:emma="http://www.w3.org/2003/04/emma" version="1.0">
              <emma:interpretation id="{3375C66D-D124-4BEA-BB02-36C0A03256B5}" emma:medium="tactile" emma:mode="ink">
                <msink:context xmlns:msink="http://schemas.microsoft.com/ink/2010/main" type="inkWord" rotatedBoundingBox="18703,11055 23401,10926 23447,12584 18748,12713"/>
              </emma:interpretation>
              <emma:one-of disjunction-type="recognition" id="oneOf24">
                <emma:interpretation id="interp116" emma:lang="en-US" emma:confidence="1">
                  <emma:literal>possible</emma:literal>
                </emma:interpretation>
                <emma:interpretation id="interp117" emma:lang="en-US" emma:confidence="0">
                  <emma:literal>pos sibyl e</emma:literal>
                </emma:interpretation>
                <emma:interpretation id="interp118" emma:lang="en-US" emma:confidence="0">
                  <emma:literal>pos sib he</emma:literal>
                </emma:interpretation>
                <emma:interpretation id="interp119" emma:lang="en-US" emma:confidence="0">
                  <emma:literal>pos bible</emma:literal>
                </emma:interpretation>
                <emma:interpretation id="interp120" emma:lang="en-US" emma:confidence="0">
                  <emma:literal>pos sibs e</emma:literal>
                </emma:interpretation>
              </emma:one-of>
            </emma:emma>
          </inkml:annotationXML>
          <inkml:trace contextRef="#ctx0" brushRef="#br3" timeOffset="922720.7766">17286 11347 15996,'-9'36'5031,"9"-1"0,2 4-258,10 17-3870,-7 0-258,10 12-257,-7 1-388,1 4 0,0 0 0,-2-5 0,0-4 0,-3-7 0,1-7 0,-5-9-388,2-8 1,-2-11-129,2-6-387,-2-16 129,0 0-129,0-27 258,0 0-129,-2-17 258,2-8 0,0-19 258,0-7 129,-2-9 387,-1-9 0,3 5 129,3-5 258,15 14-129,2 2 129,15 23 0,3 7 0,11 27-129,1 5 0,7 18-129,-9 7-129,-2 15 0,-8 8 0,-10 7-129,-12 6 0,-5 2 0,-11-3 1,0 1-130,-16-6 0,-7-5-130,-7-3 1,-10-11-258,1-6 0,-11-10-129,6 3-258,-13-10-387,22 5-1548,-3-7-2193,6-8 387,11 3-516,21 12 129</inkml:trace>
          <inkml:trace contextRef="#ctx0" brushRef="#br3" timeOffset="923111.7989">17935 11395 9933,'62'-55'4902,"-48"28"-129,-12 4-258,-7-9-1548,5 32-1419,-18-19-516,18 19-516,-20 3-129,12 18 0,-1 8-258,5 10 129,-1 4-129,5 7 0,0-2 0,5 3 0,6-5 0,5-5 0,0-9-129,2-5 129,-1-11 129,7-5 1,-5-11-259,6-9 0,-4-20 0,4-12 0,-5-12 0,-1-7 0,-8-10 0,-6 1 0,-5 1 0,-3 6 0,-10 16 0,-10 7 0,5 19 0,-12 6-388,30 14-2579,-21 14-2064,16 2-129,3 4-258,5 1 0</inkml:trace>
          <inkml:trace contextRef="#ctx0" brushRef="#br3" timeOffset="923516.8222">18511 11256 13674,'18'-10'4773,"-4"-17"-129,-14 27-129,-14-30-3225,14 30-645,-28-11-258,12 11-129,-6 0-258,4 4 129,2 5-258,16-9 129,-19 24 0,19-24-129,2 32 129,12-14 0,5 2 0,10 1 0,5 2 129,5 4 0,2 0 0,0 1 0,-6-1 129,-1-1 0,-7-4 0,-6 1 0,-12-5 0,-9 0 0,0-18 0,-21 19 0,-6-14-128,-7 3-130,-5-5 0,-4-1-130,1 0-128,-1-2 0,7 0-387,-5-6-258,25 6-1548,-1 0-2322,17 0 129,0 0-516,0-25 0</inkml:trace>
          <inkml:trace contextRef="#ctx0" brushRef="#br3" timeOffset="923936.8462">19150 11235 12900,'80'-57'5031,"-68"36"-516,-12 3 258,0 18-2709,-39-14-1290,18 12-258,-8 0-129,4 2-129,-3 7 0,1 6-129,2 3-129,4 0 129,1 0-258,6 0 129,7 2 0,7-2 0,2 1 0,16 1 0,12-2 0,7 6 0,10-3 0,8 2 129,2 3 0,0 0-129,-6 0 129,-5 0 0,-10-2 0,-9 1 0,-15-5 129,-10 1-128,-2-19-130,-32 23 0,-4-15 0,-6-5 0,-8-1 0,-5-2 0,-1 0 0,-4-7-259,8 1-386,-1-8-258,19 14-1419,0-3-2580,10-4 129,6-4-387,18 11 129</inkml:trace>
          <inkml:trace contextRef="#ctx0" brushRef="#br3" timeOffset="924163.8592">19433 11235 10449,'92'-23'4644,"-51"19"129,-7 4-387,-4-3-1806,7 19-1161,-17 0-516,7 14-129,-11 2-387,0 5-129,-6 10-387,-8-14-645,7 15-1548,-9-14-2451,0-11 258,-2-7-516,2-16 0</inkml:trace>
          <inkml:trace contextRef="#ctx0" brushRef="#br3" timeOffset="924320.8681">19682 11073 10836,'-11'-105'4257,"6"61"129,5 13-387,0 10-2322,0 2-1161,0 19-2709,0-16-1806,0 16-387,12 0 258,9 7-1032</inkml:trace>
          <inkml:trace contextRef="#ctx0" brushRef="#br3" timeOffset="924791.8951">19973 10755 12771,'13'-32'4773,"-13"32"-129,0 0 129,10 19-2451,-10 4-903,6 18-645,-6 2-129,11 14-129,-8 0-386,2 9-130,1-1 0,-6 3 0,2 0-130,-2-11-386,0 1 0,0-17 0,0-2 129,1-21-129,-1-18 258,0 0 129,23-5 258,-8-20 129,-1-14 0,4 1 0,-4-6 129,5 10 0,-6-3 0,3 12-129,-4 5 0,-12 20 0,29 0-128,-13 9-130,-4 16 0,4 11 0,0 5 0,0 5 0,-3 5 0,-3 3 0,-8-3 0,-2-3 0,-2-5 0,-12-6 0,-5-1 0,-13-13 0,1-1-130,-13-22-1031,14 12-1419,-11-16-2322,2-12 0,1-12-516,6-9 258</inkml:trace>
          <inkml:trace contextRef="#ctx0" brushRef="#br3" timeOffset="925005.9073">20619 10467 15738,'69'-15'4902,"-54"28"0,-8 31-387,-7 1-3612,3 17-129,1 6-129,7 8-516,3 6-903,-4-4-3741,8 0-387,0-6 0,3-3-258</inkml:trace>
          <inkml:trace contextRef="#ctx0" brushRef="#br3" timeOffset="925339.9264">21224 11333 13287,'103'-25'4902,"-44"13"-387,1-6 129,1-11-2838,-1 13-903,-12-12-387,-7 3-387,-20-5 129,-15 3-258,-13 2 129,-24 9 0,-9 4-129,-9 12 0,-6 0 0,2 14 0,3 11 0,9 9 129,9 6 0,13 10 0,10 5 0,11 2 129,19 4-258,25-3 0,22 7-258,17-16-1419,17 8-2967,15-5-258,6-6 0,5-1-774</inkml:trace>
        </inkml:traceGroup>
      </inkml:traceGroup>
    </inkml:traceGroup>
    <inkml:traceGroup>
      <inkml:annotationXML>
        <emma:emma xmlns:emma="http://www.w3.org/2003/04/emma" version="1.0">
          <emma:interpretation id="{2C13EA8A-9418-44E5-9D3F-B9FB872C0B25}" emma:medium="tactile" emma:mode="ink">
            <msink:context xmlns:msink="http://schemas.microsoft.com/ink/2010/main" type="paragraph" rotatedBoundingBox="2070,13582 21165,12925 21230,14824 2136,154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4DA5B1-0C6B-485E-A442-765E5078A55F}" emma:medium="tactile" emma:mode="ink">
              <msink:context xmlns:msink="http://schemas.microsoft.com/ink/2010/main" type="inkBullet" rotatedBoundingBox="2095,14291 3238,14251 3240,14295 2096,14335"/>
            </emma:interpretation>
            <emma:one-of disjunction-type="recognition" id="oneOf25">
              <emma:interpretation id="interp121" emma:lang="en-US" emma:confidence="0">
                <emma:literal>-</emma:literal>
              </emma:interpretation>
            </emma:one-of>
          </emma:emma>
        </inkml:annotationXML>
        <inkml:trace contextRef="#ctx0" brushRef="#br3" timeOffset="1.05227E6">722 13800 10320,'-41'-9'4644,"25"4"0,16 5-258,0 0-1935,-20-4-1161,20 4-516,0 0-258,18 0-129,-18 0 129,34 7-129,-9-1 0,14 1 0,9-5 0,19 3 0,12-5 0,13 0-129,4 0 1,7-5-259,-1-4 0,-6 2 0,-11 0 0,-14-1 0,-14 5 0,-14-2 0,-11 3 0,-11-2 0,-21 4 0,20-9-775,-4 9-3998,-16 0-387,0 0 129,0 0-387</inkml:trace>
      </inkml:traceGroup>
      <inkml:traceGroup>
        <inkml:annotationXML>
          <emma:emma xmlns:emma="http://www.w3.org/2003/04/emma" version="1.0">
            <emma:interpretation id="{724022AE-726C-418C-83ED-3D17FE557151}" emma:medium="tactile" emma:mode="ink">
              <msink:context xmlns:msink="http://schemas.microsoft.com/ink/2010/main" type="line" rotatedBoundingBox="4423,13501 21165,12925 21230,14824 4489,15401"/>
            </emma:interpretation>
          </emma:emma>
        </inkml:annotationXML>
        <inkml:traceGroup>
          <inkml:annotationXML>
            <emma:emma xmlns:emma="http://www.w3.org/2003/04/emma" version="1.0">
              <emma:interpretation id="{80060A5F-CCE1-4DD0-87D0-FF9BE6ECABCF}" emma:medium="tactile" emma:mode="ink">
                <msink:context xmlns:msink="http://schemas.microsoft.com/ink/2010/main" type="inkWord" rotatedBoundingBox="4423,13501 5934,13449 5970,14494 4459,14546"/>
              </emma:interpretation>
              <emma:one-of disjunction-type="recognition" id="oneOf26">
                <emma:interpretation id="interp122" emma:lang="en-US" emma:confidence="1">
                  <emma:literal>As</emma:literal>
                </emma:interpretation>
                <emma:interpretation id="interp123" emma:lang="en-US" emma:confidence="0">
                  <emma:literal>AS</emma:literal>
                </emma:interpretation>
                <emma:interpretation id="interp124" emma:lang="en-US" emma:confidence="0">
                  <emma:literal>as</emma:literal>
                </emma:interpretation>
                <emma:interpretation id="interp125" emma:lang="en-US" emma:confidence="0">
                  <emma:literal>Its</emma:literal>
                </emma:interpretation>
                <emma:interpretation id="interp126" emma:lang="en-US" emma:confidence="0">
                  <emma:literal>A,</emma:literal>
                </emma:interpretation>
              </emma:one-of>
            </emma:emma>
          </inkml:annotationXML>
          <inkml:trace contextRef="#ctx0" brushRef="#br3" timeOffset="1.05336E6">3000 13279 9288,'4'-25'4902,"6"-7"-258,-10 32-258,0 0-1806,2-16-903,-2 16-645,4 16-387,1 12-129,-5 3-129,2 13-129,-2 8-129,0 10 129,0 7-129,0 3 0,0 2-258,-4-3 129,1-5 0,-1-9-129,2-5 0,1-15 129,-1-8-129,2-10 129,0-19 0,0 0 0,0 0 0,0 0 0,-2-9 0,0-14 129,2-13-129,0-8 0,0-15 129,7-7-129,6-10 129,7-8 0,6-8 0,12 1 0,2 2 0,5 9 129,-2 7 0,1 15 129,-8 6 0,-4 16-257,-9 11-130,-7 13 0,-16 12 0,0 0 0,16-2 0,-16 2 0,7 27 0,2 1 0,0 6 0,5 5 0,0 8 0,4 2 0,2 3 0,1 3 0,2 4 0,-2 1 0,1 3 0,1 1 0,-4 0 0,1-4 0,1-1 0,-5-8 0,-1-4 0,-3-12 0,0-5 0,-6-12 0,3 2 0,-9-20-1420,0 0-3482,0 0-258,-9-11 0,-5-5-258</inkml:trace>
          <inkml:trace contextRef="#ctx0" brushRef="#br3" timeOffset="1.05357E6">3134 13601 9804,'16'0'4773,"19"11"-258,8-8-258,19-3-2064,16 11-1161,1-6-1032,8-5-903,9 7-1032,-2-5-2322,-10-4-258,1 0 0,-15-8-516</inkml:trace>
          <inkml:trace contextRef="#ctx0" brushRef="#br3" timeOffset="1.05404E6">4302 13498 11094,'0'-16'4644,"0"16"-387,-10-4 0,10 4-2451,-36 0-903,18 5-516,-7-1-129,6 3-129,-1 0-129,20-7-129,-21 22 129,21-22 0,0 24 0,9-8 129,7 1 0,7 4 129,2 2-129,9 4 258,-2-1-129,5 8 129,-1-4-129,3 6 258,-7-6-258,2 4 258,-11-6-129,-4 1-129,-13-4 129,-5-4-129,-8-5 0,-12-2 0,-10-6-128,-6-1-130,-5-6 0,-2-1 0,-3-3 0,3-8 0,2 1-130,3-5-257,9 6-129,-1-10-645,29 19-1677,0 0-2064,-16-20 129,16 20-387,9-12 0</inkml:trace>
        </inkml:traceGroup>
        <inkml:traceGroup>
          <inkml:annotationXML>
            <emma:emma xmlns:emma="http://www.w3.org/2003/04/emma" version="1.0">
              <emma:interpretation id="{0ABF6642-ED03-41BE-8987-472F20D19C50}" emma:medium="tactile" emma:mode="ink">
                <msink:context xmlns:msink="http://schemas.microsoft.com/ink/2010/main" type="inkWord" rotatedBoundingBox="6643,13931 9558,13831 9606,15224 6691,15325"/>
              </emma:interpretation>
              <emma:one-of disjunction-type="recognition" id="oneOf27">
                <emma:interpretation id="interp127" emma:lang="en-US" emma:confidence="1">
                  <emma:literal>many</emma:literal>
                </emma:interpretation>
                <emma:interpretation id="interp128" emma:lang="en-US" emma:confidence="0">
                  <emma:literal>marry</emma:literal>
                </emma:interpretation>
                <emma:interpretation id="interp129" emma:lang="en-US" emma:confidence="0">
                  <emma:literal>Many</emma:literal>
                </emma:interpretation>
                <emma:interpretation id="interp130" emma:lang="en-US" emma:confidence="0">
                  <emma:literal>moony</emma:literal>
                </emma:interpretation>
                <emma:interpretation id="interp131" emma:lang="en-US" emma:confidence="0">
                  <emma:literal>may</emma:literal>
                </emma:interpretation>
              </emma:one-of>
            </emma:emma>
          </inkml:annotationXML>
          <inkml:trace contextRef="#ctx0" brushRef="#br3" timeOffset="1.05501E6">5195 13476 9804,'11'-21'4644,"-11"21"129,0 0-387,0 0-1806,32 27-1032,-21-6-258,14 20-387,-6-5-129,10 13-258,-6-2-129,3 2-129,-3-4-258,-1-6 0,-4-3-129,-4-10 129,-3-6-258,-11-20 129,16 3 0,-11-12 0,0-17 129,-1-10-129,-1-6 258,4-10-129,-1-3 129,1 0-129,0 5 258,4 7-258,-2 6 258,7 12-129,0 9 0,5 14 0,0 2-129,4 20 129,-2 5-129,4 7 0,-4 3 0,-2 4-129,-3 0 0,-5-3-129,-1 0 0,-5-10 0,-1-3 0,-6-23 129,3 25-129,-3-25 129,0 0 0,2-23 258,0-2 0,3-5 0,0-7 129,8-2 0,-1-6 0,8 6 0,-2 0 129,5 5-129,-2 4 0,6 8-128,-2 10-130,0 10 0,-2 2 0,3 9 0,-2 9 0,-1 9 0,0-1 0,-4 6 0,1 2 0,-4-2 0,2 2 0,-8-7-517,8 8-386,-18-35-1032,30 37-2322,-15-21-774,2 0 129,3-7-129</inkml:trace>
          <inkml:trace contextRef="#ctx0" brushRef="#br3" timeOffset="1.0555E6">6663 13487 9288,'-11'-41'4515,"0"22"0,-6 3-129,-5-6-1548,22 22-1161,-44-12-516,28 12-258,-7 0-258,7 14-258,-2 0 0,5 8-129,1 2-129,3 5 0,2 3-129,3 2 0,3 0-129,-1 1 0,2 1 0,0-4-129,7 1 0,0-6 129,6-2-129,-3-7 0,-10-18 129,29 14 129,-13-14 129,1-14 0,-1-11 129,4-5 129,-2-8 0,1 3 0,-1-4 129,4 8-258,-6 5 129,5 10-258,-3 9 130,1 7-259,1 10 0,1 12 0,0 6 0,-1 6 0,0 7-259,-6-6-128,7 12-645,-21-17-2451,11 2-1419,-6-9 129,1-3-258,-6-20-129</inkml:trace>
          <inkml:trace contextRef="#ctx0" brushRef="#br3" timeOffset="1.05594E6">7008 13583 12642,'21'-43'4773,"-21"43"-258,23-19 129,-23 19-2451,22 0-1032,-22 0-516,28 21 0,-15-3-258,1 7 0,-2 2-258,-3-1 0,0 4-258,-5-3 0,1 2-258,-5-10 0,0 1 129,0-20-129,0 18 0,0-18 258,0-11 129,3-9 129,3-10 129,3 0 0,0-11 129,5 4 0,-2-4 0,4 9 0,-1 0 0,4 8-257,-3 7-130,2 10 0,0 7 0,-1 3 0,-1 15 0,2 7 0,-2 5 0,0 4 0,-3 7 0,-3-7 0,5 8-130,-12-20-1289,19 10-2838,-15-13-645,5-1 0,-12-18-258</inkml:trace>
          <inkml:trace contextRef="#ctx0" brushRef="#br3" timeOffset="1.0564E6">7655 13521 12642,'13'-48'4644,"-13"48"-129,9-16 129,-9 16-2322,0 0-1032,7 9-387,5 8-258,-12-17 0,25 36-258,-7-18-257,5 1-130,0 1 0,2-4 0,2-2 0,-1-5 0,3-5 0,-1-4 0,1-7 0,-2-13 0,-1-9 0,-1-1 0,0-5 0,-4 3 0,-5 1 0,-1 7 0,-8 6 0,-7 18 0,0 0 0,-2 26 0,-12 12 0,-1 15 0,-8 11 0,0 18 0,-5 9 0,-4 3 0,-2 4 0,-2 1 0,1 3 0,-3-3 0,5-4 0,-1-10 0,7-3 0,6-16 0,8-4 0,-3-21 0,16 5-2065,0-30-2837,0-16-258,0 0 129,6-21-387</inkml:trace>
        </inkml:traceGroup>
        <inkml:traceGroup>
          <inkml:annotationXML>
            <emma:emma xmlns:emma="http://www.w3.org/2003/04/emma" version="1.0">
              <emma:interpretation id="{838D4EBD-346E-4952-81F9-9173E650AD33}" emma:medium="tactile" emma:mode="ink">
                <msink:context xmlns:msink="http://schemas.microsoft.com/ink/2010/main" type="inkWord" rotatedBoundingBox="10058,13361 13794,13232 13833,14364 10097,14493"/>
              </emma:interpretation>
              <emma:one-of disjunction-type="recognition" id="oneOf28">
                <emma:interpretation id="interp132" emma:lang="en-US" emma:confidence="0">
                  <emma:literal>terms</emma:literal>
                </emma:interpretation>
                <emma:interpretation id="interp133" emma:lang="en-US" emma:confidence="0">
                  <emma:literal>Terms</emma:literal>
                </emma:interpretation>
                <emma:interpretation id="interp134" emma:lang="en-US" emma:confidence="0">
                  <emma:literal>teams</emma:literal>
                </emma:interpretation>
                <emma:interpretation id="interp135" emma:lang="en-US" emma:confidence="0">
                  <emma:literal>forms</emma:literal>
                </emma:interpretation>
                <emma:interpretation id="interp136" emma:lang="en-US" emma:confidence="0">
                  <emma:literal>teems</emma:literal>
                </emma:interpretation>
              </emma:one-of>
            </emma:emma>
          </inkml:annotationXML>
          <inkml:trace contextRef="#ctx0" brushRef="#br3" timeOffset="1.0573E6">8632 13414 12513,'-5'-19'4773,"24"13"-387,6 6 129,18 6-2709,-1-6-903,24 7-387,12 0-903,1-7-2064,10 0-1935,5 0 129,-5 0-387,-2 0-258</inkml:trace>
          <inkml:trace contextRef="#ctx0" brushRef="#br3" timeOffset="1.05706E6">8872 12914 12384,'0'-44'4773,"0"44"-516,0-23 387,0 23-2580,12-4-1032,-12 4-258,16 25-129,-10 2-129,3 12 0,-4 3-129,6 10 0,-2 5 1,1 5-388,-1 1 0,4 2 0,-1 1 0,2 2 0,-1-1 0,-4-1 0,1 0 0,-6-7 0,3-1-130,-7-17-773,5 9-1161,-5-25-2580,-1-7-129,1-18-258,-27 5 129</inkml:trace>
          <inkml:trace contextRef="#ctx0" brushRef="#br3" timeOffset="1.05814E6">9436 13398 14448,'46'4'4773,"-17"-4"-129,1 0-129,-7-4-2580,14 4-903,-8-12-387,5 5-258,-11-8 1,0 3-388,-9-4 0,-7 0 0,-7 16 0,-3-27 0,-15 16 0,-7 4 0,-4 2 0,-6 3 0,1 2 0,-1 4 0,2 6-130,5 6 1,5 6 129,7 3 0,5 5-129,8 6 258,3 1-129,9 4 129,8 0 1,8 0-130,5 0 0,8-2 0,1-7 0,5-2 0,3-11 0,2-3 0,0-8 0,2-8 0,-1-8 0,0-9 0,-2-8 0,-2-11 0,-3-3 0,-2-7 0,-8 0 0,-6-2 0,-6 0 0,-6 3 0,-12 6 0,-3 7 0,-5 5 0,-15 8 0,1 8 0,-8 2 0,4 9 0,-6 0-259,12 2-257,-5 3 129,22-5 0,-25 18 0,25-18 129,-7 18 0,7-18 129,0 0 129,16 12 0,2-12 129,2 0 0,6-2 258,3-8 0,8 3 0,2-6 0,4 4 129,-2-1-257,7 3-259,-5-1 0,-2 5 0,-4 1 0,-2 2 0,-10 9 0,0 7 0,-5 4 0,-4 6 0,-5 6 0,-3 4 0,0 1 0,-3 2 0,2 6 0,-5-6 0,7 5 0,-8-13-517,14 17-1676,-10-20-2451,4-3-258,-6-7 0,-3-18-258</inkml:trace>
          <inkml:trace contextRef="#ctx0" brushRef="#br3" timeOffset="1.05918E6">10768 13300 15222,'43'-30'4773,"-27"30"-129,2 0-258,8 16-2967,-26-16-516,31 41-387,-23-16 0,5 7-258,-8-4-128,1 3-130,-5 1-130,-1-9-128,0-2-129,0-21 0,0 21 0,0-21 0,0 0 129,4-12 0,7-11 258,-2-4 0,5-5 129,0-5 0,2-1 129,2 6 0,-4 0 0,2 7-129,-4 6 258,-12 19-258,24-9 129,-24 9-129,21 21 0,-12 4 0,0 4 1,1 3-130,-2 3 0,-1-1 0,0 2 0,-4-8-130,-1-1-128,-2-9 0,2-1 0,-2-17 129,0 0 0,0 0 0,0 0 258,3-17 0,1-10 129,5 0 129,0-7-129,5 1-128,2-5-130,7 6 0,0 0 0,6 7 0,-1 4 0,2 10 0,-1 6 0,-1 5 0,1 11 0,-6 10 0,2 6 0,-4 3 0,2 4 0,0 0 0,11 1 0,0-8 0,14 1 0,0-15-775,18-1 1,-2-12 0,14 0 0,-7-18 129,2-1 0,-16-8 258,-9 2 129,-16-1 258,-16-1 258,-12 7 0,-10-1 129,-13 8 0,-11 1 0,3 10 0,-3 0 0,5 2-129,2 6-129,5 3 0,18-9 0,-21 26-129,21-26 129,0 32 0,5-16-129,14 4 129,5 0 0,6 3 0,4 0-129,5 3 129,2 1 0,0 5 0,-6 2-129,-1 3 129,-9 1-129,-7-1 258,-11-3-258,-7-2 129,-11-5 0,-14-4 0,-7-7 1,-7-11-130,-5-1 0,-4-4-130,1-6-257,-3-17-516,15 18-1677,-6-18-2064,7 0 0,4-1-258,7 1-258</inkml:trace>
        </inkml:traceGroup>
        <inkml:traceGroup>
          <inkml:annotationXML>
            <emma:emma xmlns:emma="http://www.w3.org/2003/04/emma" version="1.0">
              <emma:interpretation id="{597F7486-A223-4831-919D-4BC7B92D9905}" emma:medium="tactile" emma:mode="ink">
                <msink:context xmlns:msink="http://schemas.microsoft.com/ink/2010/main" type="inkWord" rotatedBoundingBox="14630,13381 19304,13220 19332,14029 14658,14190"/>
              </emma:interpretation>
              <emma:one-of disjunction-type="recognition" id="oneOf29">
                <emma:interpretation id="interp137" emma:lang="en-US" emma:confidence="1">
                  <emma:literal>there</emma:literal>
                </emma:interpretation>
                <emma:interpretation id="interp138" emma:lang="en-US" emma:confidence="0">
                  <emma:literal>these</emma:literal>
                </emma:interpretation>
                <emma:interpretation id="interp139" emma:lang="en-US" emma:confidence="0">
                  <emma:literal>There</emma:literal>
                </emma:interpretation>
                <emma:interpretation id="interp140" emma:lang="en-US" emma:confidence="0">
                  <emma:literal>•here</emma:literal>
                </emma:interpretation>
                <emma:interpretation id="interp141" emma:lang="en-US" emma:confidence="0">
                  <emma:literal>These</emma:literal>
                </emma:interpretation>
              </emma:one-of>
            </emma:emma>
          </inkml:annotationXML>
          <inkml:trace contextRef="#ctx0" brushRef="#br3" timeOffset="1.06106E6">15379 12850 11223,'0'-53'4773,"0"53"-258,0 0 129,0 0-2322,0 30-903,7-1-387,12 20-258,-6-2 0,8 15-258,-7-2 0,3 10-257,-7-4-259,-3-1 0,-1 3 0,-5-11-388,1 3-128,-2-19-645,0 13-1419,-2-28-2322,-6-6-129,8-20-129,-29 3 129</inkml:trace>
          <inkml:trace contextRef="#ctx0" brushRef="#br3" timeOffset="1.0616E6">15260 13293 8514,'17'-23'4257,"3"19"129,14 4-387,5 6-2064,-2-6-774,15 0-387,-2 0-774,-4-13-1032,9 4-903,-16-10-1161,-3-11-1161,-2 3 0,-15-12-387,-10-7 2193,-4 3 1290,-5-3 1935,-16-4 1419,6 9 1935,-6 9 387,-6 9 129,3 9-387,19 14-1161,-36 8-1161,33 26-774,-12-2-258,12 16-258,-4-1 129,7 8-129,-2-4-129,2 4-258,0-1-128,2-3-130,1-3 0,1-3 0,3-4-388,-2-11 130,4-3 0,-9-27 129,18 21-129,-18-21 258,30-7 129,-10-13 0,1-8 129,6-1 0,-2-4 0,5 2 1,-5 3-259,1 7 0,-1 6 0,-1 14 0,-1 2 0,-2 19 0,-1 8 0,-10 3-388,13 11-773,-23-6-3354,18-1-645,-4-8 258,6-4-645</inkml:trace>
          <inkml:trace contextRef="#ctx0" brushRef="#br3" timeOffset="1.06229E6">16265 13400 11610,'32'-13'4773,"-7"8"-129,5-2 129,-4-9-2580,21 12-1032,-10-12-258,6 4-387,-8-8-129,-1 1-129,-11-3-258,-9 1 129,-12 0-258,-4 1 129,-15 4-129,-8 4 129,-4 5-129,-1 7 129,-2 0 0,2 8-129,3 10 129,4 5-129,7 6 129,4 3-129,6 2 258,6 3-129,4-1 0,14-1 129,3-3 129,7-3-129,3-4 129,8-6 129,-2-10-129,6-4 0,-2-5 0,1-10-128,-1-12-130,2-4 0,-2-10 0,-6-5 0,-2-3 0,-9-3 0,-4 3 0,-9 0 0,-8 4 0,-3 5 0,-10 8 0,-10 6-130,0 8 1,-3 3-258,4 6 129,-1 4 0,20 0 0,-27 4 0,27-4 129,-3 17 129,3-17 0,7 16 129,9-10 0,11-1 129,3-3-129,13 1 129,-1-3 129,8 2-129,0 0 1,2 2-259,-4 1 0,-4 4 0,-8 1 0,-8 6 0,-5 2 0,-9 0 0,-3 5 0,-11-3-259,4 8-902,-13-8-3483,9-1-516,0-19 129,0 25-516</inkml:trace>
          <inkml:trace contextRef="#ctx0" brushRef="#br3" timeOffset="1.06265E6">17412 13282 13545,'52'-19'4902,"-17"8"-129,6 1 0,-4-12-3225,17 13-516,-6-7-516,2 2-129,-8-4-129,-3-1 0,-8-1-129,-14-1 0,-8-1-129,-9 3 0,-5-2 0,-13 5 0,-5 3 0,-4 10 0,1 3-129,-3 7 129,3 10-129,1 7 129,5 6 0,4 2-129,7 7 0,2-3-129,7 3 129,2-6-258,14 5-129,0-12-516,18 17-1290,-4-18-2451,0-4 129,4-5-387,0-7-129</inkml:trace>
          <inkml:trace contextRef="#ctx0" brushRef="#br3" timeOffset="1.06041E6">13490 13370 11352,'39'-38'4644,"-28"19"-129,-11-1 0,-13-7-2451,13 27-774,-28-33-387,10 22-258,-9-1-129,6 8-258,-6-1 0,6 5 0,1 0-258,2 5 129,2 6-129,0 3 0,-1 5 0,-3 5 0,2 2-129,2 4 129,2 4-129,0 0 0,5 3 0,5-6 0,4 2 0,0-8 0,11-2 0,5-8 0,2-5 129,3-6 0,2-4 0,2 0 129,0-13 0,2-3 0,-4-7 129,0 0 0,-2-5 0,1 1 0,-5-3 0,-1 7 0,-3 1-129,-13 22 0,23-25 0,-23 25 0,25 0-129,-25 0 130,32 22-130,-11-4 0,8 1 0,1 1 0,6-1 0,-1 1 0,1-6 0,1-3 0,-1-8 0,-3-3 0,0-3 0,-7-10 0,-1-6 0,-4-6 0,-3-5 0,-5-4 0,-6 0 0,-5-3 0,-2 1 0,0 2 0,-6 4 0,-6 3 0,1 6-130,-5 7-128,16 14-258,-32-7 129,32 7 258,-35 9-258,35-9 129,-29 28 0,20-12 129,9-16-129,-2 27 258,2-27-129,13 12 258,8-12 0,4 0 129,7-3 129,2-6-258,5 3 258,-2-2 129,3 4-258,-1 4 129,0 2-258,-7 8 1,0 6-130,-7 2 0,-2 7 0,-5 4 0,-4 1 0,-2 2 0,-5-4 0,2 6-388,-9-11-644,15 18-1161,-8-18-2709,3 0 0,-10-23-258,31 25-129</inkml:trace>
          <inkml:trace contextRef="#ctx0" brushRef="#br3" timeOffset="1.06079E6">14726 13409 11997,'16'-11'4644,"12"-10"-129,-10 14 129,-11-9-2709,25 14-774,-9-9-387,13 6-129,-6-6-129,4 2-258,-7-5 129,-2 2-258,-8-4 129,-8 0-258,-9 0 0,0 16 0,-23-27-129,-5 16 129,-8 6 0,-5 3 0,0 2-129,-1 7 0,4 11 129,5 5-258,9 7 258,10 2-258,14 6-129,4-3 0,19 8-129,4-7 0,15 1 0,3-10 129,10-1-129,-5-13-258,7 5-387,-13-17-2322,-1-2-774,1-8 0,-12-13-387,0-1 0</inkml:trace>
        </inkml:traceGroup>
        <inkml:traceGroup>
          <inkml:annotationXML>
            <emma:emma xmlns:emma="http://www.w3.org/2003/04/emma" version="1.0">
              <emma:interpretation id="{BC87619C-BE30-4021-AD82-6438D4AC0B80}" emma:medium="tactile" emma:mode="ink">
                <msink:context xmlns:msink="http://schemas.microsoft.com/ink/2010/main" type="inkWord" rotatedBoundingBox="19829,13426 21180,13380 21196,13826 19845,13873"/>
              </emma:interpretation>
              <emma:one-of disjunction-type="recognition" id="oneOf30">
                <emma:interpretation id="interp142" emma:lang="en-US" emma:confidence="0">
                  <emma:literal>as</emma:literal>
                </emma:interpretation>
                <emma:interpretation id="interp143" emma:lang="en-US" emma:confidence="0">
                  <emma:literal>on</emma:literal>
                </emma:interpretation>
                <emma:interpretation id="interp144" emma:lang="en-US" emma:confidence="0">
                  <emma:literal>an</emma:literal>
                </emma:interpretation>
                <emma:interpretation id="interp145" emma:lang="en-US" emma:confidence="0">
                  <emma:literal>a</emma:literal>
                </emma:interpretation>
                <emma:interpretation id="interp146" emma:lang="en-US" emma:confidence="0">
                  <emma:literal>ors</emma:literal>
                </emma:interpretation>
              </emma:one-of>
            </emma:emma>
          </inkml:annotationXML>
          <inkml:trace contextRef="#ctx0" brushRef="#br3" timeOffset="1.06332E6">18634 13048 12642,'2'-54'5031,"-9"33"-387,-8 1 129,-4-6-2709,-1 20-1290,-8-1-129,1 7-258,-3 0-129,1 13-129,5 1 0,6 5 0,2 1-129,5 1 129,6 1-258,3-1 0,2 2 0,2-5-129,10 0 0,-12-18 0,32 23 0,-12-20 0,5-3 0,0-1 258,1-15 0,4-6 129,-1-8 129,1 3-129,-1-5 258,-3 9-258,-6 2 258,3 10-129,-23 11-129,30 4 129,-19 17-129,0 8 129,-3 4-258,3 3 129,-2-2 0,0 0-129,-2-6 129,0-5-387,-3-7 258,-4-16-129,18 9 129,-18-9 129,32-9-258,-8-7 129,8-7-129,8-5 387,6-4-258,7 0 129,1-4 0,4 6 1,1-1-130,1 8 0,-1 7 0,0 11 0,-4 5 0,0 11 0,-3 12 0,-6 9 0,-7 3 0,-5 6 0,-7 0 0,-11-2 0,-13-1 0,-8-8 0,-15 7-259,-28-15-4643,-3-3-387,-17-6 129,-5 1-645</inkml:trace>
        </inkml:traceGroup>
      </inkml:traceGroup>
    </inkml:traceGroup>
    <inkml:traceGroup>
      <inkml:annotationXML>
        <emma:emma xmlns:emma="http://www.w3.org/2003/04/emma" version="1.0">
          <emma:interpretation id="{D27130CD-D78A-4C26-B312-DA8FD21F7110}" emma:medium="tactile" emma:mode="ink">
            <msink:context xmlns:msink="http://schemas.microsoft.com/ink/2010/main" type="paragraph" rotatedBoundingBox="4215,15157 23972,14213 24073,16327 4316,172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2F22C1C-8A79-49F5-A252-E7B3411C42C1}" emma:medium="tactile" emma:mode="ink">
              <msink:context xmlns:msink="http://schemas.microsoft.com/ink/2010/main" type="line" rotatedBoundingBox="4215,15157 23972,14213 24073,16327 4316,17271"/>
            </emma:interpretation>
          </emma:emma>
        </inkml:annotationXML>
        <inkml:traceGroup>
          <inkml:annotationXML>
            <emma:emma xmlns:emma="http://www.w3.org/2003/04/emma" version="1.0">
              <emma:interpretation id="{04488B49-58EB-480F-AF6F-C4D6A324CC00}" emma:medium="tactile" emma:mode="ink">
                <msink:context xmlns:msink="http://schemas.microsoft.com/ink/2010/main" type="inkWord" rotatedBoundingBox="4225,15350 6984,15218 7076,17139 4316,17271"/>
              </emma:interpretation>
              <emma:one-of disjunction-type="recognition" id="oneOf31">
                <emma:interpretation id="interp147" emma:lang="en-US" emma:confidence="1">
                  <emma:literal>many</emma:literal>
                </emma:interpretation>
                <emma:interpretation id="interp148" emma:lang="en-US" emma:confidence="0">
                  <emma:literal>manly</emma:literal>
                </emma:interpretation>
                <emma:interpretation id="interp149" emma:lang="en-US" emma:confidence="0">
                  <emma:literal>mangy</emma:literal>
                </emma:interpretation>
                <emma:interpretation id="interp150" emma:lang="en-US" emma:confidence="0">
                  <emma:literal>man</emma:literal>
                </emma:interpretation>
                <emma:interpretation id="interp151" emma:lang="en-US" emma:confidence="0">
                  <emma:literal>Many</emma:literal>
                </emma:interpretation>
              </emma:one-of>
            </emma:emma>
          </inkml:annotationXML>
          <inkml:trace contextRef="#ctx0" brushRef="#br3" timeOffset="1.0648E6">2783 15008 9159,'39'-37'4644,"-19"19"258,3 12-516,6 10-1806,-29-4-1032,40 30-387,-22-5-387,7 16-258,-7-2 0,1 11-129,-4-6-129,-3 4-129,-3-3-129,-4-6-129,-3-5 0,-2-11-129,0-2 258,0-21-258,0 0 0,0 0 129,-10-10 0,8-19 258,2-8-258,0-8 258,2-8 0,8 0-129,1-2 258,5 3-129,0 6 129,3 12 0,3 9-129,4 18 129,1 7-129,2 12 129,-1 11-129,2 11 0,-3 0-129,-4 2 129,-2-3-129,-5 1-129,-5-5 0,-6-6 0,-1-5 0,-4-18 0,0 21 0,0-21 0,0 0 0,-7-14 129,7-8 0,0-8 0,0-7 129,9-4-129,3-4 129,6 3 0,0-1 0,5 9 129,-2 6-129,4 13 129,0 12-129,2 6 0,-4 17 0,2 10 0,-4 9 1,-1 6-130,-1 3 0,-6 0-130,-1 4-257,-12-12-387,9 16-1548,-9-19-2709,0-3 129,0-6-516,-3-6 0</inkml:trace>
          <inkml:trace contextRef="#ctx0" brushRef="#br3" timeOffset="1.06748E6">4167 14924 9288,'0'-26'4773,"0"26"-387,-2-24 0,-8 8-1806,10 16-1290,0 0-387,0 0-258,0 0-129,0 0-129,0 0 0,0 0 0,0 0 0,0 0-129,0 0-129,0 0 129,0 0-129,3 11 0,-3-11 0,0 0 0,0 0 0,0 0-129,0 0 129,0 0 0,0-12-129,0 12 129,0 0-129,0 0 0,-3-16 0,3 16 0,0 0 0,0 0-129,0 0 129,-20-18 0,20 18 0,0 0 0,-16-14 0,16 14 0,0 0 0,-18-20 0,18 20 0,-17-9 0,17 9 0,-25 0 0,9 11-129,-2 10 258,-2 8-258,1 4 129,-1 7 0,4 2 0,2 5 0,3-5 0,6 1 0,3-7 0,2-6 0,4-4 0,8-6 0,1-4 0,3-11 0,1 1 0,3-6 0,3-4 129,-3-8 0,3-4-129,-4-4 258,3-1-129,-5 1 0,1-1 0,-4 1 1,-14 20-130,25-25 0,-25 25 0,25-5 0,-7 7 0,0 10 0,3 6 0,2 5 0,4 4 0,0 1 0,-1-1 0,1 1 0,-6-10-259,6 5-773,-27-23-774,43 11-2064,-43-11-1290,32-3 129,-32 3-258,16-33-129</inkml:trace>
          <inkml:trace contextRef="#ctx0" brushRef="#br3" timeOffset="1.06785E6">4518 15083 10449,'-6'-25'4644,"6"-4"129,0 29-258,32 4-1935,-32-4-1161,27 23-387,-15-7-387,11 11 0,-10-6-129,3 6-258,-9-4 0,0 2 0,-3-4-258,-4-1 0,0-3-129,0-17 129,0 25-129,0-25 0,0 0 0,0 0 0,16-7 258,-6-12-129,-1-12 258,6-2 0,-1-10 0,4 2 0,-2-4 1,5 6-259,0 6 0,4 9 0,0 16 0,4 11 0,-5 20 0,1 11 0,-2 9 0,-7 3 0,0 7 0,-10-10-130,6 10-1547,-14-17-3354,2-6-129,-3-10 0,3-20-258</inkml:trace>
          <inkml:trace contextRef="#ctx0" brushRef="#br3" timeOffset="1.0683E6">5144 15134 12771,'9'-48'5031,"-4"32"-516,-5 16 516,0 0-3096,27 7-903,-17 9-258,12 13-129,-8-4-258,9 5 0,-3-3-128,1-4-259,-2-4 0,3-3 0,-1-5 0,2-6 0,0-5 0,-1 0 0,1-10 0,0-8 0,-3-5 0,1-4 0,-5 0 0,-2 6 0,-7-2 0,-7 23 0,0 0 0,0 0 0,7 34 0,-8 14 0,-10 10 0,-5 15 0,-4 11 0,-1 8 0,-4 8 0,0 9 0,-1 3 0,-3 1 0,2 1 0,-1-5 0,3-1 0,-2-13 0,6-8 0,-2-23-130,12-2-1160,-14-26-3741,15-11-129,10-25 0,0 0-129</inkml:trace>
        </inkml:traceGroup>
        <inkml:traceGroup>
          <inkml:annotationXML>
            <emma:emma xmlns:emma="http://www.w3.org/2003/04/emma" version="1.0">
              <emma:interpretation id="{B77E1FE7-C2A9-4AD9-AD1C-AEF073F5EE80}" emma:medium="tactile" emma:mode="ink">
                <msink:context xmlns:msink="http://schemas.microsoft.com/ink/2010/main" type="inkWord" rotatedBoundingBox="7677,14992 13575,14710 13666,16625 7769,16907"/>
              </emma:interpretation>
              <emma:one-of disjunction-type="recognition" id="oneOf32">
                <emma:interpretation id="interp152" emma:lang="en-US" emma:confidence="1">
                  <emma:literal>rectangles</emma:literal>
                </emma:interpretation>
                <emma:interpretation id="interp153" emma:lang="en-US" emma:confidence="0">
                  <emma:literal>meeting les</emma:literal>
                </emma:interpretation>
                <emma:interpretation id="interp154" emma:lang="en-US" emma:confidence="0">
                  <emma:literal>reetang les</emma:literal>
                </emma:interpretation>
                <emma:interpretation id="interp155" emma:lang="en-US" emma:confidence="0">
                  <emma:literal>reefing les</emma:literal>
                </emma:interpretation>
                <emma:interpretation id="interp156" emma:lang="en-US" emma:confidence="0">
                  <emma:literal>resting les</emma:literal>
                </emma:interpretation>
              </emma:one-of>
            </emma:emma>
          </inkml:annotationXML>
          <inkml:trace contextRef="#ctx0" brushRef="#br3" timeOffset="1.06892E6">6268 15330 12900,'0'0'5031,"19"3"-258,-19-3 129,18 20-2580,-18-20-1032,23-2-387,-23 2-257,36-28-646,-15 3 0,6-4 0,0-6 0,-2-6 0,-4-2 0,-5-3 0,-4 3 0,-8 4 0,-4 7 0,-11 4 0,-8 13 0,-8 3 0,0 12 0,-3 0 0,2 9-388,-3 2 1,10 1 129,1-3 0,20-9 129,-19 16 129,19-16 129,0 0 0,0 0 258,18 5-129,-1-5 129,7 0-257,-1 0-130,7 0 0,-2-3 0,3 3 0,-1 0 0,4 0 0,-1 5 0,3 7 0,-4 6 0,2 7 0,-2 7 0,-5 6 0,-4 4 0,-7-1 0,-2 7 0,-14-9 0,14 15-1549,-9-21-3482,-1-2-258,-2-10 0,9-5-387</inkml:trace>
          <inkml:trace contextRef="#ctx0" brushRef="#br3" timeOffset="1.06951E6">6990 15273 14964,'11'-37'4902,"-11"37"0,26-34-258,6 30-3096,-14-15-387,16 10-515,-6-9-646,4 2 0,-5-4 0,-2 1 0,-11-3 0,-5 1 0,-9 0 0,-7 3 0,-12 7 0,-10 4 0,-3 7 0,-4 2 0,1 14 0,-1 5 0,6 10 0,5 1 0,7 1 0,13 1 0,5 4 0,9-5 0,14-2 0,11-5 0,9-4 0,10-6 0,7-7 0,4-6 0,2-3 0,4-9 0,-6-9 0,-4-6 0,-10-9 0,-9-2 0,-14-6 0,-11 2 0,-13 2 0,-3 1 0,-14 7 0,-6 10 0,-3 12 0,-2 7 0,2 10 0,4 15 0,3 7 0,1 6 0,8 3 0,7 1 0,0 3 0,9-4 0,11-2 0,5-5 0,7-4 0,1-7 0,8-3 0,-2-12 0,9 5-388,-17-15-2837,15-3-1548,-7-9 0,6-4-387,-5-12 0</inkml:trace>
          <inkml:trace contextRef="#ctx0" brushRef="#br3" timeOffset="1.07031E6">8088 15184 14835,'-20'-50'4773,"20"32"-129,12 11 0,-12 7-3096,56-3-645,-17 3-129,16 0-128,0 0-646,13 3 0,3-3 0,9 0 0,5-9 0,2-1 0,-5-5 0,-7-2 0,-13-1 0,-17-3 0,-17-1 0,-21 3 0,-7 1 0,-25 2 0,-5 2 0,-6 5 0,1 5 0,-2 4 0,6 4 0,3 10 0,6 9 0,5 6 0,6 3 0,4 3 0,3 1 0,4 3 0,0 2 0,6-6 0,3-1 0,3-5 0,-1-4 0,1-6 0,-12-19 0,27 21 0,-11-19 0,2-2 0,-1-10 0,5-5 0,1-10 0,2 4 0,0-6 0,5 8 0,-3-1 0,3 10 0,-3 4 0,-3 6 0,1 7 0,-7 6 0,2 10 0,-20-23 0,23 43-1420,-23-43-3353,7 25-258,-7-25 129,0 0-516</inkml:trace>
          <inkml:trace contextRef="#ctx0" brushRef="#br3" timeOffset="1.06975E6">8249 14540 16641,'0'-87'4902,"-5"62"129,-4 5-258,9 20-3353,0 0-1420,0 32 0,6 9 0,6 22 0,-1 8 0,8 18 0,-1 7 0,3 2 0,1 1 0,-6-6 0,2-1 0,-15-22 0,13-5-4387,-16-13-773,0-6-129,-11-16-129</inkml:trace>
          <inkml:trace contextRef="#ctx0" brushRef="#br3" timeOffset="1.07076E6">9233 14979 14964,'25'-24'4902,"-2"24"0,2 0-129,7 23-2838,-9-13-903,15 15-773,-10-7-259,2 9 0,-7-2 0,-5 1 0,-5 5 0,-8-7 0,0 1 0,-5-3 0,2-5 0,-2-17 0,0 16 0,0-16 0,9-16 0,0-7 0,-2-14 0,7-4 0,-3-9 0,7-1 0,-2-6 0,7 7 0,-2 7 0,2 11 0,0 11 0,0 17 0,-1 8 0,1 23 0,-2 12 0,-6 3 0,-1 3 0,-2 1 0,-1-1 0,-4-6 0,2-4 0,-7-10 0,5 2 0,-7-27-1162,10 23-3482,-10-23-516,9 18 258,-9-18-387</inkml:trace>
          <inkml:trace contextRef="#ctx0" brushRef="#br3" timeOffset="1.07707E6">9797 15417 2451,'-25'-75'2064,"20"36"-1806,-4 0-258,2-4-516,7 17-1677</inkml:trace>
          <inkml:trace contextRef="#ctx0" brushRef="#br3" timeOffset="1.0779E6">10532 15084 11739,'74'-74'4386,"-43"33"0,-10-4 0,-19-5-2193,12 18-903,-14-10-258,-4 15-258,-13-3-258,-3 16-129,-10-1 0,0 10-129,-6 5-129,2 4 0,-1 8 0,1 9 0,2 4-129,5 6 0,4 2 0,7 1 0,5 0 0,6 0 0,5-4 0,5-3 0,10-4 0,4-7 129,4-7-129,2-6 129,0-3 0,0-7 1,0-12-130,-4-6 0,-1-6 0,-4 1 0,-4 0 0,-3 3 0,-2 4 0,-3 7 0,-4 16 0,0 0 0,5 14 0,-5 25 0,2 11 0,0 11 0,1 10 0,3 9 0,-1 7 0,2 2 0,2-2 0,2 0 0,-3 2 0,1 0 0,-2-2 0,1 2 0,-5-9 0,-3-8 0,0-12 0,0-8 0,-5-13 0,-6-14 0,-7-16 0,-1-9 0,-4-20 0,-4-12 0,-7-11 0,0-12 0,-7-11 0,1-7 0,-3-3 0,4-1 0,1 8 0,6 1 0,9 13 0,2 4 0,21 19-130,-4-11-2837,17 18-1935,12-3 0,12 5-129,6-2-258</inkml:trace>
          <inkml:trace contextRef="#ctx0" brushRef="#br3" timeOffset="1.07821E6">11087 14289 17028,'-8'-37'4773,"8"37"129,0 0-258,-16 0-3483,16 25-902,0 9-259,0 17 0,4 6 0,3 18 0,0 7 0,0 7 0,2 3 0,-5-5 0,6 6-517,-10-20-3740,0-4-516,0-17-387,2-11 0,-2-15 0</inkml:trace>
          <inkml:trace contextRef="#ctx0" brushRef="#br3" timeOffset="1.07878E6">11263 15058 13416,'44'-27'4515,"-15"13"129,3-4 0,17 6-2580,-18-22-774,15 11-387,-10-13-258,1 4-129,-10-4-386,-8 6-130,-12 0 0,-7 9 0,-16 6 0,-14 8 0,-7 7-130,-8 7-128,4 18-129,-5 6 0,9 8 129,-1 3 0,15 6 0,5-1 0,11 2 129,7-4 129,4-2 0,15-6 0,5-3 129,6-4-129,4-5 129,1-6 129,1-4-129,1-5 0,-3-10-129,0 0 258,-4-10-129,4-10 129,-4-12 129,5-3-129,1-12 1,3-1-259,-1-5 0,1 5 0,-4 3 0,1 6 0,-4 7 0,-2 13 0,0 10 0,-3 11 0,-2 17 0,2 8 0,-4 8 0,-2 8 0,-3 3 0,-7 1 0,-8 2 0,-5-9 0,-5 9-1807,-14-18-2966,-8-1-129,-8-9-258,1 1 0</inkml:trace>
        </inkml:traceGroup>
        <inkml:traceGroup>
          <inkml:annotationXML>
            <emma:emma xmlns:emma="http://www.w3.org/2003/04/emma" version="1.0">
              <emma:interpretation id="{EB3F1504-C3F7-44BA-8478-52E0E2912B77}" emma:medium="tactile" emma:mode="ink">
                <msink:context xmlns:msink="http://schemas.microsoft.com/ink/2010/main" type="inkWord" rotatedBoundingBox="14695,14715 16580,14625 16625,15553 14740,15643"/>
              </emma:interpretation>
              <emma:one-of disjunction-type="recognition" id="oneOf33">
                <emma:interpretation id="interp157" emma:lang="en-US" emma:confidence="1">
                  <emma:literal>and</emma:literal>
                </emma:interpretation>
                <emma:interpretation id="interp158" emma:lang="en-US" emma:confidence="0">
                  <emma:literal>ard</emma:literal>
                </emma:interpretation>
                <emma:interpretation id="interp159" emma:lang="en-US" emma:confidence="0">
                  <emma:literal>avd</emma:literal>
                </emma:interpretation>
                <emma:interpretation id="interp160" emma:lang="en-US" emma:confidence="0">
                  <emma:literal>ad</emma:literal>
                </emma:interpretation>
                <emma:interpretation id="interp161" emma:lang="en-US" emma:confidence="0">
                  <emma:literal>aud</emma:literal>
                </emma:interpretation>
              </emma:one-of>
            </emma:emma>
          </inkml:annotationXML>
          <inkml:trace contextRef="#ctx0" brushRef="#br3" timeOffset="1.07957E6">13340 14914 4386,'86'-2'3999,"-40"2"129,-18-9 129,1-2-1419,1 11-645,-17-18-258,10 15-129,-23-20-516,0 23-258,1-38-129,-1 22-129,-8-10-129,-3 8 0,-12-5-258,1 7 0,-6 2-129,-1 6 0,-1 7-129,0 1-129,0 5 0,3 9 0,4 4-129,3 3 129,4 6 0,6 2 0,3-1-129,5 4 129,2-4 0,0 3 0,5-5-129,4-1 0,2-3 0,-2-5 0,-9-17 0,19 24 0,-19-24 0,23 3 258,-23-3-129,31-12 129,-15-11 129,5-2 0,0-7 0,4 1 0,0 3 0,4 3-128,-1 7-130,2 8 0,-1 10 0,1 10 0,-2 15 0,1 5 0,1 4 0,-7 0-388,6 7-128,-12-13-516,14 11-1290,-14-21-2451,1-5 0,-18-13-387,31 0 129</inkml:trace>
          <inkml:trace contextRef="#ctx0" brushRef="#br3" timeOffset="1.08042E6">13990 14816 12642,'7'-55'4902,"-2"33"-387,-5 22 258,9-26-2709,12 26-1161,-21 0-258,32 16-129,-16-6-258,4 5 0,-6 1-129,-1 1 0,-13-17-129,14 31 0,-11-14 0,-3-17-129,0 27 0,0-27 129,0 20-129,0-20 0,0 0 129,0 0 0,16-15 129,-3-4 129,-4-10-129,7 3 129,-4-3-129,4 3 129,-5 2-258,1 7 129,-12 17-129,27-11 0,-27 11 0,34 18 0,-11 7-129,5 7 129,8 3-129,3 3 129,5-3 0,5-1-129,7-7 129,0-11 0,2-11-129,-3-5 129,-1-7-129,-10-14 129,-3-3 0,-12-8-129,-13 0 129,-11 2-129,-5 2 129,-14 3-129,-8 7 129,-6 9-129,-2 6 129,-6 3 0,4 10-129,0 10 0,5 5 129,3 7 0,6 0-129,5 1 129,6 1 0,7-2 0,0 0 0,11-5 129,3-6 0,6-5 0,1-7 129,4-7-129,-2-4 129,5-14 0,-3-14 0,6-11 1,-5-10-259,1-12 0,-6-10 0,-1-5 0,-6-9 0,-7-2 0,-5 4 0,-2 5 0,-2 8 0,-7 14 0,0 10 0,1 16 0,-1 16 0,9 16 0,-13 14 0,10 16 0,3 11 0,0 9 0,10 5 0,6 9 0,4 0 0,3 2 0,5 1 0,-1-3 0,3 8-775,-14-15-515,16 5-3483,-16-9-258,2-1-129,-4-13-258</inkml:trace>
        </inkml:traceGroup>
        <inkml:traceGroup>
          <inkml:annotationXML>
            <emma:emma xmlns:emma="http://www.w3.org/2003/04/emma" version="1.0">
              <emma:interpretation id="{6D3B04C6-4678-47C6-A87E-E9D7E1FEB74C}" emma:medium="tactile" emma:mode="ink">
                <msink:context xmlns:msink="http://schemas.microsoft.com/ink/2010/main" type="inkWord" rotatedBoundingBox="17263,14960 21593,14753 21634,15623 17305,15830"/>
              </emma:interpretation>
              <emma:one-of disjunction-type="recognition" id="oneOf34">
                <emma:interpretation id="interp162" emma:lang="en-US" emma:confidence="0">
                  <emma:literal>square</emma:literal>
                </emma:interpretation>
                <emma:interpretation id="interp163" emma:lang="en-US" emma:confidence="0">
                  <emma:literal>Square</emma:literal>
                </emma:interpretation>
                <emma:interpretation id="interp164" emma:lang="en-US" emma:confidence="0">
                  <emma:literal>surname</emma:literal>
                </emma:interpretation>
                <emma:interpretation id="interp165" emma:lang="en-US" emma:confidence="0">
                  <emma:literal>Surname</emma:literal>
                </emma:interpretation>
                <emma:interpretation id="interp166" emma:lang="en-US" emma:confidence="0">
                  <emma:literal>Janae</emma:literal>
                </emma:interpretation>
              </emma:one-of>
            </emma:emma>
          </inkml:annotationXML>
          <inkml:trace contextRef="#ctx0" brushRef="#br3" timeOffset="1.08097E6">16195 14521 13674,'18'-15'5031,"0"-10"-258,-18 25-258,-7-19-3354,7 19-774,-31-2-129,12 2-258,-4 0 0,3 2 0,1 1 0,19-3 0,-23 18 0,23-18 0,0 25 0,5-9 0,14 2 0,8 3 0,3 2 0,8 2 129,-1 0-129,0 2 129,-3-1 0,-5 5 0,-10-5 0,-5 3 129,-10-2-129,-6-1 0,-16-3 0,-8-3 0,-10-6-129,-5-3 129,-7-9-129,-3-2 0,-3-8 0,3-6 0,3-4 129,3-3-129,6 0 0,7-2 0,5 3 0,10 1-129,17 19 0,-20-25-258,20 25-258,0-18-387,21 21-1677,-1 1-2193,8 1 258,8 8-516,5-3-258</inkml:trace>
          <inkml:trace contextRef="#ctx0" brushRef="#br3" timeOffset="1.08161E6">16764 14764 10836,'70'-58'4773,"-52"25"-129,-8 1-129,-1 9-2709,-16-12-645,2 15-387,-15-3-129,4 12-129,-7 1-129,3 8 0,-1 0-129,2 2-129,-1 11 0,4 1-129,2 4 0,1 2 129,4 2-129,6 1 0,-1 2-129,4-2 129,0 4-258,0-3 129,9 1 0,-2-7-129,4 0 0,-11-16 129,23 12 0,-23-12 0,32-12 258,-11-8 0,-1-8 129,3-1-129,0-1 129,0 3 0,-3 4 0,-4 9-129,-16 14 0,23 0-129,-18 27 129,-3 12-129,-2 11 0,0 8 129,0 8-129,0 2 0,0 1 0,7-5 0,0-7 0,6-7 0,-1-11 0,1-5 0,-1-9 0,2-6 258,-14-19 0,24 13 0,-24-13 0,24-18 1,-11-10-259,7-15 0,-4-16 0,5-17 0,2-11 0,7-11 0,8-4 0,-1 6 0,0 9 0,-6 9 0,2 26-388,-15 6-1805,3 26-2709,-21 20-258,0 0-258,-1 29-129</inkml:trace>
          <inkml:trace contextRef="#ctx0" brushRef="#br3" timeOffset="1.08305E6">17698 14400 10707,'-25'-24'5031,"9"12"-645,16 12 387,0 0-2967,0 0-774,0 0-258,-16 18-258,16 1 0,-1-1-258,1 9 129,-4-1-129,4 5 0,0-1-129,0 0 0,0 2-129,0-3 0,4 1-129,-1-5 0,4-4 0,-1-3 0,-6-18 0,17 20 0,-17-20 0,27-2 129,-11-14 129,4-7 0,-4-8 0,3-1 0,-1-5 129,-2 3-129,-2 0 129,-3 4-129,-2 3 129,-2 11-258,-2 0 129,-5 16-129,0 0 129,20-10-129,-20 10 0,21 12 0,-7 4 0,2 4-129,4 3 129,3 4 0,2 1-129,0 4 129,5-2-129,2-3 0,7 0 0,6-8 0,6-4 0,3-7 0,6-8 129,1-1-129,-1-17 129,-3-5 0,-5-8 0,-10-4 129,-11-2-129,-15 1 129,-13 0 0,-5 4-129,-15 7 129,-10 8-129,-5 6 0,-4 9 129,1 2-258,-1 6 129,8 6 0,3 4-129,5 4 129,6-3 0,5 3 0,6 0-129,3-1 129,0-1 0,8 0 0,3-2-129,2 0 0,-13-16 129,24 19-129,-24-19 129,31 0 0,-13-2 0,-1-12 0,5-5 129,1-4 0,3-2 0,-1 0 0,2 5-129,0 4 129,-1 7-129,-1 9 129,0 6-129,0 11 0,-2 8 0,-1 4 129,-1 1-129,-3 0 0,1-3 0,-3-6 129,0-7-129,0-6 129,0-7 0,2-1 0,0-10 0,1-8 129,1-5-129,-2-4 0,0-5-129,-4-3 130,-2 1-130,-5-4 0,-3 5-130,-2 4 130,-2 2-129,0 8 0,0 19-129,-13-21 0,13 21 0,-16 0 0,16 0-129,-18 7 129,18-7 0,-16 12 129,16-12 0,0 0 129,0 0 0,-16 11 129,16-11 0,9 0 129,7-4 0,2-3 0,11 4 0,-1-3 0,9 4 0,4 2 0,2 0-129,-2 11 0,-2 5 0,-3 2-258,-4 5 258,-6 2-258,-6 0 0,-4 3-258,-11-5-129,4 9-645,-16-14-2709,7 2-1161,-7-4 129,7-16-645,-7 23-129</inkml:trace>
          <inkml:trace contextRef="#ctx0" brushRef="#br3" timeOffset="1.08344E6">19557 14515 10836,'43'-19'4902,"-15"11"-258,4 0 258,15 8-2838,-17-13-774,20 8-516,-9-9-258,5 3-129,-7-5 129,-2 2-258,-8-2 129,-10-2-258,-12-2-129,-7 4 258,0 16-258,-35-26 129,3 18-258,-6 3 129,-1 5-129,-3 5 129,1 11 0,3 6-258,5 5 258,6 6-258,6 3 258,6 1-129,12 4-129,3-2 258,14 2-258,13-5 129,10 1-129,9-8 0,9 3-258,1-18-645,15 13-2451,-9-17-1161,-3-4 0,-6-6-516,-5 0 129</inkml:trace>
        </inkml:traceGroup>
        <inkml:traceGroup>
          <inkml:annotationXML>
            <emma:emma xmlns:emma="http://www.w3.org/2003/04/emma" version="1.0">
              <emma:interpretation id="{40FEA81E-5CD2-4F63-BF2B-285D0B8C93F0}" emma:medium="tactile" emma:mode="ink">
                <msink:context xmlns:msink="http://schemas.microsoft.com/ink/2010/main" type="inkWord" rotatedBoundingBox="22274,14746 23993,14664 24031,15444 22312,15526"/>
              </emma:interpretation>
              <emma:one-of disjunction-type="recognition" id="oneOf35">
                <emma:interpretation id="interp167" emma:lang="en-US" emma:confidence="1">
                  <emma:literal>are</emma:literal>
                </emma:interpretation>
                <emma:interpretation id="interp168" emma:lang="en-US" emma:confidence="0">
                  <emma:literal>ane</emma:literal>
                </emma:interpretation>
                <emma:interpretation id="interp169" emma:lang="en-US" emma:confidence="0">
                  <emma:literal>we</emma:literal>
                </emma:interpretation>
                <emma:interpretation id="interp170" emma:lang="en-US" emma:confidence="0">
                  <emma:literal>arg</emma:literal>
                </emma:interpretation>
                <emma:interpretation id="interp171" emma:lang="en-US" emma:confidence="0">
                  <emma:literal>ore</emma:literal>
                </emma:interpretation>
              </emma:one-of>
            </emma:emma>
          </inkml:annotationXML>
          <inkml:trace contextRef="#ctx0" brushRef="#br3" timeOffset="1.08441E6">21044 14423 10449,'30'-52'4902,"-28"33"0,-2-3-258,0 22-2193,-18-32-1677,18 32 0,-32-27-645,11 19 258,-4 4-387,0 4 129,-1 0-129,1 11-129,3 3 258,5 5-258,1 3 129,7 5-129,3-3 129,6 1-129,0 2 0,6-2 129,4-2-129,6-5 129,0-4-129,2-3 258,2-6-129,-3-5 0,1-2 129,2-8 0,-2-8 129,-1-4-129,-1-1 258,2 2-129,-5-2 0,1 5-129,-14 18 129,25-23-129,-25 23 0,26 0 0,-26 0-129,25 32 0,-9-7 0,4 2 0,-2 1 0,3-1 0,-3-2 0,1-6 0,1-5 129,-2-5 0,0-5 0,3-4 0,-2-4 0,5-8 129,-1-6-129,0-5 0,0-6-129,0-3 0,-2-3 0,-5-1 129,-3 1-129,-6 1 0,-2 5-129,-5 3 129,0 6-129,-9 4 129,9 16-258,-28-16 0,28 16 0,-34 0-129,18 0 129,-3 0 0,19 0 0,-25 4 129,25-4 0,0 0 129,0 0 0,0 0 129,0 0 129,30 0 0,0-4 129,11 4-129,2-2 129,7 2-129,-6 0 129,2 8-129,-7 2-128,-3 6-130,-6 4 0,-7 3 0,-5 2 0,-2 2 0,-2-1-130,-5-1-386,2 4 0,-9-10-387,10 13-1032,-12-12-2838,0-4-258,0-16-258,11 25 0</inkml:trace>
          <inkml:trace contextRef="#ctx0" brushRef="#br3" timeOffset="1.08475E6">22028 14440 11739,'35'-24'4902,"-10"13"-387,4 2 387,12 7-3096,-15-10-645,19 5-387,-8-6-129,8 4-258,-10-7 0,1 4 129,-11-6-387,-7 2 258,-8-4-387,-10 4 258,0 16-387,-35-24 387,4 20-387,-8 4 0,-3 4 0,-3 10 0,2 7 0,6 8 0,5 6 0,11 6 0,10 4 129,11 4-129,12 5 129,22 3-129,18 8-258,8-9-645,27 8-3612,-3-4-258,-2-1-258,-11-4-258</inkml:trace>
        </inkml:traceGroup>
      </inkml:traceGroup>
    </inkml:traceGroup>
    <inkml:traceGroup>
      <inkml:annotationXML>
        <emma:emma xmlns:emma="http://www.w3.org/2003/04/emma" version="1.0">
          <emma:interpretation id="{01217674-D8DB-4A66-8C42-E829A8727680}" emma:medium="tactile" emma:mode="ink">
            <msink:context xmlns:msink="http://schemas.microsoft.com/ink/2010/main" type="paragraph" rotatedBoundingBox="4453,16424 19586,15524 19680,17093 4546,179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B11B79-D034-4715-A8BB-A94E91005B59}" emma:medium="tactile" emma:mode="ink">
              <msink:context xmlns:msink="http://schemas.microsoft.com/ink/2010/main" type="line" rotatedBoundingBox="4453,16424 19586,15524 19680,17093 4546,17993"/>
            </emma:interpretation>
          </emma:emma>
        </inkml:annotationXML>
        <inkml:traceGroup>
          <inkml:annotationXML>
            <emma:emma xmlns:emma="http://www.w3.org/2003/04/emma" version="1.0">
              <emma:interpretation id="{C665275E-81EA-47DA-88E2-47BBBE301C15}" emma:medium="tactile" emma:mode="ink">
                <msink:context xmlns:msink="http://schemas.microsoft.com/ink/2010/main" type="inkWord" rotatedBoundingBox="4468,16665 7363,16493 7428,17582 4532,17754"/>
              </emma:interpretation>
            </emma:emma>
          </inkml:annotationXML>
          <inkml:trace contextRef="#ctx0" brushRef="#br3" timeOffset="1.08628E6">3105 16621 9933,'-10'-35'5160,"10"35"-387,-11-29 129,7 8-2709,4 21-903,0 0-645,0 0-129,-14 12-129,12 8-387,-3 5 258,1 7-258,3 2 258,1 5-258,0 2 129,1-2-129,8 2 258,2-6-258,3-3-129,2-3 129,2-4-129,0-9 129,1-6-129,3-10 129,1 0-129,2-14 129,0-9 129,1-4 0,-3-8 129,4-1 0,-6-7 0,1 6 0,-8-4 0,0 9 0,-5 2-129,-2 7 129,-3 3-258,-4 20 0,0 0 0,18 0 0,-8 22 129,5 4-129,4 5 129,4 4-258,6 4 258,-3 0-258,5 2-129,-7-10 0,7 1-258,-12-15-258,13 8-258,-16-25-903,23 9-1548,-5-9-1419,2-18 0,5-5-129,5-2 903,-9-17 1806,11 6 1290,-8-1 1935,-10-8 1806,-9 4 2451,2 9-516,-12 4 129,-8-2-1290,-3 30-1032,0-25-903,0 25-516,-23-2-516,23 2-258,-33 5 0,15 2-387,0 2 258,18-9-129,-25 16 129,25-16-129,0 0 258,2 23 0,14-15 0,7 4 0,4 0 129,3 8-129,2 3-129,2 4 0,-4 5 0,-3 0 0,-8 2-129,-6-1 129,-4-2-129,-9-3 0,-4-7 0,-16-5-129,-3-3 129,-5-8-258,-4-1 0,-4-4-129,4-4-129,-3-12-387,13 16-645,-10-26-1161,20 10-2193,1-4 129,8 0-258,3 1-387</inkml:trace>
          <inkml:trace contextRef="#ctx0" brushRef="#br3" timeOffset="1.08717E6">4373 16735 9159,'111'14'4902,"-51"-7"-516,8 2 258,8 6-2064,-19-17-903,16 2-645,-21-9-258,3 2-258,-18-9 0,-1 2-129,-15-8 0,-7 1 0,-12-2-387,-2 1 258,-16 1-387,-9 3 258,-5 2-387,-7 4 387,-2 6-387,-4 6 258,0 0-129,6 15-129,5 6 387,2 6-387,6 7 387,7 5-258,10 2 129,7 1-129,5 3 258,11-3-129,9-1 0,10-3 0,6-6 129,7-4 0,4-6-129,7-5 258,1-10-129,4-3 129,-2-4 0,2-5-129,-5-15 129,-2-1-129,-5-9 0,-6-6 0,-9-1 1,-7-3-130,-10-2 0,-11 4 0,-9 3 0,-4 6 0,-13 8 0,-8 7 0,-6 12-130,-1 2-128,0 9 0,-1 7 0,6 9 0,2 1 0,7 3 129,4 1 0,9-1 0,5 1 129,0-3 0,12 1 129,6-5-129,7-1 129,0-6 0,3-6 129,-1-4-129,3-6 0,-3-9 0,1-13 0,-5-8 129,0-11-129,-5-7-129,-4-11 129,-1-8-258,-4-10 129,-2-10 0,-4-7 0,1-4-129,0 4 129,-4 8-129,3 10 129,-1 14 0,0 15 0,-2 26 129,0 21-129,5 29 0,0 15 129,2 11-129,6 13 0,1 6 0,4 12 0,3-6 129,4 0-129,2-2 130,1-3-389,3 1 130,-5-8-516,8 5-129,-13-27-1806,10 6-2322,-1-15-129,2-5-129,0-16 0</inkml:trace>
        </inkml:traceGroup>
        <inkml:traceGroup>
          <inkml:annotationXML>
            <emma:emma xmlns:emma="http://www.w3.org/2003/04/emma" version="1.0">
              <emma:interpretation id="{16F335F9-3164-467E-B3F4-403D08E632BA}" emma:medium="tactile" emma:mode="ink">
                <msink:context xmlns:msink="http://schemas.microsoft.com/ink/2010/main" type="inkWord" rotatedBoundingBox="8227,16455 9235,16396 9293,17385 8286,17445"/>
              </emma:interpretation>
            </emma:emma>
          </inkml:annotationXML>
          <inkml:trace contextRef="#ctx0" brushRef="#br3" timeOffset="1.08793E6">6846 16531 12513,'-25'-20'4773,"14"-5"-258,11 25 129,45 0-2580,-17-7-903,31 7-387,-2 0 0,18 0-258,1 0-129,8 0 0,-4 0-128,2-5-259,-8-2 0,-6 1 0,-15-1 0,-10 0 0,-15 2 0,-28 5 0,0 0 0,0 0 0,-10 7 0,-17 7 0,2 6 0,-2 3 0,4 9 0,4 1 0,10 3 0,5 3 0,4-1 0,9-3 0,9-1 0,5-6 0,6-4 0,4-10 0,1-7 0,4-7 0,-6-7 0,1-11 0,-6-11 0,-6-4 0,-10-8 0,-9-4 0,-2 1 0,-18-4 0,7 14-3871,-24 4-1160,-3 10-129,-4 8-645</inkml:trace>
          <inkml:trace contextRef="#ctx0" brushRef="#br3" timeOffset="1.08746E6">7177 15968 15222,'21'-46'5031,"-21"46"-129,0 0-258,0 32-3483,-2 7-645,2 17 0,-1 8-129,1 14 1,0 7-388,0 4 0,0-2 0,7-5 0,2-2 0,-4-12-646,9 6-902,-14-20-3225,4-8 0,-4-14-129,0-7-387</inkml:trace>
        </inkml:traceGroup>
        <inkml:traceGroup>
          <inkml:annotationXML>
            <emma:emma xmlns:emma="http://www.w3.org/2003/04/emma" version="1.0">
              <emma:interpretation id="{878F247E-DC58-487C-93D6-D460B57AC2C3}" emma:medium="tactile" emma:mode="ink">
                <msink:context xmlns:msink="http://schemas.microsoft.com/ink/2010/main" type="inkWord" rotatedBoundingBox="10309,16299 14367,16058 14438,17239 10379,17480"/>
              </emma:interpretation>
            </emma:emma>
          </inkml:annotationXML>
          <inkml:trace contextRef="#ctx0" brushRef="#br3" timeOffset="1.08895E6">8904 16547 13287,'18'-18'4644,"-18"18"-387,0 0 387,0 0-2838,18 21-774,-18-21-258,16 41-129,-9-16 0,3 9-258,-2 0-129,0-1-258,0 3 0,-7-8-774,12 15-903,-13-18-2709,0-4-516,0-21 258,-7 20-387</inkml:trace>
          <inkml:trace contextRef="#ctx0" brushRef="#br3" timeOffset="1.08914E6">8918 16321 12255,'-2'-61'4386,"2"61"-516,0-28 0,0 28-2322,0 0-1548,18 5-1677,-5 13-2193,-8 0 0,8 10-516,-6-5 129</inkml:trace>
          <inkml:trace contextRef="#ctx0" brushRef="#br3" timeOffset="1.08959E6">9269 16531 12384,'30'28'4515,"-16"-10"-129,-1 1-129,8 12-2451,-16-15-387,11 10-645,-10-8 0,4 2-387,-8-4 0,-2-16-129,7 26 0,-7-26-129,0 16 0,0-16 0,0 0 0,0 0 0,0 0 0,0 0 0,14-14 130,-3-2-259,2-5 0,4-2 0,1-6 0,5 4 0,-1-3 0,1 5 0,-2 3 0,0 8 0,1 3 0,-1 9 0,-1 3 0,1 15 0,-1 7 0,1 5 0,-2 4 0,-1 2 0,2 3 0,-8-9 0,10 6 0,-22-36-1678,35 42-1031,-19-33-1935,9-3-129,4-6 129,4-8-387</inkml:trace>
          <inkml:trace contextRef="#ctx0" brushRef="#br3" timeOffset="1.0899E6">10281 16523 10191,'16'-78'4515,"-18"43"-258,-14 3 129,-4-2-1419,8 18-1290,-18-7-645,8 16-387,-8-1-129,5 8-258,-5 13 0,3 8-258,2 9 0,4 6 0,2 7-129,8 1 0,9 4 0,2-2-258,13 4 258,8-9-387,18 2 258,2-11-258,16 2 129,-2-15-387,11 1 258,-9-17-1032,7 1-1935,-6-4-258,-15-7-258,2-6-258,-22-12-129</inkml:trace>
          <inkml:trace contextRef="#ctx0" brushRef="#br3" timeOffset="1.09037E6">10605 15856 11739,'10'-37'4773,"-10"37"-387,9-20 129,-9 20-516,18 6-2967,-15 13-258,8 22-258,-2 7-129,5 16 0,-3 6-128,3 10-259,-5 0 0,2 2 0,-4-2 0,0-7 0,-3-8 0,-4-8 0,5-3 0,-5-17-775,9 6-386,-9-27-1806,9 2-1548,-9-18 129,25 7-516,-6-7 129</inkml:trace>
          <inkml:trace contextRef="#ctx0" brushRef="#br3" timeOffset="1.0912E6">10969 16467 10320,'-2'-25'4257,"2"25"-387,0 0 129,-17 9-1419,15 14-1290,-7-6-516,9 8-129,-4-5-129,4 7 0,0-8-129,2 3 0,2-6 0,5 0-129,-9-16 0,12 26-258,-12-26 258,0 0-129,20 13 0,-20-13 0,21-7-129,-21 7 258,27-36 0,-8 13 0,-3-6 0,6 4 0,-6 1 130,1 2-388,-2 6 0,1 7 0,-16 9 0,30 0 0,-11 18 0,3 3-130,6 4-128,6 0 129,7 2 129,3-7-258,8-3 258,1-11-129,-1-6 0,0-2 129,-6-12 0,-5-8 0,-9-3-129,-11-3 129,-12-1-258,-9 1 387,-2 1 0,-14 4-129,-5 5 0,-4 8 0,-4 6 129,3 4-129,-1 9 0,2 11 0,4 1-129,-1 6 129,5 3 0,4-2 0,4 3-129,4-6 129,5-4 258,2-3-258,-2-18 387,26 19-258,-10-19 388,9 0-517,0-16 0,6-9 0,-1-14 0,5-11 0,-1-15 0,2-19 0,-2-16 0,-2-8 0,-4-4 0,-5 3 0,-5 10 0,-11 10 0,-3 16 0,-4 25 0,-9 21 0,-7 22 0,-4 10 0,1 22 0,3 15 0,3 15 0,8 14 0,5 8 0,2 10 0,12 0 0,7 1 0,4-4 0,5 3-517,-8-24-1289,10 1-2967,-4-14 0,-1-6 0,-1-12-387</inkml:trace>
          <inkml:trace contextRef="#ctx0" brushRef="#br3" timeOffset="1.09156E6">12179 16470 14061,'62'-32'4644,"-21"18"-129,9 0 0,10 6-2451,-8-11-1032,6 3-258,-8-4-258,-2 3-129,-12-5-128,-11 4-259,-16 1 0,-9 17 0,-22-20 0,-8 17 0,-4 3-130,-7 7-128,2 14-129,-2 4 129,9 9-129,7 3 0,13 4 0,7 0 0,12 3 0,14-5 0,20 1 258,5-8-258,15 1 129,1-11-645,16 4-1935,-3-8-1419,-4-7 258,2-2-516,-9-9-258</inkml:trace>
        </inkml:traceGroup>
        <inkml:traceGroup>
          <inkml:annotationXML>
            <emma:emma xmlns:emma="http://www.w3.org/2003/04/emma" version="1.0">
              <emma:interpretation id="{0F962A55-0DD5-496A-B9C3-2B9140AC543F}" emma:medium="tactile" emma:mode="ink">
                <msink:context xmlns:msink="http://schemas.microsoft.com/ink/2010/main" type="inkWord" rotatedBoundingBox="15161,16133 16660,16044 16721,17062 15222,17151"/>
              </emma:interpretation>
            </emma:emma>
          </inkml:annotationXML>
          <inkml:trace contextRef="#ctx0" brushRef="#br3" timeOffset="1.09212E6">13901 16431 9804,'51'-37'4902,"-26"17"-129,-4-1-258,-1-10-1032,3 12-2064,-21-13-516,7 7-387,-9-2-129,-6 4-258,-10 2 129,-5 8-258,-2 6 0,-7 7 0,1 4-129,-3 14 129,0 8-129,2 5 129,5 2-129,2 3 129,7-1 0,7 1 0,9-4 0,0-2 0,14-7 0,8 1 129,4-7-129,5-2 258,1-8-129,1-4 129,-2-3 129,1-3-129,-4-12 129,1-2-128,-5-8-259,3-4 0,-4-3 0,2 0 0,-3 0 0,1 6 0,-4 8 0,3 11 0,-1 7 0,2 19 0,-2 10 0,-3 10 0,5 5 0,-5 1-130,3 3-515,-12-16-129,14 3-516,-23-35-1161,24 24-2580,-24-24 258,30-2-129,-14-18 0</inkml:trace>
          <inkml:trace contextRef="#ctx0" brushRef="#br3" timeOffset="1.09236E6">14694 15880 10836,'30'-145'4902,"-21"97"-258,-4 18 129,-1 7-2064,14 30-1161,-16 9-645,15 23-387,-2 15-129,2 13-129,3 10 0,-2 10-258,-1 2-258,-6-6-129,2 3-387,-13-20-387,12 3-903,-14-30-1935,2-9-645,0-12-387,0-18 129,0 0-258</inkml:trace>
          <inkml:trace contextRef="#ctx0" brushRef="#br3" timeOffset="1.09258E6">15071 15929 10836,'61'-183'4773,"-35"107"0,-4 15-129,-14 8-2322,12 33-1032,-20 20-387,0 0-129,4 25-258,-4 21 0,0 10-258,0 16 129,0 8-129,0 11 0,5 2-258,2-3-258,4 8-645,-11-14-3612,1-2-516,1-16 129,0-8-645</inkml:trace>
        </inkml:traceGroup>
        <inkml:traceGroup>
          <inkml:annotationXML>
            <emma:emma xmlns:emma="http://www.w3.org/2003/04/emma" version="1.0">
              <emma:interpretation id="{001E2D6A-A3CF-404B-9215-126C5F643C41}" emma:medium="tactile" emma:mode="ink">
                <msink:context xmlns:msink="http://schemas.microsoft.com/ink/2010/main" type="inkWord" rotatedBoundingBox="17667,15638 19586,15524 19679,17093 17760,17207"/>
              </emma:interpretation>
            </emma:emma>
          </inkml:annotationXML>
          <inkml:trace contextRef="#ctx0" brushRef="#br3" timeOffset="1.09372E6">16218 15141 13287,'36'-14'4644,"-20"14"-258,-16 0 129,18 20-3870,-9 6-387,0 5-387,-8-1-645,10 11-1935,-6-2-1548,-1-5-258,3-1-387,2-4-129</inkml:trace>
          <inkml:trace contextRef="#ctx0" brushRef="#br3" timeOffset="1.09337E6">16793 15513 12255,'0'-30'5031,"0"30"-516,0 0 258,-13 19-3225,3 10-774,10 17-129,-7 7-258,7 22 129,-4 7-258,4 7 0,0 2-387,4-4 0,5 2-387,-2-16 0,12-4-129,-3-26-258,22 1-516,-12-31-1161,29 1-1290,4-14-774,3-4 129,6-21 645,7 2 1290,-13-21 903,2-2 1548,-4-4 2064,-20-7 1677,-10-4 903,-7 8 0,-12 9-1161,-11-6-903,0 28-645,-23-4-645,5 24-645,-11 2-129,4 5-129,0 13-129,6 5 0,3 6 0,11 3 129,3-4 0,5 4 0,12-2 0,11 6 0,3-6 129,6 4 0,-1-7-129,2 5 129,-8-2-129,1 0 0,-13-1-129,-9-1 129,-7 1-387,-18-8-258,-9 7-645,-23-10-3612,2-5-129,-9-6-387,-1-5-129</inkml:trace>
          <inkml:trace contextRef="#ctx0" brushRef="#br3" timeOffset="1.09396E6">17360 15294 11739,'9'-17'4386,"5"-3"0,-14 20-129,0 0-3096,0 0-645,6 25-516,-4-2-129,-2 2-1032,0 7-2967,0 12-129,0-1-258,0 10-387</inkml:trace>
          <inkml:trace contextRef="#ctx0" brushRef="#br3" timeOffset="1.09419E6">18179 16571 12771,'26'6'4773,"-1"1"-774,-34-7-2838,9 0-4644,-32-7-903,6 5-516,-1 2-258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5:26.02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ABACF29-66A0-491C-9082-CD82856D3E49}" emma:medium="tactile" emma:mode="ink">
          <msink:context xmlns:msink="http://schemas.microsoft.com/ink/2010/main" type="inkDrawing" rotatedBoundingBox="2892,8085 11757,8662 11754,8716 2888,8139" semanticType="callout" shapeName="Other">
            <msink:destinationLink direction="with" ref="{8DD54220-9898-4F2C-B938-94CE2FA0316D}"/>
            <msink:destinationLink direction="with" ref="{E4AB8134-DB0F-4705-8BA3-0B4F3740422F}"/>
            <msink:destinationLink direction="with" ref="{CA64721E-69CE-4C51-BCE0-83B70F4CFFC2}"/>
          </msink:context>
        </emma:interpretation>
      </emma:emma>
    </inkml:annotationXML>
    <inkml:trace contextRef="#ctx0" brushRef="#br0">-21-1 4773,'-23'-18'3354,"23"18"-258,0 0 129,0 0-1935,0 0-129,0 0-258,0 0 129,0 0 129,18 5-129,-2 1 129,18 8 129,-2-7 0,21 9-258,2-9-258,20 6 0,7-6-258,23 3 0,8-4 0,19 3-258,7-2 129,12-2-129,4 0 0,16 3-129,3-3 129,7 4-129,1-2-129,5 4 129,5-3 0,16 5-129,9 1 0,2 2 129,-2 2-129,8 1 0,8-1 0,9 2 129,-1-4-129,-7 2 0,3-2 0,8 0 129,3-4-129,-3 4 0,-3-2 129,4 2-129,1 0 0,-4 2 129,-8-2-129,-12 2 0,-3 0 129,1-4-129,-8-2 129,-14-1-129,-8-2 0,-8 0 0,-7 2-129,-9-6-129,-8 9-258,-31-14-1032,-9 9-2967,-27 0-258,-28-4-129,-26 1-258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33.5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31226A0-7140-4D4D-9C1F-5F8ACA740459}" emma:medium="tactile" emma:mode="ink">
          <msink:context xmlns:msink="http://schemas.microsoft.com/ink/2010/main" type="inkDrawing" rotatedBoundingBox="1696,11042 13909,11029 13910,11150 1697,11163" semanticType="underline" shapeName="Other">
            <msink:sourceLink direction="with" ref="{69A15302-4DF5-4121-A31C-8A24D2CCECDD}"/>
            <msink:sourceLink direction="with" ref="{2D35535D-5E34-4C79-937A-40B3A998D6E6}"/>
            <msink:sourceLink direction="with" ref="{3107F0BA-E3CF-4ED9-B587-3EF86473336B}"/>
            <msink:sourceLink direction="with" ref="{A84200D7-6918-4302-B5A5-9927B766A768}"/>
            <msink:destinationLink direction="with" ref="{76C1953A-0D0B-4855-B535-D69C473F35C6}"/>
            <msink:destinationLink direction="with" ref="{7D950B60-D15B-478E-A192-D2CBB6A3D2A5}"/>
          </msink:context>
        </emma:interpretation>
      </emma:emma>
    </inkml:annotationXML>
    <inkml:trace contextRef="#ctx0" brushRef="#br0">-13 49 3354,'-9'-16'4128,"9"16"0,12-4 0,6 2-645,9 2-1419,-8 0-129,20 6-258,-8-6-516,17 5-258,-4-5-258,15 7-129,1-7 0,13 4-129,11-2-129,12 1 0,9-1 129,14 3-258,9-3 129,14 2-129,10-1 129,22-3-129,13 0 0,10-2 0,13-1 0,16-4 0,16-4-129,10 0 129,8 1-129,2 1 129,6 2-129,8 1 129,0-1-129,5 4 0,3-1 129,6 1-129,4-1 129,3 2-129,0-1 129,0 1-129,-2 0 0,0 2 129,-6 0-129,-7 2 0,-4 1 0,-8 5 0,-3-5 0,0 2 129,-6-1-129,-5 0 0,-1-3 129,3-1-129,-4 0 0,-3 0 0,-11 4 0,0-2 0,-5 1 0,-9 3 0,-16 1 0,-16-2 0,-15 6-129,-11-6 0,-14 6-258,-27-6-129,-8 7-516,-43-12-1548,-8 4-1806,-22 3-129,-19-5-129,-27-2-387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5:22.47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9629F38-30EE-4B31-AECD-3F243C363A25}" emma:medium="tactile" emma:mode="ink">
          <msink:context xmlns:msink="http://schemas.microsoft.com/ink/2010/main" type="inkDrawing" rotatedBoundingBox="2957,5789 2995,8191 2966,8192 2928,5790" semanticType="verticalRange" shapeName="Other"/>
        </emma:interpretation>
      </emma:emma>
    </inkml:annotationXML>
    <inkml:trace contextRef="#ctx0" brushRef="#br0">1494 5320 10191,'0'-23'4773,"0"7"0,0 16-387,0 0-1935,0 0-1161,0 0-258,0 0-387,0 16-258,0-16 0,0 41-129,-2-12-129,2 15 129,-2 8 0,2 14-258,-2 6 129,2 10 0,0 5 0,0 6 0,6-1-129,-1 3 129,0-6 0,2-4-129,-1-3 129,-1 0 0,-1-4 0,-4 2 0,0 0 130,0 4-259,0-1 0,-2 1 0,-3-2 0,3-2 0,0-4 0,0-3 0,2-5 0,0-8 0,0-3 0,4-7 0,-2-6 0,1-4 0,1-7 0,-3-6 0,1-2 0,-2-5 0,2 1 0,-2-21-775,2 30-2450,-2-30-1677,0 0-129,-4 20-129,4-20-258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5:29.04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9AB8C3A-DBB5-4CC4-AE82-AB529AFDFCE8}" emma:medium="tactile" emma:mode="ink">
          <msink:context xmlns:msink="http://schemas.microsoft.com/ink/2010/main" type="inkDrawing" rotatedBoundingBox="3005,5046 11915,5603 11731,8532 2822,7975" semanticType="callout" shapeName="Other"/>
        </emma:interpretation>
      </emma:emma>
    </inkml:annotationXML>
    <inkml:trace contextRef="#ctx0" brushRef="#br0">2271 274 10449,'-18'-37'4386,"18"37"0,0 0-129,0 0-2064,-16 16-1161,21 19-258,0-4-129,11 22 129,-7-1-129,9 17 0,-5 2-258,6 16 129,-6 4-258,-1 19 129,-3 8-129,-2 15 0,-3 6-129,1 8 129,-3 5-128,1 1-130,-3 0 0,4 3 0,-2-6 0,-2-5 0,0-6 0,0-7 0,0-8 0,-9-12 0,2-8 0,-2-21 0,3-12 0,-6-24-775,12-12-3998,-2-10-387,2-25 258,-16 12-516</inkml:trace>
    <inkml:trace contextRef="#ctx0" brushRef="#br0" timeOffset="-2045.117">-56 1772 4515,'46'-2'3999,"-24"-5"0,13 7 0,6 2-1677,0-2-516,21 5-258,-1-5-129,22 11-387,8-8-129,19 10-258,6-6-129,17 5 0,4-3-129,14 4-129,8-4 0,20 3 0,5-1 0,13-1-129,9 1 0,22 3 129,18-3-129,8 1 0,6 1 129,8-1-129,6-1 0,4 1-129,1-3 129,-3 2-129,1-2 129,2 2-258,2-3 258,-3 5-258,-1-4 258,1 1 0,-9 1-129,-10-2 129,-10 0-129,-7-2 0,-9 0 0,-19-3 129,-19-1-129,-11-1 0,-14 2-129,-10-4 0,-12 3 0,-22-3-387,-10 9-387,-31-9-1419,-10 0-2322,-16 5 129,-24-5-387,-19 2 0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5:27.72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DD54220-9898-4F2C-B938-94CE2FA0316D}" emma:medium="tactile" emma:mode="ink">
          <msink:context xmlns:msink="http://schemas.microsoft.com/ink/2010/main" type="inkDrawing" rotatedBoundingBox="7214,8715 7307,5258 7353,5259 7260,8717" semanticType="callout" shapeName="Other">
            <msink:sourceLink direction="with" ref="{5ABACF29-66A0-491C-9082-CD82856D3E49}"/>
            <msink:sourceLink direction="with" ref="{F4C10459-649C-44F1-B880-749875205B69}"/>
          </msink:context>
        </emma:interpretation>
      </emma:emma>
    </inkml:annotationXML>
    <inkml:trace contextRef="#ctx0" brushRef="#br0">129-2 12771,'0'0'4515,"0"0"-258,0 0 258,-9 0-3354,8 20-387,-12 3-129,10 18-129,-8 2-129,7 17 129,-5 6-129,8 14 129,-5 9-129,6 23 0,-3 11 0,3 19 0,-4 9-128,4 15-259,-2 4 0,2 10 0,0 9 0,0-3 0,0-4 0,0-8 0,-3-9 0,-1-1 0,-5-7 0,2-11 0,-3-13 0,-1-16 0,4-12 0,-2-16 0,9-10 0,-9-35-1936,9-3-3095,0-22-129,0-19-258,0 0-129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5:28.3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8F30FD3-C38C-46E3-9C84-C7F58698AF74}" emma:medium="tactile" emma:mode="ink">
          <msink:context xmlns:msink="http://schemas.microsoft.com/ink/2010/main" type="inkDrawing" rotatedBoundingBox="8990,8778 9120,5344 9191,5347 9061,8780" semanticType="callout" shapeName="Other">
            <msink:sourceLink direction="with" ref="{F4C10459-649C-44F1-B880-749875205B69}"/>
            <msink:sourceLink direction="with" ref="{25B123A6-1FD5-4A9D-81FE-57A060070D78}"/>
          </msink:context>
        </emma:interpretation>
      </emma:emma>
    </inkml:annotationXML>
    <inkml:trace contextRef="#ctx0" brushRef="#br0">148-13 10449,'0'0'4386,"16"0"129,-16 0-258,9 39-1806,-9-18-1290,5 25 0,-5-3-258,2 25-129,-2 1-258,0 27 0,0 13-129,-3 22 0,-8 11 0,6 15 0,-6 7-257,4 12-130,-4 5 0,6 13 0,-2-9 0,1-7 0,-1-9 0,4-5 0,-1-6 0,1-5 0,-1-13 0,-1-15 0,-1-11 0,1-11 0,3-9 0,-8-21 0,10 0-3226,-9-32-1676,-4-18-387,-6-19-258,-5-11 0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6:23.34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8B5CF8B-E58D-4E9A-9277-FA2255862609}" emma:medium="tactile" emma:mode="ink">
          <msink:context xmlns:msink="http://schemas.microsoft.com/ink/2010/main" type="inkDrawing" rotatedBoundingBox="5926,5448 9367,7884 8054,9740 4612,7304" semanticType="callout" shapeName="Other"/>
        </emma:interpretation>
      </emma:emma>
    </inkml:annotationXML>
    <inkml:trace contextRef="#ctx0" brushRef="#br0">191 66 5547,'3'-47'4257,"-3"47"-258,-3-21 0,3 21-1677,0 0-903,-18 9-129,16 14-258,-10-2-258,8 13-129,-6 0 0,6 11-129,-5-3 0,7 13-129,-7-1-129,8 6 0,-3 6 0,2 7-258,0 7 129,2 9-129,0 5 129,0 4 258,0 3-258,0 4 258,0-5-129,0 5 0,0-9 129,0 4-258,-1-4 129,-1 3-258,-5-1 129,1 2-129,-2-6 0,0-1 129,0-8-129,-1-7 129,-2-7-129,0-10 0,1-10 0,1-4 0,2-6 258,0-8-387,3-2 258,0-6-129,4-4 129,0-21-129,0 27 0,0-27 0,0 0-129,0 0 0,0 16 129,0-16 0,0 0-129,0 0 129,0 0-129,0 0 129,0 0-129,0 0 129,0 0-129,0 0 0,0 0 0,0 0 0,13-11 129,-13 11-129,0 0 129,21-11-129,-21 11 129,23-7-129,-7 4 129,6-1 0,3 0 0,3 1-129,8 3 129,3-2 0,3 2 0,3-2 0,-2 2 0,3 0 0,-2 2 0,3 3 0,-5 3 0,6-1 0,-3 0 129,6 2-129,1 0 0,5-1 129,5 0 0,6 0 0,6 0-129,10-1 0,5-2 129,7 2-129,4-2 129,5 3-129,-2-1 129,2-2-129,-4 0 129,-1 4 0,-6-5 0,0 3 0,1-2-129,2 1 129,-1-3-129,4 1 0,-4-1 129,-2-1-129,-1 2 0,-8-1 129,-6-1-129,-8 2 0,-9-1 129,-7 1-129,-5 1 0,-6 0 129,-6-1-129,-5 1 0,-4-1 0,-6-2 0,-5 1 0,-18-3-129,21 5 0,-21-5-258,0 0-387,0 0-1419,0 0-2580,0 0 129,0 0-516,-7 16-129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6:21.82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5B123A6-1FD5-4A9D-81FE-57A060070D78}" emma:medium="tactile" emma:mode="ink">
          <msink:context xmlns:msink="http://schemas.microsoft.com/ink/2010/main" type="inkDrawing" rotatedBoundingBox="7066,4035 10336,7106 8810,8732 5539,5661" semanticType="verticalRange" shapeName="Other">
            <msink:sourceLink direction="with" ref="{509DA1DC-2C85-4587-944D-83B143B04B75}"/>
            <msink:sourceLink direction="with" ref="{BE7508B2-B446-447A-85CB-39715513E745}"/>
            <msink:destinationLink direction="with" ref="{88F30FD3-C38C-46E3-9C84-C7F58698AF74}"/>
            <msink:destinationLink direction="with" ref="{A777097C-FEE5-4C0B-9E48-D4AD0AC5FE2D}"/>
            <msink:destinationLink direction="with" ref="{426204C1-83D4-401B-B8C1-2FE707FA37CE}"/>
          </msink:context>
        </emma:interpretation>
      </emma:emma>
    </inkml:annotationXML>
    <inkml:trace contextRef="#ctx0" brushRef="#br0">0 33 2580,'11'-5'3741,"17"3"258,-28 2 0,41-10-1419,-14 10-516,0-4-516,10 4-258,-1 0-258,12 0-129,-6 0-258,17 2 129,-4-2-387,14 3 129,-1-1-129,12 5 0,-2-5-129,11 3 0,-2-1 0,8 1-129,3-3 0,1 2 0,-1-3 0,-2 1-129,-5 2 0,-4-1 0,-7 1 0,-5 1 129,-9 1-129,-8-1 0,-3 2 0,-3 0 129,0-2-129,-4 3 0,1-5 0,3 1 129,0 1-129,1-1 0,2-4 0,0 1 129,2 1-258,-2-2 258,-1 2-129,-5 0 0,-1-1-129,-7 1 129,-5 0 0,-6 0 0,-8-2 0,-5 2 0,-17-2 0,20 3 0,-20-3 0,0 0 0,0 0 0,0 0 0,0 0 0,0 0 129,0 0-129,16 0 0,-16 0-129,0 0 129,0 0 0,0 0 0,16 0 0,-16 0 0,0 0 0,0 0 0,0 0 0,16 0 0,-16 0 0,0 0 0,18 0 0,-18 0-129,21 0 0,-21 0 129,21 0-129,-21 0 0,16 0 0,-16 0 129,0 0-129,0 0 129,16 0 0,-16 0-129,0 0 258,0 0-129,0 0 0,0 0 0,0 0 0,0 0 129,0 0-129,16 7 129,-16-7-129,0 0 129,0 0-129,0 0 0,18 9 0,-18-9 0,0 0 0,0 0 129,0 0-129,14 20 0,-14-20 0,6 18 129,-6-18 0,9 26 0,-9-26 0,10 34 0,-6-16 129,5 7-129,-4-2 129,4 7-129,-4-1 0,4 4 0,-2 3 0,2 7 0,0-1 0,2 8-129,-2 3 129,3 4 0,-1 6 0,3-1 0,-3 2-129,3 2 129,-2-2 0,-1 2 0,-2-2 0,0 0 129,-6-2-129,3 4-129,-4 1 258,-2 5-258,0 0 129,0 10-129,-4 4 0,-3 6 0,-2 4 0,0 0 0,-3 2 0,-1 0 129,1-2-129,-2-4 129,1-4 0,1-5-129,1-1 129,2-5-129,4 3 130,1-6-260,4 5 1,-2-10-516,8 16-1677,-3-19-2451,-1-5-258,-2-6-129,0-13-258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6:36.11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4AB8134-DB0F-4705-8BA3-0B4F3740422F}" emma:medium="tactile" emma:mode="ink">
          <msink:context xmlns:msink="http://schemas.microsoft.com/ink/2010/main" type="inkDrawing" rotatedBoundingBox="3111,4277 11687,5310 11299,8536 2723,7504" semanticType="callout" shapeName="Other">
            <msink:sourceLink direction="with" ref="{5ABACF29-66A0-491C-9082-CD82856D3E49}"/>
            <msink:sourceLink direction="with" ref="{75EC7EB6-98BC-4EC7-971D-EBBF8609F533}"/>
          </msink:context>
        </emma:interpretation>
      </emma:emma>
    </inkml:annotationXML>
    <inkml:trace contextRef="#ctx0" brushRef="#br0">-9-13 1806,'-16'-7'3225,"16"7"516,0 0-258,0 0-1032,0 0-258,0 0-258,0 12-387,0-12-258,0 0-258,0 0 0,16 25-129,-16-25-258,24 18 0,-24-18-129,38 18-129,-15-11 0,9 5 0,4-3-129,8 4 0,8-4 0,6 1-129,8-3 0,3 4 0,4-4 0,2 4 0,0-4-129,-2 2 129,-4-2 0,2 0-129,-3-2 129,-1-1 0,3-1-129,1-3 129,2 0-129,3 0 0,6 0 129,-2-1-129,4-1 0,-2 0 0,-2 2 0,-2 0 0,-3 0 0,-4 0 0,-7 7 129,-2 0-129,-1 0 0,-3 2 0,3 0 0,-2 2 0,1-2 129,0 0-129,5 1 0,-7-1 0,4 2 0,-5-2 0,-3 0 0,-6-2 0,-6 0 0,-2-2 0,-7 1 0,-2-3 0,-6-1 0,-1 0 0,1-2-129,-3 2 129,1-2 0,-2 0 0,-5 0 0,0 0 0,-16 0 0,22 0 0,-22 0 0,0 0 0,0 0 0,0 0 0,17 0 0,-17 0 0,0 0 0,0 0 0,18 17 0,-18-17 0,14 18 129,-14-18-129,15 32 129,-10-9-258,0 4 258,1 9-129,-3 6 129,2 13 0,-5 9 0,0 15 129,0 3-129,0 8 258,0-1-129,0 2 129,0-9-129,0-2 129,4-13-257,3-6-130,2-13 0,0-9 0,-2-5 0,0-8 0,2 3-517,-9-29-2579,0 25-1677,0-25-129,-16 18-129,-2-13-516</inkml:trace>
    <inkml:trace contextRef="#ctx0" brushRef="#br1" timeOffset="-71089.0661">-4801 487 3870,'-16'12'4128,"16"-12"129,0 18 0,0-18-1419,0 0-516,0 0-129,0 0-516,0 0-258,0 0-387,0 0-258,0 0 0,0-12 0,0 12-258,5-25 0,-3 5-129,5 1-258,-4-8 258,6-3-258,-3-11 129,2-7-128,0-9-130,0-6 0,1-8 0,2 0 0,-2 0 0,0 7 0,-2 5 0,-2 13 0,-1 7 0,-2 12 0,-2 8 0,0 3 0,0 16 0,0-18 0,0 18 0,0 0 0,0-16 0,0 16 0,0 0 0,0 0 0,0 0 0,0 0 0,-18-18 0,18 18 0,0 0 0,0 0 0,-16-9 0,16 9 0,0 0 0,0 0 0,0 0 0,0 0 0,0 0 0,0 0 0,0 0 0,19 4 0,1 3 0,5-2 0,5 0 0,4 3 0,1-5 0,8 3 0,3-1 0,6-2-130,3 5 260,11-3-260,10 2 130,6-2 0,11 1 130,1-3-260,6 1 130,3-2 0,2-2 0,0 1 0,0 1 0,5-2 0,4 2 0,5 0 0,4-1 0,3 5 0,4-3 130,0 1-130,3-2 0,8-1 0,4 1 0,7-2 0,4 2 0,4 0 0,6 1 0,8 1 0,11 1 0,0 4 0,0-2 0,-4 6 0,3-3 0,4 3 0,8-4 0,0 1 0,-6-3 0,-5-1 0,0 1 0,-2-3 0,2 1 0,-4 2 0,-10-2 0,-9 1 0,-7 1 0,-4-2 0,-7 2 0,-3-3 0,-6 1 0,-2-1 0,-3-1 0,-2 3 0,-2-1 0,-5 0 0,-7 2 0,-11 0 0,-10 1 0,-17-1 0,-10 0 0,-14 0 0,-11-4 0,-11 1 0,-5-2 0,-6 0 0,-19-2 0,25 0 0,-25 0 0,18 0 0,-18 0 0,16 0 0,-16 0 0,0 0 0,0 0 0,0 0 0,18-2 0,-18 2 0,0 0 0,0 0 0,0 0 0,0 0 0,0 0 0,0 0 0,20-2 0,-20 2 0,16-4 0,-16 4 0,23-1 0,-23 1 0,21-2 0,-21 2 0,16 0 0,-16 0 0,0 0 0,0 0 0,0 0 0,0 0 0,0 0 0,16 2 0,-16-2 0,0 0 0,0 0 0,5 19 0,-5-19 0,6 25 0,-5-7 0,1 3 0,-2 4 0,0 4 0,0 3 0,0 3 0,-3 6 0,-1 5 0,-1 4 0,-1 7 0,-1 4 0,0 8 0,2 6 0,-2 12 0,1 9 0,1 5 0,-2 6 0,2 7 0,-2 5 0,5 0 0,-2 4 0,1-2 0,-1 2 0,1 3 0,-3-3 0,1-1 0,-2-2 0,-2-3 0,-4-3 0,1-7 0,-2-4 0,-2-9 0,1 4 0,-6-16-646,16 10-3611,-13-10-774,-2-4-129,-4-7-129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6:37.146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17D4696A-E44F-4072-832E-77A34E556065}" emma:medium="tactile" emma:mode="ink">
          <msink:context xmlns:msink="http://schemas.microsoft.com/ink/2010/main" type="inkDrawing" rotatedBoundingBox="7898,5491 11251,6274 10937,7617 7584,6834" semanticType="callout" shapeName="Other"/>
        </emma:interpretation>
      </emma:emma>
    </inkml:annotationXML>
    <inkml:trace contextRef="#ctx0" brushRef="#br0">140 40 11610,'6'-27'4902,"-6"27"-645,0-16 387,0 16-2580,0 0-903,-9 9-387,5 20-129,-6 4-258,6 17 0,-3 9-258,3 16 129,-1 8 0,5 13-129,-4 6 0,3 3-129,-5 0 129,1-6 0,-2-6-129,-2-8 258,-2-10-258,1-15 129,-1-10-129,2-9 129,0-9 0,2-7-129,2-4 0,1-5 0,4-16 0,-5 23 0,5-23 0,0 0-129,0 0 129,0 16-129,0-16 129,0 0 0,0 0-129,23 2 129,-23-2 0,28 0 0,-5 0 0,6 0 0,7 0 0,10 2 0,9-2 0,11 0 129,10 2-129,11-2 0,6 0 0,6 0 0,6 2 0,4-2 0,1 0 129,4 0-129,3 0 0,6 3 0,2-1 129,1 1-129,0 3 130,-1 1-130,-6 4 0,-5-3 0,-6 3 0,-4-2 0,-5 0 0,4-4 0,-1 1 0,3-3 0,-4-1 0,-3-2 0,-4 2 0,-8-2 0,-14 0 0,-11 0 0,-15 0 0,-10 0 0,-11 0 0,-9 0-259,-16 0-257,0 0-1935,0 0-2322,0 0-129,0 0-387,-20 0-129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6:17.78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F4A4171C-1790-462D-B85B-E9E0C02E854E}" emma:medium="tactile" emma:mode="ink">
          <msink:context xmlns:msink="http://schemas.microsoft.com/ink/2010/main" type="writingRegion" rotatedBoundingBox="13059,4638 20406,4243 20478,5576 13130,5970"/>
        </emma:interpretation>
      </emma:emma>
    </inkml:annotationXML>
    <inkml:traceGroup>
      <inkml:annotationXML>
        <emma:emma xmlns:emma="http://www.w3.org/2003/04/emma" version="1.0">
          <emma:interpretation id="{681BF3AD-5290-4DB2-B2F6-DC91438322BD}" emma:medium="tactile" emma:mode="ink">
            <msink:context xmlns:msink="http://schemas.microsoft.com/ink/2010/main" type="paragraph" rotatedBoundingBox="13059,4638 20406,4243 20478,5576 13130,59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A12A8F-F4DF-4A63-B24E-E410703AB452}" emma:medium="tactile" emma:mode="ink">
              <msink:context xmlns:msink="http://schemas.microsoft.com/ink/2010/main" type="line" rotatedBoundingBox="13059,4638 20406,4243 20478,5576 13130,5970"/>
            </emma:interpretation>
          </emma:emma>
        </inkml:annotationXML>
        <inkml:traceGroup>
          <inkml:annotationXML>
            <emma:emma xmlns:emma="http://www.w3.org/2003/04/emma" version="1.0">
              <emma:interpretation id="{37BCAEB6-68EC-4B25-9132-A9E240939A05}" emma:medium="tactile" emma:mode="ink">
                <msink:context xmlns:msink="http://schemas.microsoft.com/ink/2010/main" type="inkWord" rotatedBoundingBox="13077,4986 13773,4948 13818,5783 13122,5820"/>
              </emma:interpretation>
              <emma:one-of disjunction-type="recognition" id="oneOf0">
                <emma:interpretation id="interp0" emma:lang="en-US" emma:confidence="1">
                  <emma:literal>F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f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Fm</emma:literal>
                </emma:interpretation>
              </emma:one-of>
            </emma:emma>
          </inkml:annotationXML>
          <inkml:trace contextRef="#ctx0" brushRef="#br0">11645 4794 11739,'7'-27'4644,"-7"27"-129,2-19 0,-2 19-2193,0 0-774,0-18-516,0 18-258,0 0-258,2 14-129,0 2-129,5 7 0,-4 4 1,4 7-259,-1 1 0,3 8 0,-2-2 0,0 2 0,0-4 0,0-2 0,0-3 0,-1-2 0,1-2 0,0-5 0,0 0 0,-2-7 0,2 0 0,-7-18-130,11 26-386,-11-26 0,9 16-387,-9-16-1161,0 0-2322,0-9-387,0 9 258,-4-23-645</inkml:trace>
          <inkml:trace contextRef="#ctx0" brushRef="#br0" timeOffset="353.0202">11659 4605 13416,'-5'-25'4644,"10"4"-129,-5 21 258,38-9-2838,-24-10-774,23 17-129,-3-16-387,16 13 1,0-9-646,8 5 0,1-2 0,2 2 0,-1 2 0,-5 0 0,-3 7 0,-17-6-904,8 14-2321,-27-5-1548,-16-3 0,4 16-258,-13-5-258</inkml:trace>
          <inkml:trace contextRef="#ctx0" brushRef="#br0" timeOffset="660.0377">11812 4831 14835,'-9'18'4644,"9"-18"0,0 16-129,0-16-3354,0 0-258,15 21-258,-15-21 0,21 13-258,-5-8-129,7 2-128,4-1-130,5-5-130,9 5-515,-7-10-1935,10 2-1935,2-1-258,-1-1-258,-1 3-258</inkml:trace>
        </inkml:traceGroup>
        <inkml:traceGroup>
          <inkml:annotationXML>
            <emma:emma xmlns:emma="http://www.w3.org/2003/04/emma" version="1.0">
              <emma:interpretation id="{0863A770-D264-4527-8D26-E784DA86D536}" emma:medium="tactile" emma:mode="ink">
                <msink:context xmlns:msink="http://schemas.microsoft.com/ink/2010/main" type="inkWord" rotatedBoundingBox="14526,5350 15017,5323 15032,5600 14541,5626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tm</emma:literal>
                </emma:interpretation>
                <emma:interpretation id="interp8" emma:lang="en-US" emma:confidence="0">
                  <emma:literal>tv</emma:literal>
                </emma:interpretation>
                <emma:interpretation id="interp9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1539.0881">13079 4853 12255,'9'-4'4902,"-9"4"-387,32-4 129,-32 4-2451,46-5-774,-19 0-387,12 5-387,-2-2-258,4 2-129,0 0-258,-2 0-258,0 0-129,-12 0-903,12 0-2709,-23 2-774,-16-2 129,0 0-387,0 16-516</inkml:trace>
          <inkml:trace contextRef="#ctx0" brushRef="#br0" timeOffset="1796.1028">13098 5009 12771,'-10'20'4773,"10"-20"-387,0 23 258,10-9-2709,-10-14-645,18 13-129,-18-13-387,38 7-129,-14-7-257,12 1-388,3-1 0,6 0 0,13 2-1162,6-2-3482,-5 0-258,-4 0 0,-7 2-387</inkml:trace>
        </inkml:traceGroup>
        <inkml:traceGroup>
          <inkml:annotationXML>
            <emma:emma xmlns:emma="http://www.w3.org/2003/04/emma" version="1.0">
              <emma:interpretation id="{6B81773A-2CBD-4EBB-B83E-626ED04956D0}" emma:medium="tactile" emma:mode="ink">
                <msink:context xmlns:msink="http://schemas.microsoft.com/ink/2010/main" type="inkWord" rotatedBoundingBox="15960,4890 17701,4796 17751,5722 16010,5816"/>
              </emma:interpretation>
              <emma:one-of disjunction-type="recognition" id="oneOf2">
                <emma:interpretation id="interp10" emma:lang="en-US" emma:confidence="0">
                  <emma:literal>CT</emma:literal>
                </emma:interpretation>
                <emma:interpretation id="interp11" emma:lang="en-US" emma:confidence="0">
                  <emma:literal>Ct</emma:literal>
                </emma:interpretation>
                <emma:interpretation id="interp12" emma:lang="en-US" emma:confidence="0">
                  <emma:literal>at</emma:literal>
                </emma:interpretation>
                <emma:interpretation id="interp13" emma:lang="en-US" emma:confidence="0">
                  <emma:literal>At</emma:literal>
                </emma:interpretation>
                <emma:interpretation id="interp14" emma:lang="en-US" emma:confidence="0">
                  <emma:literal>C#</emma:literal>
                </emma:interpretation>
              </emma:one-of>
            </emma:emma>
          </inkml:annotationXML>
          <inkml:trace contextRef="#ctx0" brushRef="#br0" timeOffset="11280.6453">15028 4504 10836,'20'-21'4386,"-20"21"129,9-24-645,-11 1-1419,2 23-774,-16-28-516,16 28-387,-32-25-129,12 18-129,-8-4-129,0 9 0,-6 1-258,2 1 129,-4 7-129,1 9 0,-3 3 0,1 6 0,0 5 0,1 10-129,4-3 130,3 7-130,6 1 0,7 3 0,6 0 0,8 0 0,2 0 0,14-5 0,4-2 0,10-2 0,3-7 0,9-2 0,3-9 0,7-3 0,2-11 0,1-1 0,6-5 0,-2-1 0,3-1 0,-7-14 0,3 14-1291,-21-8-3482,6-2-258,-11 0 129,-5-1-258</inkml:trace>
          <inkml:trace contextRef="#ctx0" brushRef="#br0" timeOffset="11658.6667">15583 4774 8772,'22'-9'4644,"-22"9"0,25-8-129,-25 8-516,23-9-2322,9 9-387,-7-2-387,19 2-258,1-4-129,11 4-258,3-3 0,3 1-258,2 2-258,-5-7-387,5 10-1419,-12-3-2451,-17 0-387,-10-5 0,-25 5-387</inkml:trace>
          <inkml:trace contextRef="#ctx0" brushRef="#br0" timeOffset="11907.6811">16024 4527 16770,'0'0'4902,"0"0"129,0 0-129,0 39-3870,0-10-902,8 19-130,-7 3 0,5 12 0,-1 2 0,0 3 0,4 5 0,-9-16-388,7 7-4385,-3-11-387,0-5 0,-4-7-129</inkml:trace>
        </inkml:traceGroup>
        <inkml:traceGroup>
          <inkml:annotationXML>
            <emma:emma xmlns:emma="http://www.w3.org/2003/04/emma" version="1.0">
              <emma:interpretation id="{02727C01-7CDD-479B-8E56-A95905446674}" emma:medium="tactile" emma:mode="ink">
                <msink:context xmlns:msink="http://schemas.microsoft.com/ink/2010/main" type="inkWord" rotatedBoundingBox="18432,4349 20406,4243 20474,5507 18500,5612"/>
              </emma:interpretation>
              <emma:one-of disjunction-type="recognition" id="oneOf3">
                <emma:interpretation id="interp15" emma:lang="en-US" emma:confidence="0">
                  <emma:literal>AB</emma:literal>
                </emma:interpretation>
                <emma:interpretation id="interp16" emma:lang="en-US" emma:confidence="0">
                  <emma:literal>A _ B</emma:literal>
                </emma:interpretation>
                <emma:interpretation id="interp17" emma:lang="en-US" emma:confidence="0">
                  <emma:literal>A ;</emma:literal>
                </emma:interpretation>
                <emma:interpretation id="interp18" emma:lang="en-US" emma:confidence="0">
                  <emma:literal>I B</emma:literal>
                </emma:interpretation>
                <emma:interpretation id="interp19" emma:lang="en-US" emma:confidence="0">
                  <emma:literal>A - B</emma:literal>
                </emma:interpretation>
              </emma:one-of>
            </emma:emma>
          </inkml:annotationXML>
          <inkml:trace contextRef="#ctx0" brushRef="#br1" timeOffset="22191.2693">17033 3865 10707,'-18'-12'4644,"2"-1"129,16 13-258,0 0-2451,0 0-774,0 0-387,0 0-129,0 0-129,11 0-129,10 4 0,4 0-129,14 1 0,6-2-129,13-1 0,5 0-128,6 0-130,0-2 0,-1 0 0,-4 0 0,-9 0-259,-3 0-257,-22-4-1161,7 4-3096,-37 0-387,18 0 0,-18 0-387</inkml:trace>
          <inkml:trace contextRef="#ctx0" brushRef="#br1" timeOffset="21523.2311">17325 4223 9546,'0'0'4902,"0"0"-516,0 0 129,0 0-2193,0 0-645,0 0-516,0 0-258,0 0-387,-4 18 0,-3 10-258,-5 8 0,-3 12 0,-4 9 0,-2 9-129,-4 3 0,-2 4-129,0 0 0,2-6 129,0-6-129,4-10 0,3-10 0,4-9 0,5-9 0,9-23 0,-12 18 0,12-18 0,0 0 0,0-26 0,0-1 129,3-10-129,8-12 0,3-9 0,6-8 0,5-7 0,3-3 129,4 1-129,0 4 129,0 7 0,-3 7 0,-4 14 0,-4 9 1,-7 11-130,-5 7 0,-9 16 0,11-16 0,-11 16 0,0 0 0,0 0 0,10 9 0,-4 7 0,1 5 0,3 6 0,-1 5 0,4 9 0,-3 3 0,3 8 0,-1 0 0,1 6 0,-1 1 0,1 0 0,1-4 0,-2-2 0,1-3 0,-2-7 0,1-6 0,-5-8 0,2-3 0,-5-6 0,1-2 0,-5-18 0,3 21-259,-3-21-1418,0 0-2451,0 0-1032,-12-13 387,12 13-645,-23-32-129</inkml:trace>
          <inkml:trace contextRef="#ctx0" brushRef="#br1" timeOffset="21736.2433">17264 4709 9933,'0'0'4644,"-16"-11"-129,16 11-258,18 12-1935,-18-12-1161,37 7-387,-12-5-516,7-2-645,7 4-1677,4-4-2322,-11-4 129,4-3-516,-13-9 0</inkml:trace>
          <inkml:trace contextRef="#ctx0" brushRef="#br1" timeOffset="25811.4764">18424 4335 12771,'-21'-37'5031,"21"37"-516,-25-24 258,25 24-3096,-16-5-645,16 5-258,-4 13-258,4 10-129,0 5-129,0 10 0,2 8-129,2 11 129,1 1-258,0 5 129,1-3-129,1-5 0,2-3-129,-4-9 0,2-8-129,-2-12 0,1-1-129,-6-22-129,0 0 0,0 0-258,0 0 129,-7-32-129,7 7 0,-9-22 129,7-1 258,-2-14 258,4-5 258,0 1 258,6-7 129,10 12 0,-4-4 258,13 20-129,-7 1 129,10 20-258,-3 7-129,7 11 0,-3 6-129,4 6 0,-2 8-129,1 5 129,-6 5-258,-2 1 0,-7 3 0,-6-1-129,-7-1-129,-4-3 0,-4 2 0,-10-7-129,1 2 129,-3-10 0,16-10 0,-21 16 129,21-16 0,0 0 0,0 0 129,0 0 129,20 8-129,1-3 129,2 2-129,7 7 0,2 2 129,4 9 0,-1 4 0,-1 4 0,-4 3 0,-3 5 129,-11-2 0,-5 4 0,-11-6 0,-6 2 0,-15-7-129,-9-2 129,-7-3-258,-6-4 129,-5-3 0,-4-8-129,-1-1 0,-2-6-258,3-1-129,-7-4-774,15-6-3354,-11 3-516,-2 1 258,2 2-645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5:29.88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5EC7EB6-98BC-4EC7-971D-EBBF8609F533}" emma:medium="tactile" emma:mode="ink">
          <msink:context xmlns:msink="http://schemas.microsoft.com/ink/2010/main" type="inkDrawing" rotatedBoundingBox="1546,3668 3332,5080 3256,5176 1470,3764" semanticType="scratchOut" shapeName="Other">
            <msink:sourceLink direction="with" ref="{299E03DD-9125-4E1B-9326-5F772DAC49E8}"/>
            <msink:sourceLink direction="with" ref="{39B7E720-7113-4817-AF15-856138F9FFA2}"/>
            <msink:destinationLink direction="with" ref="{E4AB8134-DB0F-4705-8BA3-0B4F3740422F}"/>
          </msink:context>
        </emma:interpretation>
      </emma:emma>
    </inkml:annotationXML>
    <inkml:trace contextRef="#ctx0" brushRef="#br0">147 3200 10965,'-25'-18'4644,"-5"1"-387,30 17 129,0 0-2322,0 0-903,2 21-387,8-5-129,19 14 129,-2 0-129,19 18 0,2 0-129,16 13-129,0 1 0,11 11 0,-1 0-257,10 5-130,1 1 0,10 1 0,1-2 0,3 2 0,3-5 0,-1-4 0,-1-5 0,-1-6 0,-8-8 0,-7-4 0,-13-9 0,-7-7 0,-9-2 0,-14-9 0,-6 6 0,-19-14 0,6 17-2968,-22-30-2063,0 0-387,-25 19-129,-2-19-129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34.5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F82FC2-DB6E-49FD-B84B-3C0E7B9F2424}" emma:medium="tactile" emma:mode="ink">
          <msink:context xmlns:msink="http://schemas.microsoft.com/ink/2010/main" type="inkDrawing" rotatedBoundingBox="1725,11241 1831,14242 1718,14246 1612,11245" semanticType="verticalRange" shapeName="Other">
            <msink:sourceLink direction="with" ref="{658455BD-319D-4248-9C40-9DB297E64DB9}"/>
          </msink:context>
        </emma:interpretation>
      </emma:emma>
    </inkml:annotationXML>
    <inkml:trace contextRef="#ctx0" brushRef="#br0">24-9 8385,'-18'-18'3870,"18"18"387,0 0-516,0 0-1677,0 0-516,-6 30-258,5-12-129,2 16-516,-1-2 387,13 14-387,-10 1-129,12 15 0,-8 7-129,7 18 0,-5 9-258,5 15 258,-3 4-258,1 12 129,-5 4 258,2 19-258,-9 3 129,0 7-128,0-4-259,-5 4 0,-9-3 0,1-2 0,1-11 0,3-13 0,4-20 0,5-15 0,0-16 0,8-9 0,9-12 0,-1-8 0,1-12 0,-1-7 0,0-5 0,-3-7 0,-13-20 0,14 23 0,-14-23 0,0 0 0,7 19 0,-7-19 0,0 0 0,0 0-1033,0 0-3095,0-18-1032,0 18 258,0-26-387,0 26-129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5:38.4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8EB1326-D35F-4065-A809-38987F707122}" emma:medium="tactile" emma:mode="ink">
          <msink:context xmlns:msink="http://schemas.microsoft.com/ink/2010/main" type="inkDrawing" rotatedBoundingBox="2166,8006 2177,7413 2186,7414 2175,8007" shapeName="Other"/>
        </emma:interpretation>
      </emma:emma>
    </inkml:annotationXML>
    <inkml:trace contextRef="#ctx0" brushRef="#br0">727 6928 8901,'0'0'4902,"0"0"0,0 0-387,7-23-1290,-7 23-1548,0 9-516,0 13-258,0-6-129,0 17-258,0 3-129,-2 12 129,-1 4-258,-1 6-128,4 1-260,-3-4-386,6 4-3999,-3-8-516,0-1 129,0-5-387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5:52.6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777097C-FEE5-4C0B-9E48-D4AD0AC5FE2D}" emma:medium="tactile" emma:mode="ink">
          <msink:context xmlns:msink="http://schemas.microsoft.com/ink/2010/main" type="inkDrawing" rotatedBoundingBox="6272,6907 6371,5703 6484,5712 6385,6917" semanticType="callout" shapeName="Other">
            <msink:sourceLink direction="with" ref="{39B7E720-7113-4817-AF15-856138F9FFA2}"/>
            <msink:sourceLink direction="with" ref="{25B123A6-1FD5-4A9D-81FE-57A060070D78}"/>
            <msink:sourceLink direction="with" ref="{D57B47B5-63E6-4CDC-859D-D090CFD803B4}"/>
          </msink:context>
        </emma:interpretation>
      </emma:emma>
    </inkml:annotationXML>
    <inkml:trace contextRef="#ctx0" brushRef="#br0">4918 5374 1806,'0'-36'3225,"0"36"258,3-35-258,1 15-516,1 2-258,-5-3-258,0 21-387,6-30-129,-6 30-258,3-18-258,-3 18-387,0 0-129,0 0-258,0 0-129,0 0 0,0 0-129,0 0 129,0 0-129,20 19 129,-20-1 0,5 5-129,-3 2 129,0 6-129,-2 8 129,0 7-129,-2 11 0,-7 12 0,-5 11 0,-2 9 0,-4 4 0,2 1 0,1-5-129,2-4 129,5-12-129,3-10 129,3-14-129,4-10 129,0-8-129,2-6 0,3-6 0,2-3 0,-7-16-258,16 22 0,-16-22-387,20 10-903,3-4-2838,-23-6-258,27 0-129,-27 0-387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5:53.64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26204C1-83D4-401B-B8C1-2FE707FA37CE}" emma:medium="tactile" emma:mode="ink">
          <msink:context xmlns:msink="http://schemas.microsoft.com/ink/2010/main" type="inkDrawing" rotatedBoundingBox="8194,5661 8227,6807 8161,6809 8128,5663" semanticType="callout" shapeName="Other">
            <msink:sourceLink direction="with" ref="{25B123A6-1FD5-4A9D-81FE-57A060070D78}"/>
            <msink:sourceLink direction="with" ref="{1F18FFF8-CA6D-426D-8A60-C83166AA5EF9}"/>
          </msink:context>
        </emma:interpretation>
      </emma:emma>
    </inkml:annotationXML>
    <inkml:trace contextRef="#ctx0" brushRef="#br0">6684 5349 1032,'20'-36'2838,"-20"11"129,0 25-258,10-35-129,-6 15-258,-4 20-387,5-34-258,-5 34-129,6-26-258,-6 26-129,7-20-129,-7 20-129,0 0-129,0 0-129,0 0-129,9 13 0,-9-13 0,0 28 129,0-28-129,-9 38-258,2-14 129,7 8-129,-8 2 0,8 12 0,-5 4-129,5 9 0,-2 12-129,2 7 129,-1 1-129,1-1 129,0-3-129,0-2 129,7-6-129,-2-5 0,6-12-258,-2-11-258,10 6-774,-17-10-3096,3-6-129,-5-4-258,0-9-258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6:02.0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290059C-ECF4-494C-B2F0-0C897B679A1F}" emma:medium="tactile" emma:mode="ink">
          <msink:context xmlns:msink="http://schemas.microsoft.com/ink/2010/main" type="inkDrawing" rotatedBoundingBox="10055,6930 10094,5880 10156,5882 10116,6932" semanticType="callout" shapeName="Other">
            <msink:sourceLink direction="with" ref="{F4C10459-649C-44F1-B880-749875205B69}"/>
            <msink:sourceLink direction="with" ref="{682814A3-DFB8-4CD9-A644-98CD0B1A101E}"/>
          </msink:context>
        </emma:interpretation>
      </emma:emma>
    </inkml:annotationXML>
    <inkml:trace contextRef="#ctx0" brushRef="#br0">8678 5495 903,'0'-25'2193,"0"25"129,0 0-258,0 0-645,7-18-516,-7 18 258,0 0-258,0 0-129,4-16 258,-4 16 258,0 0-258,0-16 387,0 16-387,0 0 258,0 0-387,0 0 0,-9-16-129,9 16 0,0 0-129,0 0-129,-9-16 0,9 16-129,0 0-129,0 0 0,-7-16 0,7 16-129,0 0 0,0 0-129,0 0 129,0 0 0,0 0-129,0 0 129,0 0-258,0 0 258,0 0 0,0 0 0,0 0 0,0 0 0,0 0 0,0 0 0,0 0 129,0 0-129,0 0 0,0 0 0,0 0 0,0 0-129,0 0 129,0 0-129,0 0-129,0 0 129,0 0 0,0 0 0,-5 9 0,5 10 0,0 12 129,0 10-129,0 10 129,-2 13-129,-4 7 129,1 8-129,-2 4 129,0 1-129,2-2 129,-3-6-129,5-3 129,3-14-129,0-8 0,2-6 0,5-11 129,0-6-129,0-8 0,0-4-129,-7-16 0,13 19-258,-13-19-645,0 0-1548,8 16-1935,-8-16 129,0 0-387,-16 0-258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6:07.7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A64721E-69CE-4C51-BCE0-83B70F4CFFC2}" emma:medium="tactile" emma:mode="ink">
          <msink:context xmlns:msink="http://schemas.microsoft.com/ink/2010/main" type="inkDrawing" rotatedBoundingBox="6189,7930 6260,7322 6284,7325 6213,7933" semanticType="callout" shapeName="Other">
            <msink:sourceLink direction="with" ref="{39B7E720-7113-4817-AF15-856138F9FFA2}"/>
            <msink:sourceLink direction="with" ref="{5ABACF29-66A0-491C-9082-CD82856D3E49}"/>
            <msink:sourceLink direction="with" ref="{D57B47B5-63E6-4CDC-859D-D090CFD803B4}"/>
          </msink:context>
        </emma:interpretation>
      </emma:emma>
    </inkml:annotationXML>
    <inkml:trace contextRef="#ctx0" brushRef="#br0">4818 6937 258,'2'-17'3354,"2"-5"774,-4 22-516,3-19-258,-3 1-387,0 18-516,-2-27-258,2 27-387,-3-19-258,3 19-516,0 0-258,0 0-129,0 0-258,0 0 0,0 0-129,-11 12 0,6 11-129,3 11 0,-3 3 0,1 10 0,-3 4-129,2 4 129,-3-1-129,3-1 129,0-5-129,1-3 0,1-8 0,3-5 129,0-5-258,0-8 129,0-3 0,0-16-258,3 18 0,-3-18-129,0 0-387,0 0-1290,0 0-2451,0 0-129,0 0-258,-9 0-129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6:11.29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F18FFF8-CA6D-426D-8A60-C83166AA5EF9}" emma:medium="tactile" emma:mode="ink">
          <msink:context xmlns:msink="http://schemas.microsoft.com/ink/2010/main" type="inkDrawing" rotatedBoundingBox="8162,8031 8206,7426 8230,7428 8186,8033" shapeName="Other">
            <msink:destinationLink direction="with" ref="{426204C1-83D4-401B-B8C1-2FE707FA37CE}"/>
          </msink:context>
        </emma:interpretation>
      </emma:emma>
    </inkml:annotationXML>
    <inkml:trace contextRef="#ctx0" brushRef="#br0">6769 7080 5547,'0'-38'4128,"0"38"-129,2-35-129,-2 13-1806,0 22-645,0-30-129,0 30-258,-2-21-129,2 21 0,-3-16-258,3 16-129,0 0 0,0 0 0,0 0-129,0 0 0,0 0-129,0 0 0,0 0-129,0 0 129,-11 16-129,11 12 129,-3 3 0,1 11 0,-3 4-129,3 6 129,-2 0-258,2-3 129,-1-4 0,1-1-129,2-6-129,0-4 0,0-1-387,0-15-1677,0 5-2580,-2-3 129,-3-2-258,-4-2-258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0:18.10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79425CC7-BB3A-452E-A79E-E4A54BEF7E8B}" emma:medium="tactile" emma:mode="ink">
          <msink:context xmlns:msink="http://schemas.microsoft.com/ink/2010/main" type="writingRegion" rotatedBoundingBox="1591,68 24573,306 24461,11016 1479,10777"/>
        </emma:interpretation>
      </emma:emma>
    </inkml:annotationXML>
    <inkml:traceGroup>
      <inkml:annotationXML>
        <emma:emma xmlns:emma="http://www.w3.org/2003/04/emma" version="1.0">
          <emma:interpretation id="{001DC53A-8810-4130-BABE-E3389D30909C}" emma:medium="tactile" emma:mode="ink">
            <msink:context xmlns:msink="http://schemas.microsoft.com/ink/2010/main" type="paragraph" rotatedBoundingBox="1936,313 24338,153 24356,2594 1954,2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BC2995-8386-4C5C-997D-8F0C1060AA60}" emma:medium="tactile" emma:mode="ink">
              <msink:context xmlns:msink="http://schemas.microsoft.com/ink/2010/main" type="line" rotatedBoundingBox="1936,313 24338,153 24356,2594 1954,2753"/>
            </emma:interpretation>
          </emma:emma>
        </inkml:annotationXML>
        <inkml:traceGroup>
          <inkml:annotationXML>
            <emma:emma xmlns:emma="http://www.w3.org/2003/04/emma" version="1.0">
              <emma:interpretation id="{18EF0393-66E4-4F56-8852-9CC97E0D29E1}" emma:medium="tactile" emma:mode="ink">
                <msink:context xmlns:msink="http://schemas.microsoft.com/ink/2010/main" type="inkWord" rotatedBoundingBox="1937,461 9750,405 9767,2698 1954,2753"/>
              </emma:interpretation>
              <emma:one-of disjunction-type="recognition" id="oneOf0">
                <emma:interpretation id="interp0" emma:lang="en-US" emma:confidence="0">
                  <emma:literal>simplifying</emma:literal>
                </emma:interpretation>
                <emma:interpretation id="interp1" emma:lang="en-US" emma:confidence="0">
                  <emma:literal>simplify Ying</emma:literal>
                </emma:interpretation>
                <emma:interpretation id="interp2" emma:lang="en-US" emma:confidence="0">
                  <emma:literal>Simplify Ying</emma:literal>
                </emma:interpretation>
                <emma:interpretation id="interp3" emma:lang="en-US" emma:confidence="0">
                  <emma:literal>Simplifying</emma:literal>
                </emma:interpretation>
                <emma:interpretation id="interp4" emma:lang="en-US" emma:confidence="0">
                  <emma:literal>Simplot Ying</emma:literal>
                </emma:interpretation>
              </emma:one-of>
            </emma:emma>
          </inkml:annotationXML>
          <inkml:trace contextRef="#ctx0" brushRef="#br0">501 0 8256,'0'0'4644,"0"0"-129,0 0 0,13-16-2064,1 26-1161,-14-10-258,23 38-516,-11-15 129,10 7-387,-6-1 129,3 4-387,-4-2 0,-3-3 0,-1-5-129,-2-5 129,-9-18-129,8 20 0,-8-20 0,0 0 129,22-16-129,-12-8 129,5-4 129,2-6 0,3-5-258,3 0 258,-1 0-129,2 3 258,-2 4-258,-1 9 129,-1 5-258,-1 13 258,-1 5 0,2 9 0,-4 12 0,1 8-129,-2 3 129,1 3-129,-2 3 129,-2-3-258,1-3 129,-6-5-258,2-4 129,-9-23-129,10 23 129,-10-23 0,0 0 129,15-9-129,-8-9 258,-2-5 0,0-5 0,4-2 129,0-6-258,4 4 258,-3-4-258,5 10 258,-3-3-129,2 10 0,1 1 0,2 11 0,-1 7 0,2 0-129,-2 10 129,0 8 0,0 2 0,0 5-129,-2 3 0,-1 1-258,-1 1 0,-6-7-516,6 16-774,-10-12-3354,1-2 129,-3-4-387,0-1-129</inkml:trace>
          <inkml:trace contextRef="#ctx0" brushRef="#br0" timeOffset="1025.0586">1696-96 9159,'8'-20'4644,"24"1"0,-8 8-387,16 11-1935,-12-4-774,20 4-516,-5 0-258,8 4-387,-3 1 0,2 4-129,-4 0 0,-5 3-129,-5 1 0,-6 3 0,-5-4-129,-5 4 129,-20-16-129,17 29 129,-17-29-129,-7 28 129,-14-15-129,-7-1-129,-8 2 129,-9-5-258,-4 4 129,-5-6-129,5 2 0,-5-7-258,8 3 129,0-5-129,10 0-258,-3-4-387,23 4-1290,-5-1-2064,5-8-129,16 9-129,0 0-129</inkml:trace>
          <inkml:trace contextRef="#ctx0" brushRef="#br0" timeOffset="596.0341">1784-96 11094,'1'-16'5031,"1"-11"-258,-2 27 0,-7-23-2967,7 23-774,0 0-258,0 0-129,0 12-258,0 11 0,0 4-129,0 12 0,0 7 129,2 10-258,1 6 129,3 5-129,1 3 129,-2 1-258,4-2 129,0-3-129,0-4-129,0-5 129,1-5-129,-1-15 0,0-1 0,-2-15-129,2-1-129,-9-20 0,13 19-387,-13-19-774,0 0-2451,0-19-1032,0 1 0,-11-3-258</inkml:trace>
          <inkml:trace contextRef="#ctx0" brushRef="#br0" timeOffset="1541.0882">2543-664 9030,'-3'-21'4773,"3"-6"-129,0 27 129,0 0-2064,0-23-1419,0 23-387,0 0-258,14 0-129,-14 0-258,12 16 0,-6 5-129,1 13 129,0 9-129,2 10 0,-2 10 0,2 6 0,0 4-129,-2 3 129,2-1-129,0-4 0,-1-3 0,0-8 0,0-3 0,0-9-129,0-5 129,-4-9-129,3-6 0,-3-8-129,1-1-129,-5-19 0,5 18-258,-5-18-903,0 0-3354,0 0 258,0-12-387,0 12 258</inkml:trace>
          <inkml:trace contextRef="#ctx0" brushRef="#br0" timeOffset="1756.1005">2863-75 7740,'9'-23'4515,"14"3"258,-23 20-516,16 7-1548,-16-7-1032,13 25-774,-8-7-258,8 9-129,-6 1-258,0 3-645,5 6-516,-12-9-2322,0 1-1290,-1-4-258,-3-6-129,-1-3-387</inkml:trace>
          <inkml:trace contextRef="#ctx0" brushRef="#br0" timeOffset="1941.111">3000-205 10191,'7'-80'4773,"-7"50"-129,0 5-258,0 25-2451,-5-27-1161,5 27-774,0 0-1161,0 0-2580,0 0-645,-16 0-387,16 0 0</inkml:trace>
          <inkml:trace contextRef="#ctx0" brushRef="#br0" timeOffset="-1619.0926">-671-424 3096,'-4'-25'4773,"4"25"-645,-26-16 0,6 9-1806,4 7-774,-11 0-387,8 11-516,-10 0-387,4 8-129,-1 1-129,1 3 0,2-2-129,3 6 129,4-4 0,7 0-129,6-1 129,3-1 129,7-2 0,11 3 0,7-3 129,8 3 258,3-6 0,14 7-129,-2-7 258,9 7-258,0-5 0,3 5 0,-3-2 0,-2 2-258,-9 2 129,-6 2-258,-10 0 258,-9 1-129,-8-1 129,-12 1-258,-2-3 129,-15 2 0,-9-6 129,-4 1-129,-8-6 129,-1-2-129,-6-7 0,3 0 0,-5-7 0,3 0 0,0-2 0,3-5-129,-1-4 0,3-3 129,1-2-129,5 0 0,0 0 129,7 0-129,2 4 0,5-1 0,18 13 0,-23-19-387,23 19-129,0 0-645,0 0-1548,0 0-1806,5 14-516,-5-14 0,23 21-258</inkml:trace>
          <inkml:trace contextRef="#ctx0" brushRef="#br0" timeOffset="-1011.0578">-75-194 9159,'-11'-80'4902,"6"50"-258,-2 1-516,-4 1-2064,11 28-1290,0-22-516,0 22-903,12 2-2838,1 18-774,-2-3-516,6 12 0</inkml:trace>
          <inkml:trace contextRef="#ctx0" brushRef="#br0" timeOffset="-1265.0719">0 0 5418,'0'0'4257,"24"12"-258,-24-12 0,0 23-2580,9 2-387,-5-5-516,5 3-516,0 2-645,-4 0-2064,-5-25-1161,14 41-129,-14-41-387,2 35 129</inkml:trace>
          <inkml:trace contextRef="#ctx0" brushRef="#br0" timeOffset="2668.1526">3568-134 7482,'25'-7'4773,"-25"7"0,21-7-516,-21 7-645,0 0-2580,28-9-387,-28 9 0,38-25-258,-15 4-129,7-2-129,-1-6 129,4-3-129,-4-7-129,-4-2 0,-6-1 0,-10-8-258,-3 7-129,-8-3 0,-7 7 0,-11-2 0,1 12 0,-4 3 129,3 11 0,1 8 0,19 7 258,-25 9 129,16 11 0,7 12 129,0 5 129,2 13 0,2 0 0,10 16 258,-4-2-129,8 10 0,-8-1-129,7 7 0,-6-1 0,1 10 0,-3-2 0,2 9-129,-3 0-129,1 2 0,-4-2 129,1-4-129,-1-5-129,1-8 129,-2-10-258,-2-12 129,0-9 0,0-11 0,0-3-129,-2-11 0,-2-1-129,4-22-129,-16 26-129,0-26-387,16 0-516,-33-5-1677,17-8-1806,1-6-129,1-8-129,3-3-129</inkml:trace>
          <inkml:trace contextRef="#ctx0" brushRef="#br0" timeOffset="2902.1659">3500 265 9675,'41'-27'4902,"-21"20"-258,8 5-387,9 2-2580,-6 0-903,17 0-774,10 4-1290,6-4-3096,6-4 0,12-3-258,-1-13-774</inkml:trace>
          <inkml:trace contextRef="#ctx0" brushRef="#br0" timeOffset="3569.2042">4599-239 6063,'-10'-16'4902,"10"16"-129,0 0-387,2 13-774,-2-13-1935,19 37-645,-8-14-258,10 13-258,-1-1-129,1 6-258,0 0 0,-3-3-516,4 1 0,-10-13-516,9 3 129,-21-29-129,31 21 0,-31-21 0,35-14-129,-19-13 516,4-5 129,-1-3 645,-6-8 129,3 4 129,-11-6 258,8 15 129,-13-5 258,1 17-258,-1-5-129,0 23-129,0 0 0,0 0-258,0 26 0,0 8-129,0 7 0,0 11-129,0 3 129,0 9-129,-1 5 0,-1 2-258,-4 8 129,1-1-258,0 4 0,-6-11-516,9 9-387,-16-27-1032,15 1-2580,-8-10 0,1-14-258,1-8-387</inkml:trace>
          <inkml:trace contextRef="#ctx0" brushRef="#br0" timeOffset="3851.2203">5496-171 10320,'5'-16'4773,"-5"16"129,0 0-129,6 25-2193,-8-2-1677,2 11-387,0 1 0,2 10-387,1-1-129,-3-5-387,7 6-129,-7-22-645,9 11-2064,-9-34-1419,0 19-258,0-19-258,-2-19 258</inkml:trace>
          <inkml:trace contextRef="#ctx0" brushRef="#br0" timeOffset="4017.2297">5448-315 9417,'-18'-86'4773,"11"53"-129,3 10-387,4 23-1935,-14-24-1677,14 24-1161,9 0-1419,-9 0-2322,23 18-258,-3 2-387,-2 1-129</inkml:trace>
          <inkml:trace contextRef="#ctx0" brushRef="#br0" timeOffset="5081.2906">5693-233 9933,'45'5'4902,"-24"4"-129,-3 2-258,0 10-1935,-18-21-1548,23 36-387,-14-19-129,0 5-258,-8-1 0,3-1-129,-4-1-258,0-3 129,0 2-258,0-18 129,-7 23 0,7-23 0,0 0 0,0 0 0,0 0 129,0 0 0,0 0 129,16-21 0,-5 1 0,3-3 0,0-2 0,2-2 0,-2 1 0,1-1-129,-3 6 0,0 3 129,-12 18-129,20-21 0,-20 21 0,21 0 0,-21 0 0,27 37 0,-7-10 0,-1 1 129,6 4-129,2-2 0,1 1 129,4-5 0,2-6 0,2-4-129,4-7 258,5-4-258,3-5 129,5-5-129,1-9 0,-1-4 129,-5-7-129,-3-2 129,-8-5-129,-10 0 129,-15 0 129,-10 2-129,-4 3 129,-14 4-129,-9 5 0,-3 9-129,-8 9 0,-3 0 0,2 18-129,1 3 0,4 6-258,2 3 129,5 6-129,4-6 129,8 6-129,2-10 0,10 3 129,1-11-129,1-2 258,-1-16 0,31 9 129,-6-9 0,1-15 129,8-8 0,0-9 0,1-2 129,-3-8 0,0 4-129,-8 1 129,-3 7-129,-7 5 0,-14 25-258,18-16 129,-18 16 0,12 30-129,-6 9 129,-1 9 0,4 9 0,2 14 129,3 15-129,0 10 258,2 14-129,-2 6 129,1 6-129,-3 3 0,0 3 129,-3-2-129,-3-5 129,-5-14 0,1-13 0,-2-12 0,-3-11 0,-10-16 1,-5-12-259,-5-14 0,-5-12 0,-13-11 0,-4-6 0,-10-15 0,-2-11 0,-3-12 0,1-11 0,4-8 0,7-11 0,11-10 0,15-16 0,21-10 0,15-13-517,39 12-902,8-7-3483,33 9-258,4 7 0,12 10-516</inkml:trace>
        </inkml:traceGroup>
        <inkml:traceGroup>
          <inkml:annotationXML>
            <emma:emma xmlns:emma="http://www.w3.org/2003/04/emma" version="1.0">
              <emma:interpretation id="{B0E44584-496F-46DB-B36E-F569DBB2F851}" emma:medium="tactile" emma:mode="ink">
                <msink:context xmlns:msink="http://schemas.microsoft.com/ink/2010/main" type="inkWord" rotatedBoundingBox="10712,515 12672,501 12680,1523 10719,1537"/>
              </emma:interpretation>
              <emma:one-of disjunction-type="recognition" id="oneOf1">
                <emma:interpretation id="interp5" emma:lang="en-US" emma:confidence="1">
                  <emma:literal>the</emma:literal>
                </emma:interpretation>
                <emma:interpretation id="interp6" emma:lang="en-US" emma:confidence="0">
                  <emma:literal>thx</emma:literal>
                </emma:interpretation>
                <emma:interpretation id="interp7" emma:lang="en-US" emma:confidence="0">
                  <emma:literal>Ache</emma:literal>
                </emma:interpretation>
                <emma:interpretation id="interp8" emma:lang="en-US" emma:confidence="0">
                  <emma:literal>Ashe</emma:literal>
                </emma:interpretation>
                <emma:interpretation id="interp9" emma:lang="en-US" emma:confidence="0">
                  <emma:literal>•he</emma:literal>
                </emma:interpretation>
              </emma:one-of>
            </emma:emma>
          </inkml:annotationXML>
          <inkml:trace contextRef="#ctx0" brushRef="#br0" timeOffset="5879.3363">7807 14 10320,'-11'-29'4644,"11"29"129,18-19-258,-2 19-1548,-16 0-2064,37 0-258,-14 2-129,9 1-258,0 1-258,6-2 0,1 1-387,2-3-129,7 2-774,-11-2-3354,9-11 129,-1-3-258,-3-6-129</inkml:trace>
          <inkml:trace contextRef="#ctx0" brushRef="#br0" timeOffset="5628.3219">7983-529 12642,'30'-69'4902,"-19"44"-258,-3 6 129,-8 19-3354,0 0-516,15 30-129,-15 7-129,3 17-129,-1 6-258,5 13 129,-3 5-258,5 4 129,-2 0-129,3-6-129,1-5 129,0-3-258,1-2-129,-6-13-258,4 8-129,-10-26-1032,7 3-3225,-7-13 0,-3-8-258,3-17-129</inkml:trace>
          <inkml:trace contextRef="#ctx0" brushRef="#br0" timeOffset="6552.3746">8463-561 11997,'-21'-80'4902,"12"61"-387,9 19 129,-9 12-2709,-4 11-774,13 24-387,0 2-129,2 15-129,0 2 0,7 9-129,0-4-129,3-2-129,-3-4 129,0-3-387,0-7 129,-2-7-258,-2-9 258,-1-10-258,-1-6 258,-3-7-258,0-16 129,0 0 129,18 0 0,-18 0 0,18-20 0,-6 1 129,3-5-129,1-2 129,0-3-258,0 3 258,0 2-258,1 0 258,1 6-387,5 5 258,1 6 0,2 7 0,6 0-129,4 9 129,5 5 0,5 4 0,4 0 129,1-2 0,3-2 0,1-3-129,-2-6 129,-3-5-129,-4 0 0,-3-9 0,-6-5-129,-8-4 129,-6-1-129,-9-3 129,-3 1-129,-11 1 0,0 4 129,0 16-129,-29-21 0,6 18 0,-2 3 0,-3 7 129,-1 7-129,3 5 129,1 5 0,3 2 0,5 3 129,6 3-258,9 0 129,2 2-129,11-2 258,10-4-258,9 0 129,10-10-387,11 4 0,1-19-516,21 13-1548,-2-16-2193,5-3 0,8-10-387,5-6-258</inkml:trace>
        </inkml:traceGroup>
        <inkml:traceGroup>
          <inkml:annotationXML>
            <emma:emma xmlns:emma="http://www.w3.org/2003/04/emma" version="1.0">
              <emma:interpretation id="{E904DE62-A88E-4F36-A844-04D28CA91C50}" emma:medium="tactile" emma:mode="ink">
                <msink:context xmlns:msink="http://schemas.microsoft.com/ink/2010/main" type="inkWord" rotatedBoundingBox="13596,230 18045,198 18053,1399 13605,1430"/>
              </emma:interpretation>
              <emma:one-of disjunction-type="recognition" id="oneOf2">
                <emma:interpretation id="interp10" emma:lang="en-US" emma:confidence="0">
                  <emma:literal>Boolean</emma:literal>
                </emma:interpretation>
                <emma:interpretation id="interp11" emma:lang="en-US" emma:confidence="0">
                  <emma:literal>Booleans</emma:literal>
                </emma:interpretation>
                <emma:interpretation id="interp12" emma:lang="en-US" emma:confidence="0">
                  <emma:literal>Bookcase</emma:literal>
                </emma:interpretation>
                <emma:interpretation id="interp13" emma:lang="en-US" emma:confidence="0">
                  <emma:literal>Bookman</emma:literal>
                </emma:interpretation>
                <emma:interpretation id="interp14" emma:lang="en-US" emma:confidence="0">
                  <emma:literal>•Boolean</emma:literal>
                </emma:interpretation>
              </emma:one-of>
            </emma:emma>
          </inkml:annotationXML>
          <inkml:trace contextRef="#ctx0" brushRef="#br0" timeOffset="8032.4594">12037-96 13803,'12'-39'4902,"-28"21"-516,-9 4 0,-11 1-3096,12 13-645,-8 0-258,3 7 0,1 7-129,3 8-129,3 3 0,5 1 0,1 3 0,7-1 0,5 2 0,4-3-258,0 0 129,13 0 0,6-4 0,4 0 0,4-7 129,5-2-129,0-10 258,4-4 0,-4-4 129,0-14 129,-9-10-386,0-4-130,-12-9 0,-8-4 0,-3-1 0,-7 2 0,-7 5 0,-9 3 0,3 13-646,-12-6-902,32 29-3096,-37-7-387,19 7 258,18 0-387</inkml:trace>
          <inkml:trace contextRef="#ctx0" brushRef="#br0" timeOffset="8400.4805">12513-203 14835,'18'-13'4644,"-18"-3"-129,-16 13 0,-5 5-3483,-11 5-387,5 12-129,-7 1 0,9 10-129,0 2-129,9 6 0,6-1 129,6 2-387,4-3 129,9-3-258,7-1 258,7-3-258,4-4 258,5-6-258,-2-8 129,4-4 129,-4-7 1,0-5-130,-3-13 0,-4-5 0,-7-11 0,-7-5 0,-4-4 0,-5-5 0,-1 7 0,-17-7 0,7 22-2452,-10-12-2321,-1 12-258,-4 4-258,4 8 0</inkml:trace>
          <inkml:trace contextRef="#ctx0" brushRef="#br0" timeOffset="8684.4967">12773-808 15093,'21'-83'5031,"-15"52"-129,1 13-258,-6 2-3225,7 25-645,-5 13 0,8 28-644,-6 12-130,8 18 0,-3 11 0,3 12 0,-1 5 0,-1-1 0,1-6 0,-3-12 0,4-9 0,-8-19-259,7 5-1160,-12-25-3483,6-9-258,-3-15 0,-3-17-258</inkml:trace>
          <inkml:trace contextRef="#ctx0" brushRef="#br0" timeOffset="9460.5411">13095-68 14448,'66'-16'4644,"-22"9"0,1 2-258,17 3-3096,-18-9-516,12 4-258,-12-7-129,0 5-129,-12-5 0,-7 0-129,-14-4 129,-11 18-129,0-25-129,-12 14 129,-12 4-129,-4 3-129,-4 4 129,-7 6-258,3 10 129,-1 3 0,7 8-129,-1 3 129,12 6 0,3-2 0,12 1 129,4-1-129,16 0 129,11-6 0,9-5 129,10-3-258,5-6 387,12-5-387,1-7 258,3-2 0,1-5 0,-1-10 129,-2-4-129,-3-4 129,-9-6-258,-5-1 258,-10-4-129,-8-1 0,-11-3-129,-10 6 129,-9-2-129,-5 6 130,-11 3-130,-5 5 0,-4 10 0,-4 4 0,1 6 0,1 4 0,2 12 0,2 4 0,3 1 0,4 2 0,6 0 0,3 0 0,3 0 0,4-1 0,2-1 0,7-1 0,1-3 0,5-1 0,1-5 0,1-4 0,3-5 0,3-2 0,2-9 0,5-7 0,-1-3 0,3-3 0,-2 3 0,0 1 0,-1 5 0,-3 10 0,-1 3 0,-2 9 0,-1 9 0,-4 1 0,3 6-130,-3-4-386,7 8-387,-25-29-1419,35 19-2322,-17-17-258,5-2 0,-5-3-258</inkml:trace>
          <inkml:trace contextRef="#ctx0" brushRef="#br0" timeOffset="9804.5608">14529-121 14448,'3'-16'5031,"11"-2"-387,2 18 129,-16 0-3096,36 5-903,-18 4 0,10 7-258,-5-2-386,4 4-130,-6-2 0,1 2 0,-5 2 0,-17-20 0,25 28 0,-25-28-130,20 21 1,-20-21-129,23 4 129,-7-6 129,4-16 129,1-3 129,4-6-129,2-1 1,-3-4-130,3 5 0,-7 6 0,1 8 0,-3 12 0,-2 6 0,-4 20 0,-3 7 0,2 12-130,-11-6-1547,14 13-2967,-9-3-516,6-1 0,2-10-387</inkml:trace>
          <inkml:trace contextRef="#ctx0" brushRef="#br0" timeOffset="7605.435">10679-445 12771,'6'-44'4773,"-6"44"-258,0 0 129,19 10-2838,-19 13-903,16 24-129,-9-3-258,9 17 0,-5 1-129,5 7-129,-7 1 0,2-3-387,-3-3 129,-2-5-387,-1-6 129,-5-12-258,4-2 258,-4-17-258,0-5-129,0-17 0,0 0 129,-2-21 258,2-6-129,0-17 129,0-4-129,0-11 129,2-8 129,1-8 129,1-3 0,-1-4 129,-1-2-129,3 8 258,-3-1 129,7 15 129,-2 0 0,13 19 0,-4 4 0,14 21 0,2 6 0,9 12-258,-2 5 129,6 20-129,-6 7-129,-2 7 0,-8 4-129,-12 1-258,-10 4 0,-8-5-129,-12 1-258,-21-13 0,6 1-129,-13-15 0,11 3 129,-6-15 0,13 4 258,2-9 129,21 0 129,0 0 258,0 0 258,9 9 0,12-7 0,13 9 129,-2-4 0,12 9-129,-3-4 0,7 9 0,-5-1-129,0 7-129,-10-1 0,-2 5 129,-12-1-129,-5 2 0,-12 0 0,-2-2-129,-16-3 258,-9-4-258,-8-2 129,-8-3-258,-6-5 129,-4-5-129,-3-2 0,-1-6 0,2 0 129,0 0-129,6-7-129,3-4 258,6-1-129,8-8 129,9 8-516,1-12-258,20 24-1290,0-21-2322,0 21 0,18-19-516,3 11 129</inkml:trace>
        </inkml:traceGroup>
        <inkml:traceGroup>
          <inkml:annotationXML>
            <emma:emma xmlns:emma="http://www.w3.org/2003/04/emma" version="1.0">
              <emma:interpretation id="{6F1D2133-4825-4807-B7DA-BDF79D6220C8}" emma:medium="tactile" emma:mode="ink">
                <msink:context xmlns:msink="http://schemas.microsoft.com/ink/2010/main" type="inkWord" rotatedBoundingBox="18732,380 24340,340 24349,1602 18741,1642"/>
              </emma:interpretation>
              <emma:one-of disjunction-type="recognition" id="oneOf3">
                <emma:interpretation id="interp15" emma:lang="en-US" emma:confidence="0">
                  <emma:literal>Function</emma:literal>
                </emma:interpretation>
                <emma:interpretation id="interp16" emma:lang="en-US" emma:confidence="0">
                  <emma:literal>Function _</emma:literal>
                </emma:interpretation>
                <emma:interpretation id="interp17" emma:lang="en-US" emma:confidence="0">
                  <emma:literal>Function -</emma:literal>
                </emma:interpretation>
                <emma:interpretation id="interp18" emma:lang="en-US" emma:confidence="0">
                  <emma:literal>function</emma:literal>
                </emma:interpretation>
                <emma:interpretation id="interp19" emma:lang="en-US" emma:confidence="0">
                  <emma:literal>Function •</emma:literal>
                </emma:interpretation>
              </emma:one-of>
            </emma:emma>
          </inkml:annotationXML>
          <inkml:trace contextRef="#ctx0" brushRef="#br0" timeOffset="10677.6107">15824-173 12513,'-8'22'4644,"8"-22"-258,27 14 0,9-2-3096,-4-10-516,14 5-129,2-3-516,4-1-258,6 6-645,-10-9-1419,7 0-2193,1 0-129,-8 0-129,-2 0-645</inkml:trace>
          <inkml:trace contextRef="#ctx0" brushRef="#br0" timeOffset="10436.597">15868-580 14190,'28'-59'4773,"-19"38"-129,-9 21 0,0 0-3225,7 23-645,-3 16-129,5 20-258,-2 5 0,5 16 0,-1 3-129,3 5-129,-1-1 1,1-9-130,-3-5 0,-4-9-259,2-9 1,-7-12-258,1-8 129,-3-15-258,2-2-258,-2-18-387,0 0-387,-7-41-129,7 14-387,-7-28 387,7 7-129,-7-25 258,7 7 258,-9-12 387,3 3 516,-1-1 645,-5 6 903,6 12 258,-10-3 258,15 24 258,-12-9-129,15 28 387,-2-18 0,28 31-387,-8-20-387,24 18-516,3-9-129,17 9-258,3-6 0,8 6-258,-2 2-129,-4 0-258,1 5-387,-26-6-1161,1 10-2838,-26 1 0,-13 13-387,-6-18-258</inkml:trace>
          <inkml:trace contextRef="#ctx0" brushRef="#br0" timeOffset="11088.6342">16574-130 9804,'0'0'4773,"-12"0"129,12 0-516,-11 30-1419,11-30-1935,-14 39-129,3-19-129,9 6-516,-3-2 129,1-1-516,4-2 129,0-3-258,0-2 129,0-16-129,9 19 0,-9-19 387,23 0-129,-5-10 258,-2-8-129,7-3 258,-3-8-129,3-1 258,-2-2-258,1 5 129,-8-1-129,2 5-129,-5 5 129,-11 18-258,25-11 129,-25 11 0,23 16-129,-11 4 0,1 3 129,1 4-258,2 3 129,-2-4-387,2 5-129,-5-13-645,14 14-774,-25-32-2967,37 24 129,-16-20-516,4-2-129</inkml:trace>
          <inkml:trace contextRef="#ctx0" brushRef="#br0" timeOffset="11916.6816">17083-54 13029,'0'-33'4644,"0"33"129,0 0 0,0 0-2709,0 0-1161,12 5-387,-12-5-129,25 25 0,-25-25-258,27 28 0,-9-12-129,-18-16-258,25 27 0,-25-27 0,17 18 129,-17-18-129,0 0 129,22 3 0,-22-3 129,19-16 0,-4-7 129,1 0 129,1-5-258,3 1 129,-2 2 0,1 7 0,-1 4-129,3 9 0,3 5 0,4 5 0,4 11 0,9 0-129,11 0 129,6-4 0,8-3-129,0-5 129,0-4 0,-8-5 0,-6-8 0,-13-1 0,-12 0 0,-27 14 0,16-22 0,-16 22 0,-16-3 0,-7 3-129,-4 12 0,-3 4 129,1 7-129,1 4 0,3 5 129,5 0-258,6 2 129,5 0-258,9 1 129,4-6-129,14-1 129,5-8-129,9-4 129,5-11 0,9-5-129,4-7-129,9-7-774,-11-25-1548,7-4-1419,-2-12-129,-1-11-387,-2-18 645,0 4 1935,-17-23 1548,-2-4 1677,2 13 2322,-11 3 1677,-5 11 0,-6 13-387,0 24-516,-11 0-1806,0 43-645,0 0-645,11 52-258,-11 3-258,5 20-129,-2 10 0,5 15-257,-1 8-130,2 3 0,-2-1 0,-2-7 0,-1-3 0,-3-10 0,1-8-259,-2-16-386,0-9 258,-5-20-258,3-6-129,2-31-516,0 0-1032,-28-13-2451,13-19 0,-6-11-129,-4-1-387</inkml:trace>
          <inkml:trace contextRef="#ctx0" brushRef="#br0" timeOffset="12156.6953">18367 58 10320,'9'-42'4773,"12"27"0,10 3-258,17 12-2451,-7-16-774,21 11-387,-7-10-129,5 10-258,-8-6-129,-2 4 0,-11 2 0,-5 5-129,-13-2 0,-5 4 0,-16-2-129,18 32-129,-13-7 129,2 5-258,2 4 0,-3 2-387,8 6-258,-14-10-3483,3 0-774,1-10 129,5-6-516</inkml:trace>
          <inkml:trace contextRef="#ctx0" brushRef="#br0" timeOffset="12331.7053">19020-374 13674,'2'-105'4773,"-2"73"-516,0 13-129,0 19-4386,-16 1-1161,16 21-2967,0 12 0,0 5-387,2 5-645</inkml:trace>
          <inkml:trace contextRef="#ctx0" brushRef="#br0" timeOffset="12620.7219">19458-91 8772,'-31'11'4644,"12"3"-129,-3 4 0,-13-2-2580,22 17-645,-13-9-129,17 11-516,-4-8 0,12 7-387,1-8 129,3 5-129,10-10 0,6 0 0,-3-8 129,6-4-129,-1-9-129,2 0-258,2-15-258,-6-18-645,17 8-1935,-13-14-1806,9-2-129,-5-4-258,0 4-258</inkml:trace>
          <inkml:trace contextRef="#ctx0" brushRef="#br0" timeOffset="12944.7404">19667-100 9546,'0'0'5160,"0"9"-258,0 11-129,0-20-1806,-1 40-1548,-3-20-258,9 9-516,1-8-129,4 4-387,-1 0 0,2-4-516,1 6 0,-3-10 0,4 5-129,-13-22 129,23 25 129,-23-25 129,32 0 258,-12 0 129,1-18 129,6 4 129,-6-8 0,4 8-129,-6-4 0,3 11 0,-4 4-258,-2 4 0,-16-1-129,24 34 0,-8-7-258,0-2-129,8 10-387,-12-19-903,18 9-3354,-3-10 129,7-5-516,-2-10 0</inkml:trace>
          <inkml:trace contextRef="#ctx0" brushRef="#br0" timeOffset="13166.7531">20649-36 14061,'59'-7'4773,"-27"7"129,0 0-129,21 9-3741,-5-7-258,22 3-258,1-3-387,11 0 0,1-1-387,-6-1-129,-2 7-774,-24-7-3741,-10 0 129,-41 0-516,2-12-129</inkml:trace>
        </inkml:traceGroup>
      </inkml:traceGroup>
    </inkml:traceGroup>
    <inkml:traceGroup>
      <inkml:annotationXML>
        <emma:emma xmlns:emma="http://www.w3.org/2003/04/emma" version="1.0">
          <emma:interpretation id="{482D0843-3AD1-4E5F-A661-3352934D0595}" emma:medium="tactile" emma:mode="ink">
            <msink:context xmlns:msink="http://schemas.microsoft.com/ink/2010/main" type="paragraph" rotatedBoundingBox="1565,2539 23794,2770 23770,5056 1541,4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B15E18-D620-4E6E-BD51-1F9D7AE3126E}" emma:medium="tactile" emma:mode="ink">
              <msink:context xmlns:msink="http://schemas.microsoft.com/ink/2010/main" type="line" rotatedBoundingBox="1565,2539 23794,2770 23770,5056 1541,4825"/>
            </emma:interpretation>
          </emma:emma>
        </inkml:annotationXML>
        <inkml:traceGroup>
          <inkml:annotationXML>
            <emma:emma xmlns:emma="http://www.w3.org/2003/04/emma" version="1.0">
              <emma:interpretation id="{1C2D5A48-5239-41CA-B86E-37960E35D984}" emma:medium="tactile" emma:mode="ink">
                <msink:context xmlns:msink="http://schemas.microsoft.com/ink/2010/main" type="inkWord" rotatedBoundingBox="1565,2539 23794,2770 23770,5056 1541,4825"/>
              </emma:interpretation>
              <emma:one-of disjunction-type="recognition" id="oneOf4">
                <emma:interpretation id="interp20" emma:lang="en-US" emma:confidence="0">
                  <emma:literal>1=20,112,415,618,912,134)</emma:literal>
                </emma:interpretation>
                <emma:interpretation id="interp21" emma:lang="en-US" emma:confidence="0">
                  <emma:literal>1=20,112,415,618,912,314)</emma:literal>
                </emma:interpretation>
                <emma:interpretation id="interp22" emma:lang="en-US" emma:confidence="0">
                  <emma:literal>1=20,122,415,618,912,134)</emma:literal>
                </emma:interpretation>
                <emma:interpretation id="interp23" emma:lang="en-US" emma:confidence="0">
                  <emma:literal>1=220,112,415,618,912,134)</emma:literal>
                </emma:interpretation>
                <emma:interpretation id="interp24" emma:lang="en-US" emma:confidence="0">
                  <emma:literal>1=220,112,415,618,912,314)</emma:literal>
                </emma:interpretation>
              </emma:one-of>
            </emma:emma>
          </inkml:annotationXML>
          <inkml:trace contextRef="#ctx0" brushRef="#br1" timeOffset="33452.9134">15802 2285 10836,'0'0'4773,"7"-16"129,-7 16-129,0 0-1677,0 9-1677,0 13-645,0 1 0,6 11-258,-5 3 0,7 13-128,-3 3-388,4 9 0,-2 2 0,2 4 0,-2 0 0,2-4 0,-2-4 0,-2-10 0,1-6-259,-6-17-386,7 7-1290,-7-34-2967,0 0-129,0 0-129,0 0-258</inkml:trace>
          <inkml:trace contextRef="#ctx0" brushRef="#br1" timeOffset="34052.9476">16325 2629 10965,'2'-36'4773,"1"15"-129,1-2-129,-4-15-2580,9 15-645,-4-12-387,13 6-258,-2-3-129,9 6-258,2 1-129,5 3 0,1 5-129,3 8 129,0 5-258,-3 4 258,-2 14-129,-6 9 129,-9 8 0,-9 6 0,-7 7-129,-9 6 0,-13 4 0,-11-1-129,-5 6-129,-6-6 129,-1 0 0,-1-3 0,5-4 0,4-6 0,5-7 129,5-6 0,8-7 0,4-4 129,15-16-129,-10 19 258,10-19 0,9 9 0,7-5 129,12 1-129,0-3 129,13 3-129,-1-3 0,6 0-258,2-1-258,-5-1-516,17 0-2838,-17 0-1290,3 0-258,-5-7-258,5 2-129</inkml:trace>
          <inkml:trace contextRef="#ctx0" brushRef="#br1" timeOffset="34240.9585">17159 2986 14319,'13'27'5031,"-13"-11"-129,-2 16-258,-14-11-3483,9 17-258,-11-3-516,0 3-258,-1 1-387,-10-12-1032,15 5-3354,-13-6-387,4-4-129,-2-8-258</inkml:trace>
          <inkml:trace contextRef="#ctx0" brushRef="#br1" timeOffset="34556.9766">17412 2431 15093,'0'-17'5160,"2"1"0,-2 16-387,0 0-3741,10 28-387,-6-1-129,7 14-128,-2 7-388,3 12 0,-1 6 0,-1 2 0,1 1 0,-6-7 0,4 2-904,-9-26-1289,0 2-2709,0-15-387,0-5 0,0-20-387</inkml:trace>
          <inkml:trace contextRef="#ctx0" brushRef="#br1" timeOffset="35149.0104">17922 2520 14577,'66'-55'5160,"-25"32"0,-5-2-258,22 13-3612,-25-8-516,6 11-258,-13 0-128,-1 9-388,-7 0 0,-18 0 0,9 29 0,-11-10 0,-10 6-259,-8-2-128,2 6-129,-5-10 0,7 5 0,-5-12 129,21-12-129,-22 20 129,22-20 258,0 0 0,0 0 258,0 0 0,20 8 0,0-4 129,-1-2 0,10 7 129,-3-2 0,6 7 0,-3 0-129,1 9 0,-5-1 129,0 8-129,-7 2-129,-2 2 0,-7-2 0,-4 2 1,-5-8-130,-2-1 0,-12-2 0,-4-5 0,-7-4 0,-7-7 0,-2 4-388,-10-11-257,8 13-774,-26-13-3483,18 0-258,-8 0-129,8-9 0</inkml:trace>
          <inkml:trace contextRef="#ctx0" brushRef="#br1" timeOffset="35900.0534">18476 1606 4257,'16'0'4257,"7"-12"0,-23 12 0,18-15-1419,-18 15-1032,16-3-258,-16 3-774,0 0-129,17 0-387,-17 0-129,0 0-129,0 0 129,0 0 0,0 0 0,0 0 129,0 0-129,0 0 0,0 0-129,0 0 0,0 0 0,0 0-258,0 0 0,0 0-129,0 0-258,0 0 129,0 18 129,0-18 0,0 0-129,0 0 129,0 0 258,0 0 0,0 0 129,0 0 0,0 0-129,0 0-903,0 0-1290,0 0-1419,0 0-258,8 21-387,-8-21 129</inkml:trace>
          <inkml:trace contextRef="#ctx0" brushRef="#br1" timeOffset="36550.0905">18798 3122 12126,'30'-13'4902,"-12"13"-387,-18 0 258,0 0-3354,0 30-774,-9-14-129,2 13 0,-8-6-258,-1 4-258,-1 3-387,-8-9-387,12 13-1677,-8-11-2322,-2-5 129,3-4-387,1-5-387</inkml:trace>
          <inkml:trace contextRef="#ctx0" brushRef="#br1" timeOffset="36869.1088">19319 2218 10707,'53'-64'4644,"-35"50"-129,-18 14 258,16-6-2322,-5 17-1419,-11 5-258,3 11-258,1 3 129,6 11-129,-4 2 0,4 8-129,-2 4-129,2 4-129,-1 0-129,-2-4-258,4 3-387,-11-20-903,12 3-3096,-12-13-387,4-6-129,-4-22-258</inkml:trace>
          <inkml:trace contextRef="#ctx0" brushRef="#br1" timeOffset="37358.1368">19812 2403 12900,'42'-48'4902,"-42"48"-129,20-13 0,-20 13-3354,0 0-645,-7 24-129,0 4-129,-11-3-129,0 10 0,-7 1-129,-2 1-129,-1-1-129,-1-6-129,5 0 0,4-5 0,8 0-129,6-3 129,6-1 0,11-5 0,12 2 0,4-6 129,7 2-129,-1-6-129,6 2-387,-10-12-903,15 2-1677,-15-5-1548,-6-11-129,-9-5 645,9 10 1548,-23-12 1419,6 5 1161,-6 18 1290,0-26 2193,0 26 1419,0 0-129,0 0-516,-25 0-1677,25 19-1161,-7-1-516,7 17 0,-7-1-258,5 14-129,-2 0-129,2 7-258,2 6-258,-1-10-645,8 14-1419,-5-16-2709,3-4 258,0-11-516,1-9 0</inkml:trace>
          <inkml:trace contextRef="#ctx0" brushRef="#br1" timeOffset="38696.2132">20413 1661 1677,'0'0'3870,"-18"-23"516,18 23 129,0 0-1290,0 0-645,18 2-516,-18-2-258,35 26-387,-15-4-516,19 22-129,-3 1-129,12 19 0,-4 0-258,9 12 129,-4 4-129,-5 13 0,-7 3 0,-6 14 0,-17 11-129,-14 16 129,-27 7-258,-26 7 0,-31 2-129,-31-5-258,-15 14-1032,-30-22-3354,-16-8-258,-18-11-129,-20-16-387</inkml:trace>
          <inkml:trace contextRef="#ctx0" brushRef="#br1" timeOffset="17641.0089">-1365 2278 10449,'11'-32'5160,"-11"32"-645,2-26 387,-8 6-2451,6 20-1032,0 0-387,0 0-258,0-16-258,0 16-129,0 13-129,0 6 0,0 6 129,2 11-258,2 5 1,-1 8-130,4 6 0,0 6 0,-3 1 0,1 0 0,1-3 0,-3-4 0,1-3 0,-1-11 0,1-4 0,-4-12 0,5-2-130,-5-23-644,6 16-387,-8-28-1548,2 12-2193,0-39 0,0 7-258,0-9 129</inkml:trace>
          <inkml:trace contextRef="#ctx0" brushRef="#br1" timeOffset="17890.0233">-1235 2216 8256,'-2'-67'4644,"2"45"0,-3 4-129,-6-1-1806,9 19-774,3-16-516,17 16-516,-20 0-129,44-16-258,-10 5-129,12 2 0,4-1-129,11-1-129,-1 2-129,-1 0-129,-2 4-258,-14-2-387,3 10-1290,-23 4-2838,-23-7 0,7 20-387,-7-20 129</inkml:trace>
          <inkml:trace contextRef="#ctx0" brushRef="#br1" timeOffset="18115.0361">-1196 2378 14319,'-7'16'4902,"7"-16"-129,9 18-258,-9-18-3483,25 12-258,-7-6-129,12-1-387,4 0-129,5-5-516,16 4-903,-2-4-3225,13-13-258,11-1-387,4-4-129</inkml:trace>
          <inkml:trace contextRef="#ctx0" brushRef="#br1" timeOffset="18364.0504">-175 2334 11868,'0'0'5289,"16"12"-387,4-10 258,10 12-1419,-2-14-2967,19 4-258,3-4-258,-1 0-516,3 5-516,-15-7-1677,4 2-2451,-14 0 0,-11 2-516,-16-2 129</inkml:trace>
          <inkml:trace contextRef="#ctx0" brushRef="#br1" timeOffset="18551.0611">-173 2634 10707,'87'2'4257,"-34"-4"0,15-1-258,5-3-2967,-2-1-1935,7 0-2709,-5-14-516,11 8-129,-11-10-387</inkml:trace>
          <inkml:trace contextRef="#ctx0" brushRef="#br1" timeOffset="19017.0877">1259 1832 5676,'0'0'5031,"5"-16"-387,-5 16 129,25-20-1548,7 22-903,-9-7-645,27 5-516,0-6-387,19 6-129,4-7-258,13 2-129,-5 0-129,-1-2-129,-5 5-129,-18-7-387,-2 9-774,-35 0-3354,-20 0-129,0 0-258,-13 9-387</inkml:trace>
          <inkml:trace contextRef="#ctx0" brushRef="#br1" timeOffset="19696.1266">1342 1882 11223,'0'0'4773,"-7"19"-129,7-3-387,0-16-2967,11 29-129,-2-13-258,12 14-129,-3-3-258,11 8 0,3-1-258,7 5 129,2-1-258,7 1 129,3-2 0,1 2-129,-2-3 129,-2-2-129,-6-6 129,-6-1-258,-8-4 258,-10-4-129,-11 1-129,-7 0 129,-2 1 1,-17 4-130,-6 5 0,-5 2 0,-6 5 0,-3 6 0,2 5 0,-6-2 0,2 2 0,0 0 0,-2-1 0,3-1 0,0-2 0,3-5 0,2-5 0,4-5 0,5-3 0,4-6 0,8-4 0,14-16 0,-16 20 0,16-20 0,0 0 0,0 16 0,0-16 0,28 12 0,-4-7 0,9 4 0,10-3 0,10-1 0,11-1 0,15-1 0,6-3 0,8 0 0,-3 0 0,-4 0 0,-8 0 0,-10 0 0,-11 0 0,-20 0 0,-7 0 0,-30 0-1807,23-11-3224,-23 11-387,0 0 129,9-21-387</inkml:trace>
          <inkml:trace contextRef="#ctx0" brushRef="#br1" timeOffset="20200.1554">3210 1752 11094,'0'-54'4902,"0"33"-258,0 21 0,-26-34-2967,26 34-645,-20-1-129,8 9-258,-13 10-129,3 21 0,-10 6-258,4 19 129,-8 9-129,2 12 129,-5 6 0,5 9-129,6 1 1,8 9-259,10 2 0,10 7 0,12 2 0,22 4 0,16-1 0,14-3 0,11-7 0,5-11 0,0-14 0,-2-14 0,-3-14 0,-13-19 0,-2-3 0,-24-19-3226,1-4-2063,-15-7 129,-22-9-645</inkml:trace>
          <inkml:trace contextRef="#ctx0" brushRef="#br1" timeOffset="22476.2856">4005 2218 7740,'-23'-20'4515,"23"20"-129,-35-3-129,15 3-2322,4 12-516,-11 6-387,10 16-516,-7 0-258,8 8 0,0 5-129,6 1 0,4 3 129,6-1-258,0 0 0,8-4 129,6-1-129,9-6 129,0-9 129,9-5 0,0-13 129,7-5 129,-5-8 0,9-12 129,-10-14 0,7 1-129,-12-15 0,1 2-129,-15-11 0,-5 0-129,-9-5-129,-7 2-129,-15-1 0,-6 6-129,-6 9-129,-5 3-129,3 15-129,-6 5-387,17 20-1290,-7 5-2709,5 7 0,4 8-129,5 3-129</inkml:trace>
          <inkml:trace contextRef="#ctx0" brushRef="#br1" timeOffset="22693.298">4582 2650 11997,'48'27'4773,"-38"-6"-516,-3 13 258,-5 9-3354,-4-2-774,-6 1-903,0 1-3612,-4 9-129,-8-15-258,6 2-129</inkml:trace>
          <inkml:trace contextRef="#ctx0" brushRef="#br1" timeOffset="23324.3341">5151 2207 10320,'12'-26'4902,"-6"6"0,-6 20-129,0 0-2193,0 0-1032,0 0-645,0 18-258,9 8-129,-4 5 0,6 8-129,1 2 0,4 9-129,-2-1-128,2 1-130,0-2 0,-3 0 0,-1-5 0,-3-8-259,7 10-773,-16-27-1548,2 8-2322,1-8 0,-3-18-387,15 22 0</inkml:trace>
          <inkml:trace contextRef="#ctx0" brushRef="#br1" timeOffset="23539.3464">5695 2673 11352,'27'0'5031,"-9"11"-387,-15 9 0,-1-1-2064,3 20-1548,-5-5-387,-3 9-387,-3 1-645,-11-6-2709,4-1-1548,-1 0 129,0-8-516,-1-4-258</inkml:trace>
          <inkml:trace contextRef="#ctx0" brushRef="#br1" timeOffset="24121.3793">6289 2513 9675,'14'-25'4644,"-14"25"0,6-32-258,-6 4-1935,7 12-903,-7-18-387,9 11-258,-4-9-258,13 7-129,-6-5-129,10 8 0,-4-1-258,6 9 129,0 2 0,2 4-129,1 8 0,0 4 0,-4 12 0,0 7 130,-5 7-259,-8 6 0,-8 5 0,-2 5 0,-18 2 0,-10-2 0,-4 1 0,-11-5 0,4-4 0,-2-6 0,6-4 0,4-5 0,10-7 0,21-16 0,-23 20-130,23-20 260,0 0-130,10 9 0,10-9 0,9 0 0,6 0 0,10 0 0,3 2 0,7 1 0,3 6 0,-6-9-1162,17 7-3482,-12 2-387,0 0 129,0-2-387</inkml:trace>
          <inkml:trace contextRef="#ctx0" brushRef="#br1" timeOffset="24319.391">7358 2775 15738,'15'33'4902,"-15"-4"0,-8 3-258,0 16-3741,-12-7-129,0 10-516,-3 3-516,-14-15-1935,5 7-2451,-2-3-258,-5-6-129,0-5-516</inkml:trace>
          <inkml:trace contextRef="#ctx0" brushRef="#br1" timeOffset="26344.5068">8422 2184 10965,'23'-11'4773,"4"-8"-258,-27 19 258,11-21-2709,-11 21-1032,0 0-129,0 0-387,0 0 129,0 16-258,0-16-129,-22 37-129,4-12 258,-3 5-129,-7 6 129,-1 5-258,-6 3 129,1 0-258,-4 1 129,3-2-129,3-2 0,2-4-129,5-3 0,3-11 0,6-2 0,16-21 0,-19 22 0,19-22 0,0 0 129,0 0 0,14 12 129,6-7 0,4-5 0,8 4 0,4-2 129,12-2-129,2 0 0,7 0-258,3 0 0,-1-2-387,5 2-645,-21-2-2451,5-1-1290,-13-1 258,-8-3-516,-27 7 0</inkml:trace>
          <inkml:trace contextRef="#ctx0" brushRef="#br1" timeOffset="26569.5193">8499 2522 15093,'-20'-5'4902,"-5"5"0,25 0-129,-9 39-3354,0-21-516,9 19-128,-5-3-775,5 12 0,0 0 0,0 6 0,0-1 0,2-2 0,5 4 0,-7-21-2581,0 9-2192,0-11-387,0-5 0,3-7-387</inkml:trace>
          <inkml:trace contextRef="#ctx0" brushRef="#br1" timeOffset="26797.5327">9110 2789 15738,'20'0'5031,"-16"11"0,-4 10-258,0 16-3741,-9-6-258,2 15-386,-9-2-388,-2 2 0,4 4-259,-15-14-3224,15 3-1290,-4-7-129,4-7-258,0-6-516</inkml:trace>
          <inkml:trace contextRef="#ctx0" brushRef="#br1" timeOffset="27552.5759">9587 2246 11094,'0'0'4644,"21"-16"-258,-21 16 129,0 0-2709,16 0-645,-16 0-387,18 29-129,-9-10 0,5 10-129,-5-4-129,4 7 0,-6-4-129,-2 1 0,-3-4 0,-2-4-258,0-3 0,0-2 0,0-16 0,0 18 0,0-18 0,0 0-129,0 0 129,0 0 0,14-9 0,-14 9 0,25-22 129,-7 13-129,5-1 129,2 3-129,2 1 129,3 6 0,0 0 0,2 11 0,-3 0 0,1 6-129,-5 5 129,-2 3 1,-5 3-130,-4 2 0,-2-3 0,-3 5 0,-5-3 0,-2 1 0,-2-4 0,-8-1 0,-6-2 0,-9-5 0,-2 2 0,-10-11-259,3 5-386,-11-14-258,16 11-1161,-17-11-2709,10-11 0,5-5-129,5-7-129</inkml:trace>
          <inkml:trace contextRef="#ctx0" brushRef="#br1" timeOffset="27916.5968">9681 2157 13287,'54'-30'4902,"-31"25"-258,0 1 129,-23 4-3225,46-7-516,-19 2-258,10 3-258,2-5 0,15 3-129,4-6-129,15-1-128,7-5-130,9 0 0,0 2 0,-3 0 0,-10 1 0,-12 2 0,-14 6 0,-16 3 0,-15 2-130,-19 0-644,0 25-1161,-24-11-2838,0 1-129,-6 2-258,0 1-258</inkml:trace>
          <inkml:trace contextRef="#ctx0" brushRef="#br1" timeOffset="28211.6134">10610 2704 15351,'18'32'4773,"-17"-8"0,-1 12-387,-1 8-3741,-15-1-258,0 9-387,-4 1-387,-12-8-2064,4 3-2193,1-4 129,2-10-258,4-2-387</inkml:trace>
          <inkml:trace contextRef="#ctx0" brushRef="#br1" timeOffset="28936.6551">11668 2193 11868,'-7'-37'4773,"7"37"-516,-35-25 258,1 16-2967,12 11-645,-10 5-258,4 14-129,-6 4-129,4 11 0,-2 4 0,3 9-258,3 2 129,4 6-129,8 2 129,5-1-129,8 1 0,1-2-129,14-4 0,5-6 0,8-5 0,3-8 129,6-7-129,1-8 129,2-11 0,0-8 0,-3 0 129,1-15 0,-6-6 0,-3-4 1,-8-5-259,-4-2 0,-13 2 0,-3 1 0,-12 4 0,-10 9 0,-10 4 0,-10 10 0,-8 4 0,-11 17 0,-3 10 0,-7 5 0,5 19-646,-12-5-4127,7 4-258,2-3 129,3-1-387</inkml:trace>
          <inkml:trace contextRef="#ctx0" brushRef="#br1" timeOffset="30996.7729">12508 2807 14319,'2'10'4773,"-2"6"-258,-4 2 0,-12 0-3612,11 16-258,-9 0-129,3 5-387,0 0-516,-10-9-1419,8 2-2709,3 2 0,-6-13-258,1 1-387</inkml:trace>
          <inkml:trace contextRef="#ctx0" brushRef="#br1" timeOffset="31680.8121">13143 2243 9417,'-43'-30'4644,"17"21"-258,-3-4-129,-8 1-2064,21 12-903,-9 0-387,25 0-387,-27 5-129,27-5-129,-11 30-129,11-7-129,6 6 129,8 3 0,7 5 0,4 6-129,7 1 258,4 3-258,5 1 0,0 0 0,3-2 0,-5 2 0,0 2 0,-7-2 129,-7-4-129,-9-5 0,-10-1-129,-6-10-129,-15 6-387,-17-21-258,4 3-129,-18-16-129,8 1-129,-10-8 258,11-5 645,3-11 387,4-9 387,16 1 516,-6-15 387,20 9 0,0-18 0,18 14-258,-2-14-258,18 12-129,-2-5 0,12 11-258,-3-3 129,5 8-258,-6-1 129,-3 4-129,-10-1-129,-4 3 0,-14-1 1,-9-1-130,-8 3-130,-20 1 1,-8 7-129,-10 4-129,0 7-129,-11 1-516,18 10-2322,-9 10-1677,7 7 258,9 6-258,7 1-258</inkml:trace>
          <inkml:trace contextRef="#ctx0" brushRef="#br1" timeOffset="31929.8263">13769 2826 13545,'36'57'4773,"-27"-21"-258,-9-1 0,0-3-3225,-6 16-903,-6-3-645,-11-10-1032,8 1-2967,-10 0-258,-1-13-129,1 0-387</inkml:trace>
          <inkml:trace contextRef="#ctx0" brushRef="#br1" timeOffset="32649.8675">14491 2577 10320,'57'-28'4644,"-30"14"129,-6-8-387,-5-12-2064,7 17-1032,-23-15-258,7 5-387,-12-7-129,-7 6-129,-11-3-258,-2 6 129,-9 2-258,0 6 258,-3 4-387,-1 8 258,3 5 0,-1 0-129,1 9 0,3 5 129,3 7-129,4 2 0,6 4 129,3 2-129,7-1 0,5 0 0,4-3 0,6 0 0,8-3 0,5-6 0,8-6 0,5-4 0,5-6 0,6 0 0,0-7 0,-1-6 129,1-7 0,-2 3 0,-5-3 0,-6 4 129,-7 0 0,-3 4 0,-20 12-128,21-16-130,-21 16 0,0 0 0,0 0 0,11 23 0,-11 0 0,0 7 0,0 6 0,0 10 0,0 6 0,-4 8 0,-3 4 0,-2 4 0,0 1 0,-2-5 0,4 2 0,-5-13 0,8 1-904,-12-26-773,20 2-2709,-4-12-774,0-18 258,23 16-387</inkml:trace>
          <inkml:trace contextRef="#ctx0" brushRef="#br1" timeOffset="32867.8799">15119 2988 13416,'16'-18'5031,"-16"18"0,0 0-129,0 0-2838,0 15-1161,-7 4-129,0 11-258,-9 2-386,0 8-130,-4 2 0,-3-4 0,5 11-1291,-12-13-3482,11-4-258,-3-7 0,4-6-516</inkml:trace>
        </inkml:traceGroup>
      </inkml:traceGroup>
    </inkml:traceGroup>
    <inkml:traceGroup>
      <inkml:annotationXML>
        <emma:emma xmlns:emma="http://www.w3.org/2003/04/emma" version="1.0">
          <emma:interpretation id="{830C2E61-E09C-4821-BF5C-77F43315B7A0}" emma:medium="tactile" emma:mode="ink">
            <msink:context xmlns:msink="http://schemas.microsoft.com/ink/2010/main" type="paragraph" rotatedBoundingBox="1986,5485 24537,7062 24357,9640 1806,80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B0328C-0B13-41C1-9F6A-E3EE192EA046}" emma:medium="tactile" emma:mode="ink">
              <msink:context xmlns:msink="http://schemas.microsoft.com/ink/2010/main" type="line" rotatedBoundingBox="1986,5485 24537,7062 24357,9640 1806,8064">
                <msink:destinationLink direction="with" ref="{A12EEDDD-C18A-427F-8087-09DA4F0717FA}"/>
                <msink:destinationLink direction="with" ref="{822577A6-F367-45AC-B1EA-1128908CA5F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73821E1-294E-4369-92AF-E6D022D90C71}" emma:medium="tactile" emma:mode="ink">
                <msink:context xmlns:msink="http://schemas.microsoft.com/ink/2010/main" type="inkWord" rotatedBoundingBox="1973,5662 11159,6237 11087,7394 1901,6819">
                  <msink:destinationLink direction="with" ref="{B4F37AB6-BAE4-4B8B-9E0E-50279813F974}"/>
                  <msink:destinationLink direction="with" ref="{B73AA47B-B227-43C0-83BF-2521A2D631FB}"/>
                  <msink:destinationLink direction="with" ref="{43F630A7-6183-4A75-AE6A-97B7022B8619}"/>
                  <msink:destinationLink direction="with" ref="{52E12C75-FA2B-4C2B-BB44-2DC6F26810CE}"/>
                </msink:context>
              </emma:interpretation>
              <emma:one-of disjunction-type="recognition" id="oneOf5">
                <emma:interpretation id="interp25" emma:lang="en-US" emma:confidence="0">
                  <emma:literal>42007.10</emma:literal>
                </emma:interpretation>
                <emma:interpretation id="interp26" emma:lang="en-US" emma:confidence="0">
                  <emma:literal>4200 011110</emma:literal>
                </emma:interpretation>
                <emma:interpretation id="interp27" emma:lang="en-US" emma:confidence="0">
                  <emma:literal>YZ000111 10</emma:literal>
                </emma:interpretation>
                <emma:interpretation id="interp28" emma:lang="en-US" emma:confidence="0">
                  <emma:literal>4200 0111 10</emma:literal>
                </emma:interpretation>
                <emma:interpretation id="interp29" emma:lang="en-US" emma:confidence="0">
                  <emma:literal>42-00 011110</emma:literal>
                </emma:interpretation>
              </emma:one-of>
            </emma:emma>
          </inkml:annotationXML>
          <inkml:trace contextRef="#ctx0" brushRef="#br2" timeOffset="58080.322">-950 4537 12771,'0'0'4902,"19"-3"-645,-10 15 129,0 4-3354,16 18-387,-9-4 0,9 10-258,-6-3-258,3 2 0,-3-2-258,-1-6-387,7 4-258,-13-19 0,10 4-129,-22-20 129,30 2-258,-19-11 387,6-9 387,-2-7 387,-5-12 387,8 5 516,-13-13-129,12 15 258,-16-11-129,12 18 0,-13-6-129,0 29-258,3-19 0,-3 19-387,0 19 129,0 13-129,0 8-129,0 8 0,-3 10 1,1 8-130,-2 2 0,4 3 0,0 0 0,-1-3 0,-3 1 0,-3-10-517,5 3-386,-14-23-1161,13 0-2967,-8-9 129,-2-10-258,13-20-258</inkml:trace>
          <inkml:trace contextRef="#ctx0" brushRef="#br2" timeOffset="58561.3495">-168 4635 14448,'66'-35'4902,"-32"22"0,-2 6-258,-11-9-3354,15 16-516,-13-7-129,7 7-129,-12 0-129,0 4-128,-18-4-259,16 21 0,-14-3 0,-2 5 0,-8 5 0,-6 6 0,-7 2 0,-4 3 0,-3 4 0,-4-3 0,1 0 0,1-3 0,2-1 0,3-6 0,5 2 0,4-6-130,5-2 130,10-3 130,1 0-130,9-1 0,10-2 0,8-2 0,5-4 0,7-1 0,4-2 0,-1-8 0,3-1 0,-10 0 0,1-5-130,-11-14-515,2 8-516,-24-25-1935,1 8-2064,-4-2 258,-2-2-387,-12 1-129</inkml:trace>
          <inkml:trace contextRef="#ctx0" brushRef="#br2" timeOffset="58730.3592">-38 4859 10707,'-66'-10'5031,"43"6"-258,23 4 129,0 0-2451,0 0-903,20 9-516,10-9-387,18 0-387,9-2-516,0-12-2709,12 3-1806,1 1-258,-10 1-258,-7 5 0</inkml:trace>
          <inkml:trace contextRef="#ctx0" brushRef="#br2" timeOffset="60760.4753">1035 5219 11094,'2'-20'4773,"-1"-3"-258,-1 23-129,0 0-2709,-14 5-774,3 17-258,-8-3-387,5 12 0,-6 2-129,4 10 129,2 2-258,5 4 129,4 1 0,5 0-129,0-2 129,8-4-129,8-3 129,6-2-129,1-8 0,4-6 0,1-9 258,1-4-129,-3-10 129,1-2-129,-4-9 129,2-7 129,-5-11-129,-1-1 129,-5-11-129,2-6 0,-9-10-129,-3-2 0,-4-7 0,-5 2 0,-13 0 0,-2 6-258,-6 12 129,-6 10-258,1 16 0,-6 10-258,10 22-903,-8 7-3225,6 11-387,3 5-258,6 3 0</inkml:trace>
          <inkml:trace contextRef="#ctx0" brushRef="#br2" timeOffset="61212.5012">1590 5386 10320,'30'-57'5031,"-28"32"-258,-2 25-129,0 0-1290,-25-12-2580,25 12-258,-27 25-258,15 3-129,1 4 0,2 7-129,6 2 0,3 2 129,0-4-129,0 0 0,7-5 0,3-6 129,3-1-129,-1-6 0,3-3 0,-15-18 129,30 20 0,-11-20 0,-3 0 129,6-7 0,-5-13 0,5 0 129,-8-10-129,0-5 0,-8-6 0,-3-4-129,-3-6 1,-11-4-130,-6 3-130,-8 2-128,0 11-129,-11 2-516,15 24-2580,-13 8-1548,2 7 129,4 21-387,3 7-258</inkml:trace>
          <inkml:trace contextRef="#ctx0" brushRef="#br2" timeOffset="61888.5398">3345 5213 8772,'-10'-32'4515,"10"32"0,-25-19-258,3 10-1935,12 21-774,-13 1-774,8 19-258,-4 3-258,3 12 0,2 1-129,5 10 0,3-2-129,6-1 129,4-5-129,14-1 129,5-6 0,7-4-258,2-9 387,4-5-258,-1-7 387,3-5-129,-8-13 129,4 0 129,-11-13 0,3-3 129,-10-14-258,4-2 129,-11-13-129,0-1-128,-7-11-259,-2-2 0,-7-3 0,-11 0 0,-7 1 0,-7 6 0,-6 13 0,-4 6 0,-3 18-517,-6 4-515,19 19-2967,-9 15-1032,7 5 129,9 10-516,11 3-258</inkml:trace>
          <inkml:trace contextRef="#ctx0" brushRef="#br2" timeOffset="62160.5554">3916 5269 13674,'38'-45'5031,"-38"45"-387,12-19 129,-12 19-3354,2 8-516,2 17-258,-4 2-258,0 14 129,0 2-387,0 14 129,1 3-387,-1-1-645,11 7-2967,-11-6-1419,0-3 258,0-4-516,0-6-516</inkml:trace>
          <inkml:trace contextRef="#ctx0" brushRef="#br2" timeOffset="62592.5801">5409 5288 9417,'26'-48'5031,"-17"27"-258,-9 21-258,0 0-1161,7-25-1677,9 36-645,-16-11-387,16 46-129,-7-11-129,6 13-129,-1 0 0,2 11-129,-4 0-387,-3-6-258,5 9-1032,-15-17-2580,1-6-903,-2-9-129,-3-7 0</inkml:trace>
          <inkml:trace contextRef="#ctx0" brushRef="#br2" timeOffset="62822.5932">5759 5398 12642,'23'-51'4902,"-17"35"-258,-6 16 129,19 2-2967,-19-2-774,7 33-258,-3-6-387,3 10-129,0 6-258,-2 5-258,11 14-1935,-8-8-2580,-5-4 0,2-4-258,3-5-387</inkml:trace>
          <inkml:trace contextRef="#ctx0" brushRef="#br2" timeOffset="63293.6202">7275 5135 10191,'7'-39'4644,"-7"39"129,3-21-387,-3 5-1677,0 16-1161,8 9-387,2 15-387,-8 0-129,9 15 0,-6 3-258,6 14 0,-4 2 0,2 6-257,-4 2-130,-1-5-130,3 3-386,-7-18-645,14 5-3096,-11-11-645,5-8 0,-1-9-387</inkml:trace>
          <inkml:trace contextRef="#ctx0" brushRef="#br2" timeOffset="63662.6413">8066 5301 14061,'11'-68'4386,"-13"52"0,2 16 0,-21 14-3354,-1 9-516,6 16-258,-3 2-129,3 11 129,0-2-258,5 3 129,4-5 0,7-2-129,0-6 0,5-5 129,10-6-129,2-6 129,3-9 129,8-7 0,-1-7 258,5-9-129,-5-12 258,5-4-129,-11-14-257,2-2-259,-10-9 0,-8-5 0,-5 3 0,-18-5-130,1 17-3740,-26 0-1161,-9 14 129,-15 11-516,-13 15-129</inkml:trace>
        </inkml:traceGroup>
        <inkml:traceGroup>
          <inkml:annotationXML>
            <emma:emma xmlns:emma="http://www.w3.org/2003/04/emma" version="1.0">
              <emma:interpretation id="{E859F9EA-884F-4F67-8145-8C00DDD10AB5}" emma:medium="tactile" emma:mode="ink">
                <msink:context xmlns:msink="http://schemas.microsoft.com/ink/2010/main" type="inkWord" rotatedBoundingBox="18380,6689 21830,6930 21750,8072 18300,7831"/>
              </emma:interpretation>
              <emma:one-of disjunction-type="recognition" id="oneOf6">
                <emma:interpretation id="interp30" emma:lang="en-US" emma:confidence="0">
                  <emma:literal>I-ionize</emma:literal>
                </emma:interpretation>
                <emma:interpretation id="interp31" emma:lang="en-US" emma:confidence="0">
                  <emma:literal>I-tweeze</emma:literal>
                </emma:interpretation>
                <emma:interpretation id="interp32" emma:lang="en-US" emma:confidence="0">
                  <emma:literal>I-itemize</emma:literal>
                </emma:interpretation>
                <emma:interpretation id="interp33" emma:lang="en-US" emma:confidence="0">
                  <emma:literal>It-wizened</emma:literal>
                </emma:interpretation>
                <emma:interpretation id="interp34" emma:lang="en-US" emma:confidence="0">
                  <emma:literal>I-itemizing</emma:literal>
                </emma:interpretation>
              </emma:one-of>
            </emma:emma>
          </inkml:annotationXML>
          <inkml:trace contextRef="#ctx0" brushRef="#br1" timeOffset="175729.0509">15535 5685 9159,'0'-22'4515,"0"22"0,0 0-387,0 0-1161,0 0-1290,0 0-645,-14-3-258,14 3-258,0 0-258,-18 0-129,18 0 129,-17-2-129,17 2-129,-16 0 129,16 0-129,0 0 129,-20-2-129,20 2 0,0 0 0,0 0 129,0 0-129,0 0 258,0 0 0,9 0 0,9 0 129,14 2-129,7-2 129,16 4 0,7-4-257,16 0-130,6 0 0,5 0 0,-2-6 0,-7 1 0,-7 0 0,-14-1 0,-11 6 0,-16-3 0,-9 6-517,-23-3-2966,0 0-1290,-20 16-258,-1-5-258,-4 1-129</inkml:trace>
          <inkml:trace contextRef="#ctx0" brushRef="#br1" timeOffset="175077.0138">15455 6080 8256,'7'-22'4386,"-7"22"129,8-16-903,-8 0-903,0 16-645,0 0-645,0 0-387,0-21-258,0 21-387,0 0 0,0 0-129,0 0 0,0 0 0,0 0-129,0 12 0,0 8 0,1 8 0,-1 10-129,2 6 129,0 10-129,0 1 129,-2 4-129,3-1 0,1-1 0,-1-5 0,3-6 0,-1-7 0,2-5-129,2-7 129,3-6-129,-12-21 0,22 23 129,-22-23-129,26 2 129,-9-2 0,0-13 0,1-4 129,0-8-129,3-6 129,-1-2 0,1-3 0,-3-1 0,1 1 129,-3 2-129,1 6 0,-5 3 0,2 9 0,-14 16 0,25-9 0,-9 9 0,0 16-129,2 7 129,3 2-129,2 5 129,2 2-129,-2-1 130,-1-1-260,-3-3 130,-1-6 0,-4-2 0,-14-19 130,20 25-130,-20-25 0,0 0 0,0 0 0,16 6 0,-16-6 0,5-29 0,-1 3 0,-2-15 0,1-7 0,-1-13 0,0-1 0,-2-4 0,0 2 0,0 7 0,0 6 0,0 13 0,-7 3-517,7 35-2450,0 0-1935,0 0-129,-18 0-129,18 0-258</inkml:trace>
          <inkml:trace contextRef="#ctx0" brushRef="#br1" timeOffset="178954.2356">16738 6103 9030,'19'-11'4515,"-19"11"-129,16-9 0,-16 9-1806,16-5-903,11 5-516,-9 0-258,19 0-129,-1 0-129,15 9-129,-3-7-129,11 7 0,-4-4-129,0 2 0,-7-2-129,-7 2 0,-7-3 0,-9 1 0,-9 1 0,-16-6 0,11 21 1,-11-3-130,-15 3 0,-4 8 0,-6 1 0,-7 7 0,-4 1 0,-1-1 0,-2 2 0,0-5 0,1-4 0,3-1 0,6-5 0,5-6 0,4 0 0,20-18 0,-23 23 0,23-23 0,-6 16 0,6-16 0,9 16 0,11-9 0,3 4 0,7-2 0,4 2 0,9-3 0,1 0 0,3 0 0,-1-2 0,-2-1 0,-5-1 0,-3-3 0,-4 3 0,-11-4 0,-3 4 0,-18-4 0,18 0-388,-18 0-1160,0 0-1419,-16-8-2064,-4-2 129,-5-3-258,-5-1-129</inkml:trace>
          <inkml:trace contextRef="#ctx0" brushRef="#br1" timeOffset="179170.248">16948 6524 11868,'0'0'4902,"10"-8"-387,14 6 129,-5-4-2580,29 10-903,-7-4-387,12 4-258,-1-3-258,3 1-129,-2-2-129,-3 0-387,0 0-387,-20-14-2193,4 0-1677,-9-1 0,-9-6-258,-5 1-258</inkml:trace>
          <inkml:trace contextRef="#ctx0" brushRef="#br1" timeOffset="179528.2684">17076 5726 14835,'-6'-25'4902,"1"9"129,5 16-387,0 0-3096,0 0-645,0 0-258,20-9-386,5 9-259,8 0 0,15 0 0,11 2 0,18 1 0,8-3 0,9 2 0,2 0 0,-9-2 0,-8 2 0,-26-2-1162,-5 0-3611,-48 0-387,0 0 258,-12 5-774</inkml:trace>
          <inkml:trace contextRef="#ctx0" brushRef="#br1" timeOffset="183448.4927">18234 6514 9159,'0'0'4257,"0"0"129,0 0-258,0 0-1806,0 0-774,0 0-645,0 0 0,0 0-258,0 0-129,0 0-129,0 0 0,0 0-129,0 0 0,0 0-129,0 0 129,0 0-129,0 0 129,0 0-129,0 0 129,21 0 0,-3 0 129,10 2-129,8-2 0,12 5-129,4-5 130,8 2-259,4 1 0,0-1-130,0 5-386,-14-7-516,7 4-2580,-23-3-1290,-9-1 0,-25 0-387,0 0-129</inkml:trace>
          <inkml:trace contextRef="#ctx0" brushRef="#br1" timeOffset="183681.506">18618 6347 16125,'0'0'5031,"0"0"0,7 10-258,-9 12-3741,2 18-387,0 3-515,6 11-130,-3 6 0,-3-5-904,4 9-3998,-1-3-129,-3-1 0,-3-1-645</inkml:trace>
          <inkml:trace contextRef="#ctx0" brushRef="#br2" timeOffset="83772.7914">10329 6176 11868,'-2'-25'4773,"2"25"-258,0 0 0,-2-21-2451,2 21-903,13 0-258,6 8-258,-1-8-129,14 8 0,4-8-258,10 5 0,4-5-129,5 2 0,2-2-258,0 0-129,1 7-387,-17-7-1677,-1 0-2451,-12 5 0,-10 8-258,-18-13-129</inkml:trace>
          <inkml:trace contextRef="#ctx0" brushRef="#br2" timeOffset="83428.7719">10363 6126 11610,'12'-16'4773,"-12"16"-258,0 0 129,5-16-2193,10 28-903,-15-12-516,9 45-258,-6-11-129,8 10-129,-6 6-257,2 9-259,-1 1 0,1 1 0,-4-4 0,1-4 0,-1-3 0,1-2 0,-2-4 0,1-6 0,-1-3 0,2-5 0,-3-3 0,1-6 0,2-3 0,-4-18 0,3 25 0,-3-25-1291,0 0-3482,0 0-129,0 0 0,0 0-258</inkml:trace>
          <inkml:trace contextRef="#ctx0" brushRef="#br2" timeOffset="84044.8071">10459 6569 14706,'0'0'4902,"0"0"-258,0 18 129,14-8-3612,-14-10-258,30 6-129,-10-6-258,10 5-128,2-5-388,7 2 0,7 1-646,-5-4-1547,7 1-2322,7 0-387,1 0 0,-1 0-516</inkml:trace>
          <inkml:trace contextRef="#ctx0" brushRef="#br2" timeOffset="84472.8316">11407 6569 12771,'32'0'5031,"-16"2"-258,3 1 0,3 10-1677,-6-12-2322,14 8-387,-2-2-129,1-1-387,-1 1-129,-6-5-387,4 10-387,-26-12-774,22 14-645,-22-14-774,0 0-387,-23 22-387,3-10 258,-7 1 129,2 1 1161,-5-2 1161,2 1 1677,1-1 1161,6 2 1290,-2-5 516,23-9-387,-27 23 129,27-23-645,-2 20-258,2-20-516,16 12-387,6-10-516,17 0-258,5-2-258,8-2-903,15-1-1806,-3 1-1548,-9-9-129,2 9-387,-17-6 0</inkml:trace>
          <inkml:trace contextRef="#ctx0" brushRef="#br2" timeOffset="96157.4999">12743 6283 9288,'0'-25'4515,"3"0"0,-3 25-129,0 0-1806,9-20-774,-9 20-645,0 0-258,27 25-129,-20-2-258,11 16 0,-4 2-258,9 11 129,-2-1-129,6 8 0,0-2-258,3-4 0,0-3-258,-5-9-129,7 5-516,-18-21-1419,17-2-2193,-10-7-258,-1-7-129,-1-7-258</inkml:trace>
          <inkml:trace contextRef="#ctx0" brushRef="#br2" timeOffset="96516.5204">13315 6533 10449,'15'-74'4773,"-14"45"0,-1 6-129,-7 2-1935,7 21-903,0 0-516,0 25-258,0-2-258,0 18-257,0 1-517,0 13 0,-9 6 0,-1 8 0,-10 8 0,-5 10 0,-8 11 0,-8 12 0,-6 6 0,-2 1 0,-3-3 0,2-6 0,4-10 0,5-14 0,9-18 0,5-24 0,11-10 0,4-16 0,12-16 0,0 0 0,0 0 0,0 0-904,0 0-1031,-2-28-2322,2 3-645,9-7 0,3-12-129,6-4-516</inkml:trace>
          <inkml:trace contextRef="#ctx0" brushRef="#br2" timeOffset="97133.5557">12933 5690 9030,'-30'-3'3999,"-4"-1"387,34 4-903,0 0-1548,-34 0-129,34 0-516,-19 14-258,19-14-129,-24 20-258,24-20-129,-24 21 129,24-21-258,-20 14 129,20-14-258,0 0 387,-4 16-258,4-16 129,25 0-258,7-7-128,16 4-130,9-6 0,14 4 0,6-3 0,5 5 0,-4 1 0,-1 2 0,-10 0 0,-10 0 0,-11 4 0,-14-3 0,-5 12 0,-27-13-2194,0 0-2708,-5 19-387,-17-8 0,-10 3-516</inkml:trace>
          <inkml:trace contextRef="#ctx0" brushRef="#br1" timeOffset="171552.8123">14246 6626 9417,'0'0'4257,"-11"-22"129,11 22-387,0 0-1806,0 0-774,0 0-516,-16-8-258,16 8-129,0 0-129,0 0-129,-18-6 0,18 6-129,0 0 129,0 0 0,0 0-129,-16-2 129,16 2-129,0 0 0,0 0 0,-16-5 0,16 5 0,0 0 0,0 0 0,0 0 0,0 0 129,0 0-129,9-3 129,14 3 0,2 0-129,7 0 129,2 0 0,7 3-129,-4-1 0,2 1 0,-3-1 1,-2 0-130,1-2 0,3 2 0,-1-2 0,0 0 0,-1 0 0,-2 0 0,-2 2 0,-9-2-388,2 7-386,-25-7-1032,0 0-2709,0 0-516,0 0 129,-14 5-258</inkml:trace>
          <inkml:trace contextRef="#ctx0" brushRef="#br1" timeOffset="171964.8358">14425 6391 13803,'18'-20'4902,"-18"20"-129,16-10 0,-5 19-2967,-11-9-903,5 26-129,-1-6-129,10 12-257,-2 4-388,4 4 0,-1 5 0,2 1 0,1 2 0,-7-5 0,7 5-1291,-18-11-3353,9-5-387,-9-5 129,0-6-387</inkml:trace>
          <inkml:trace contextRef="#ctx0" brushRef="#br3" timeOffset="214501.2688">19449 6222 11868,'25'-30'4773,"-25"30"-258,26-23 129,-15 3-2451,12 20-1161,-23 0-258,37 0-129,-17 5-129,5 6-258,-4 2-129,4 10 129,-4 0-129,-3 5 0,-4 3-129,-3 6 129,-9-2-258,-2 8 129,-9 0-129,-9-4 0,-3-2-129,-6-3 0,2-2-129,-1-9 129,4-1-129,5-12 258,17-10-129,-20 15 129,20-15 0,0 0 129,0 0 0,21-18 129,-1 0 129,8-2-129,4-6 258,9-5-258,2-2 129,5-5 0,-2-3 0,8 0 0,-6 1 0,-7 2-129,-8 3 129,-4 8 0,-10 0 0,-6 11-128,-13 16-130,2-18 0,-2 18 0,-15 6 0,1 12 0,-5 8 0,-1 6 0,0 9 0,-1 7 0,3 0 0,4 6 0,3-6 0,6 0 0,5-6 0,2-3 0,10-6 0,8-5 0,3-5 0,5-5 0,4-6 0,2-3 0,0-5 0,2-1 0,-10-3-904,10 0-1418,-17-10-2451,-4-10-258,-10-8-129,-3-6-129</inkml:trace>
          <inkml:trace contextRef="#ctx0" brushRef="#br3" timeOffset="240601.7616">20809 6354 7482,'-1'-39'4257,"1"5"0,0 34-258,0 0-1548,-6-31-774,6 31-645,0 0-258,0 0-258,0 0 0,0 0-129,0 0-129,0 0 0,0 0 0,13-10 0,-13 10-129,37 0 129,-12-2 0,11 2-129,5 0 0,3 0 129,0 0-129,1 0 0,-1-2 0,-4 2 0,-7 0-129,-6 0 129,-7 2-129,-20-2 129,19 18-129,-19-18 129,-5 25 0,-15-6-129,-8 3 129,-6 3-129,-7 1 0,-2 3 0,-5-3 0,6 3 0,-1-2 0,7-4 0,8-2 0,3-5 0,9 0-129,16-16 129,-20 23 0,20-23 0,-5 16-129,5-16 129,0 0 0,4 21 129,-4-21-129,17 13 0,-17-13 129,32 14 0,-10-8-129,5 1 129,3 0 0,4 0 0,5-2 0,3 2-129,3 0 129,-2-1-258,-3 1-129,-8-5-129,0 5-516,-32-7-1161,22-2-2580,-22 2-129,-11-11-129,-14 4-129</inkml:trace>
          <inkml:trace contextRef="#ctx0" brushRef="#br3" timeOffset="240831.7748">20898 6549 6837,'0'0'4515,"18"-5"129,2 5-387,3 4-1032,0-4-1290,25 1-645,-2-1-516,15 0-387,3 0-258,2-5-387,7 3-387,-15-16-903,6 8-2322,-10-1-387,-21-5-516,-6 0 129</inkml:trace>
          <inkml:trace contextRef="#ctx0" brushRef="#br3" timeOffset="241113.7909">20936 5964 13674,'-32'-25'5031,"1"2"-516,31 23 258,0 0-3354,-21-19-516,21 19-258,9-4 0,12 4-258,8-2-129,14-1-258,19 3-129,11-9-1290,14 9-3225,7 0-258,-3 0-258,-8 0-387</inkml:trace>
        </inkml:traceGroup>
      </inkml:traceGroup>
    </inkml:traceGroup>
    <inkml:traceGroup>
      <inkml:annotationXML>
        <emma:emma xmlns:emma="http://www.w3.org/2003/04/emma" version="1.0">
          <emma:interpretation id="{FEBD696B-6F00-4CAA-8756-EC5868D88D80}" emma:medium="tactile" emma:mode="ink">
            <msink:context xmlns:msink="http://schemas.microsoft.com/ink/2010/main" type="paragraph" rotatedBoundingBox="2511,10783 2842,7590 5436,7858 5105,110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A09631E-31C4-4CF7-9181-8A5F06C5D733}" emma:medium="tactile" emma:mode="ink">
              <msink:context xmlns:msink="http://schemas.microsoft.com/ink/2010/main" type="line" rotatedBoundingBox="2511,10783 2842,7590 5436,7858 5105,11052">
                <msink:destinationLink direction="with" ref="{CE9FFC6F-BCFA-420E-8377-D272EE796A95}"/>
                <msink:destinationLink direction="with" ref="{9694A452-2098-485A-BA87-EB4A2EC729DD}"/>
                <msink:destinationLink direction="with" ref="{A12EEDDD-C18A-427F-8087-09DA4F0717FA}"/>
                <msink:destinationLink direction="with" ref="{61E0BA60-000B-43A5-BB9C-5D47E5C8D92B}"/>
                <msink:destinationLink direction="with" ref="{7692C736-4171-4C9C-9965-BDDC2044D77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94F6D49-2E05-48CF-B6EF-E8D9381AAFF3}" emma:medium="tactile" emma:mode="ink">
                <msink:context xmlns:msink="http://schemas.microsoft.com/ink/2010/main" type="inkWord" rotatedBoundingBox="2511,10783 2842,7590 5436,7858 5105,11052"/>
              </emma:interpretation>
              <emma:one-of disjunction-type="recognition" id="oneOf7">
                <emma:interpretation id="interp35" emma:lang="en-US" emma:confidence="0">
                  <emma:literal>D</emma:literal>
                </emma:interpretation>
                <emma:interpretation id="interp36" emma:lang="en-US" emma:confidence="0">
                  <emma:literal>☺</emma:literal>
                </emma:interpretation>
                <emma:interpretation id="interp37" emma:lang="en-US" emma:confidence="0">
                  <emma:literal>B</emma:literal>
                </emma:interpretation>
                <emma:interpretation id="interp38" emma:lang="en-US" emma:confidence="0">
                  <emma:literal>I</emma:literal>
                </emma:interpretation>
                <emma:interpretation id="interp39" emma:lang="en-US" emma:confidence="0">
                  <emma:literal>]</emma:literal>
                </emma:interpretation>
              </emma:one-of>
            </emma:emma>
          </inkml:annotationXML>
          <inkml:trace contextRef="#ctx0" brushRef="#br1" timeOffset="166424.519">-81 6622 2193,'0'0'3483,"15"-2"387,-15 2-129,0 0-1419,28-1-258,-12-3-258,13 4-387,-10 0-258,17 5-129,-8-3-258,15 4 0,-6-5-258,13 5 0,-2-6-129,9 3-129,2-3 0,5 2 0,7-2 0,2 0-129,2 0 0,1 0-129,1 0 129,-6 0 0,-2-4-129,-3 3 129,-7-1 0,-1-2 0,-4 3 0,-1-1 0,-5 0 0,4 2 0,-6-2 0,-2 2 0,-1 0-129,-2 0 0,-4 0 129,-1 0-129,-4 0 129,0 0-129,-2 0 0,-3 0 129,-4 0-129,0 0 129,-3 0-129,-1 0 0,-3 0 0,-16 0 0,23 0 129,-23 0-258,20 0 129,-20 0 0,0 0 0,18 0 0,-18 0 129,0 0-129,0 0 0,0 0 0,14 20 129,-14-20-129,0 0 0,5 23 0,-5-23 0,6 21 0,-6-21 0,1 29 0,-1-11 0,0-1 129,0 5-129,0 1 0,0 2 258,0 0-258,2 0 258,0 3-258,0-1 129,1 3 0,3-2 0,-5 3-129,5 1 0,-1 0 0,0 1 0,2 1 0,1 2 129,-3 3-129,2 2 0,0 2 129,-1 3-129,2 2 0,0 2 129,0 3-129,1 0 0,2 3 129,-2-3 0,3 2 0,-1-2 0,0 3 0,-2-1 0,3 0 0,-3 2 129,0 3-129,0 2 0,-2 4 0,0 2-129,4 7 129,-4 1 1,0 2-130,0 1 0,0 1 0,-2-2 0,4-3 0,-3-4 0,-3-7 0,3-5 0,-3-6 0,1-5 0,1-4 0,-1-4 0,-3-5 0,5-3 0,-3-3 0,3-3 0,-3-4 0,1-5 0,-4-17 0,5 24 0,-5-24 0,0 0 0,0 0 0,0 0 0,0 0 0,0 0 0,0 0 0,0 0 0,0 0 0,0 0 0,-14 0 0,14 0 0,-30 0 0,6 0 0,-4 0 0,-8 0 0,-12 0 0,-3 0 0,-10 1 0,-1 6 0,-9-1-259,-2 4 130,-4-2-129,-3 2 129,-1 3 129,-7-1-129,-6 2 129,-7 4-129,-8-2 129,-5 0 0,1 2-129,-1-2 129,3-2 0,6-5 0,9 0 0,11-5 0,9-1 0,6-1 0,6 0 129,7-1-129,2 1 0,5 0 0,0 2 0,4-1 129,0 2-129,2-3 0,3 2-129,0-1 129,3-1 0,5 2 0,2-3-129,12 3-129,-1-4-258,20 0-1161,0 0-2709,13 12-387,6-8-258,3-2-129</inkml:trace>
          <inkml:trace contextRef="#ctx0" brushRef="#br2" timeOffset="74284.2487">1200 6702 13545,'0'0'4773,"16"-10"0,-16 10 0,11 19-3354,-11-3-645,7 13-129,-7 3 0,4 9-129,-4 3 0,0 8-258,0 3-128,0 4-130,1 3 0,3 2 0,1 2 0,1-4 0,2 5-259,-4-13-515,14 12-2322,-9-15-1677,-2-6-129,0-6-387,-2-9-129</inkml:trace>
          <inkml:trace contextRef="#ctx0" brushRef="#br2" timeOffset="74873.2824">1408 8583 12642,'0'0'4902,"0"0"-387,0 0 129,0 0-2967,-1 10-516,4 15-258,-3-7 0,7 14-387,-7-4 0,4 12-258,-4-1-128,0 5-130,0-3 0,0 2 0,-4-2 0,1-2 0,1-4 0,-5-8 0,7 7-646,-7-9-3998,3-7-387,4-18 129,-11 23-645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00.75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E9FFC6F-BCFA-420E-8377-D272EE796A95}" emma:medium="tactile" emma:mode="ink">
          <msink:context xmlns:msink="http://schemas.microsoft.com/ink/2010/main" type="inkDrawing" rotatedBoundingBox="3176,6156 13733,7600 12601,15875 2044,14431" semanticType="enclosure" shapeName="Other">
            <msink:sourceLink direction="with" ref="{FA09631E-31C4-4CF7-9181-8A5F06C5D733}"/>
            <msink:sourceLink direction="with" ref="{724C1363-8FA4-4266-A5CC-BB41A4170A97}"/>
            <msink:sourceLink direction="with" ref="{D018856B-69AB-4060-94B2-014CF014ED22}"/>
            <msink:destinationLink direction="with" ref="{B4F37AB6-BAE4-4B8B-9E0E-50279813F974}"/>
          </msink:context>
        </emma:interpretation>
      </emma:emma>
    </inkml:annotationXML>
    <inkml:trace contextRef="#ctx0" brushRef="#br0">-7 41 5160,'0'-18'4257,"0"18"-258,0 0 129,0 0-1806,7-23-645,-7 23-387,18 0-129,1 0-258,-3 0-387,16 7 129,4-5-129,15 5-129,8-3 0,19 1-129,15-5 0,15 0-129,10 0 0,12 0 129,7-3-129,7 1 0,5-3 129,17 5-129,1 0 129,14 0-129,11 5 129,24 6-129,22-4-129,23 3 129,20-2-129,24-1 0,13-4 0,22-1 0,17-2 129,6 0-129,-4 0 129,11-4 0,-5 1 0,-20 1 0,-7 2 0,-5 0 129,-24 0-129,-17 2 0,-20 5 0,-25 2-129,-17 0-129,-22 1 0,-23 8-387,-44-16-1419,-24 10-2580,-28 4-129,-32-5-387,-31 2-129</inkml:trace>
    <inkml:trace contextRef="#ctx0" brushRef="#br0" timeOffset="968.0554">91 153 9546,'-6'-26'4644,"1"1"-387,5 25 0,0 0-2193,0 0-903,5 30-387,-1-3-258,7 14-129,-4 5 129,5 13-129,-1 3-129,1 13 129,-5 3 129,4 12 0,-6 8 129,2 25-258,-3 14 129,3 21 0,-5 11 1,3 22-517,-3 10 0,5 26 0,-2 10 0,4 1 0,0 2 0,4 17 0,-3 8 0,1 1 0,2 5 0,-3-1 0,1 2 0,1-3 0,-1-9 0,1-17 0,-3-8 0,0-7 0,-3-13 0,-1-25 0,-5-12 0,0-10 0,-2-8 0,-7-11 0,4-7 0,-2-15 0,5-1 0,-2-18-1033,12 6-1289,4-23-2838,4-11 258,0-16-387,4-16 0</inkml:trace>
    <inkml:trace contextRef="#ctx0" brushRef="#br0" timeOffset="2036.1165">8730 390 6966,'14'-25'4386,"-14"25"0,11-16-129,-11 16-1677,0 0-774,5-16-387,-5 16-516,0 0-129,0 0-258,0 0-129,4 14 0,-4-14 0,0 39 0,0-12-129,-2 14 129,-1 5-258,-1 13 129,1 3 129,3 13-258,0 5 129,0 16 0,3 18 0,10 21 129,-1 13 0,9 22-257,-3 21-130,5 38 0,-3 18 0,5 17 0,-4 10 0,2 17 0,-3 1 0,-1 7 0,-1-6 0,3-6 0,-1-8 0,1-7 0,-1-12 0,-4 2 0,-2-3 0,-7-3 0,-7-7 0,0-3 0,-14-2 0,-7-3 0,-6-16 0,-1-28 0,1-21 0,2-19 0,7-19 0,2-31 0,13-16 0,-6-27 0,10 14-388,-1-24-4772,-10-1-258,-10-7 258,-6-3-516</inkml:trace>
    <inkml:trace contextRef="#ctx0" brushRef="#br0" timeOffset="2816.1611">518 7301 2967,'-59'-4'4515,"32"4"0,-12 0 0,11-7-1290,6 7-774,-10-2-258,32 2-258,-32 0-774,32 0-258,0 0-258,0 0-258,0 9 0,16-2-258,14-1 129,20 1-129,14-2 0,22 2-129,17-3 129,18 1 0,19 0-129,24 4 0,24 2 129,22 1 0,15 1-129,24 1 129,24-2 0,21-1 0,26-4 0,23-3 0,15-4 0,23 0 0,21-4 0,7-3 0,16-2 0,11 2-129,1 2 258,-4 3-258,-8 2 0,-14 0 129,-15 5-129,-20 4-129,-35 7-129,-31-5-258,-26 17-1677,-38-12-2322,-40-3-258,-37-6-258,-45-7 0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04.58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8D74215-6EE6-4A10-85C1-29517F6EA46E}" emma:medium="tactile" emma:mode="ink">
          <msink:context xmlns:msink="http://schemas.microsoft.com/ink/2010/main" type="inkDrawing" rotatedBoundingBox="3095,10696 12734,11365 12724,11508 3085,10840" semanticType="underline" shapeName="Other"/>
        </emma:interpretation>
      </emma:emma>
    </inkml:annotationXML>
    <inkml:trace contextRef="#ctx0" brushRef="#br0">-2-4 2451,'-20'0'3870,"20"0"516,0 0-258,-9 15-1032,9-15-774,9 5-258,-9-5-258,36 9-387,-13-6-258,23 10-258,4-8-258,24 8 0,17-6-258,27 7 0,15-2 0,25 8-129,18-4 0,34 9-129,20-2 0,17 5 0,23 1 0,24 3 0,17-5 0,34-1 0,20-1 129,10 4-129,24-8 129,12 6-129,1-4 0,4 2 129,-3-2-128,-13 2-130,-8-4 0,-8 0 0,-27 1 0,-4-4 0,-15-1 0,-29-6 0,-10 5-646,-36-14-1031,-8 5-2451,-38-4-645,-27-3 129,-37 0-516,-34-5-258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05.56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C70021E-E16A-4931-B224-55F15012CAD8}" emma:medium="tactile" emma:mode="ink">
          <msink:context xmlns:msink="http://schemas.microsoft.com/ink/2010/main" type="inkDrawing" rotatedBoundingBox="7602,7368 8067,15571 7819,15586 7353,7382" semanticType="callout" shapeName="Other"/>
        </emma:interpretation>
      </emma:emma>
    </inkml:annotationXML>
    <inkml:trace contextRef="#ctx0" brushRef="#br0">4-19 6321,'6'-18'4644,"-6"18"-387,0 0 129,10 16-1806,-10-16-774,8 46-645,-8-16-258,12 25 0,-8-3-258,10 21-129,-5 0 129,7 19-129,-7 6 0,7 30 129,-6 11-129,5 23 0,-7 12 129,5 22-129,-6 23-386,0 23-130,-2 8 0,3 17 0,-7 20 0,5 15 0,-3 16 0,3 31 0,1 5 0,3 9 0,1 9 0,2 3 0,1-12 0,4 0 0,1-9 0,4-25 0,0-23 0,6-22 0,1-31 0,4-29 0,1-25 0,3-40 0,3-31 0,-11-46 0,9-18-4129,-14-27-1289,-4-21 0,-21-16-387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37.1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A9E417-3265-4D08-8ABE-8354FCF52535}" emma:medium="tactile" emma:mode="ink">
          <msink:context xmlns:msink="http://schemas.microsoft.com/ink/2010/main" type="inkDrawing" rotatedBoundingBox="1717,12623 13634,12432 13636,12500 1718,12691" semanticType="underline" shapeName="Other"/>
        </emma:interpretation>
      </emma:emma>
    </inkml:annotationXML>
    <inkml:trace contextRef="#ctx0" brushRef="#br0">-7 209 3999,'0'-23'3999,"0"23"-129,16 0 0,-16 0-1548,0 0-516,34-4-258,-18-4 129,16 8-387,-7-6-129,12 6-258,-1-2-258,12 2-258,-4 4 0,13 5-129,7-2-258,14 2 129,17-2-129,15-2 129,16-5 0,15 0-129,19 0 129,21-7 129,19-3-129,11 2 129,4-4 0,13 5 0,12-6 0,15 8 0,1-4 0,3 2 0,10-2-129,10 2 258,4-4-387,5 3 258,6 0-258,-2 1 129,-2 2 0,1 1 129,-6 4-258,-4 0-129,0 0 258,-4 0-258,-1 2 129,2 0 129,-6-2-129,-4 0-129,-6-4 0,-4-1 387,-7-2-387,-10-2 387,-15 2-258,-10 0 0,1 0-129,-6 1 387,-8 1-258,-9 0 0,-7 1 0,-2 2 0,-6 1-129,-4-1 129,-13 2 0,-13 0 0,-8 0 0,-10 0-129,-8 2 129,-13 1-129,-8 2 0,-19-3-129,-5 5-129,-19-5-387,-2 7-387,-28-9-2064,-8 0-1290,-21 0-129,0 0-129,0 0-129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06.48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4F795F4-B7E9-480C-B88D-94C2C0540F84}" emma:medium="tactile" emma:mode="ink">
          <msink:context xmlns:msink="http://schemas.microsoft.com/ink/2010/main" type="inkDrawing" rotatedBoundingBox="9874,7424 10576,14944 10284,14971 9582,7451" semanticType="callout" shapeName="Other"/>
        </emma:interpretation>
      </emma:emma>
    </inkml:annotationXML>
    <inkml:trace contextRef="#ctx0" brushRef="#br0">0-5 9417,'0'0'4773,"0"0"0,0 0-258,0 0-1806,20 0-1032,-20 0-516,16 36-258,-9-8-387,9 18 0,-4 6-129,6 12 0,-2 11-129,5 14 0,-1 10 0,3 24-129,2 23 1,0 16-130,2 15 0,3 28 0,0 26 0,2 22 0,-4 15 0,3 17 0,-3 12 0,1 13 0,-4 8 0,-2 18 0,-7-8 0,-2-3 0,-3 1 0,-6-6 0,0-14 0,-3-11 0,2-14 0,3-18 0,3-14 0,8-12 0,4-25 0,4-27 0,3-23 0,4-24 0,3-22 0,-6-36 0,9-20 0,-15-44 0,11-10-5161,-1-22-257,3-22 258,-7-22-516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10.4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4F37AB6-BAE4-4B8B-9E0E-50279813F974}" emma:medium="tactile" emma:mode="ink">
          <msink:context xmlns:msink="http://schemas.microsoft.com/ink/2010/main" type="inkDrawing" rotatedBoundingBox="846,5869 3708,7270 3611,7470 748,6070" semanticType="callout" shapeName="Other">
            <msink:sourceLink direction="with" ref="{CE9FFC6F-BCFA-420E-8377-D272EE796A95}"/>
            <msink:sourceLink direction="with" ref="{F73821E1-294E-4369-92AF-E6D022D90C71}"/>
          </msink:context>
        </emma:interpretation>
      </emma:emma>
    </inkml:annotationXML>
    <inkml:trace contextRef="#ctx0" brushRef="#br0">0-1 10320,'20'-6'4644,"7"1"129,-27 5-387,17 0-2580,10 21-774,-4-5-129,15 20-258,1-6-129,12 15 0,10-5-129,15 14 0,8-3 0,12 13 0,3 1-129,14 6 0,0 0 0,10 5 129,0 1-129,7 3 1,3-4-259,4-1 0,0-7 0,4-6 0,-4-7 0,-4-7 0,-7-9 0,-5-7 0,-12-7 0,-10-4 0,-12-5 0,-10-3 0,-15-1 0,-12-4 0,-13-1 0,-14-2 0,-6 0 0,-17-5 0,0 0-646,-11 13-4385,11-13-258,-29 7 129,13-4-516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08.45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73AA47B-B227-43C0-83BF-2521A2D631FB}" emma:medium="tactile" emma:mode="ink">
          <msink:context xmlns:msink="http://schemas.microsoft.com/ink/2010/main" type="inkDrawing" rotatedBoundingBox="3112,9058 11593,8764 11595,8820 3114,9114" semanticType="underline" shapeName="Other">
            <msink:sourceLink direction="with" ref="{F73821E1-294E-4369-92AF-E6D022D90C71}"/>
          </msink:context>
        </emma:interpretation>
      </emma:emma>
    </inkml:annotationXML>
    <inkml:trace contextRef="#ctx0" brushRef="#br0">-16 310 2967,'0'0'3870,"-3"-25"0,3 25-129,0 0-645,12-2-1161,6 2-258,-18 0-387,43 5 258,-19-5-387,21 9-129,3-7-129,28 5 0,12-7-258,25 2 0,14-2-258,27 0 0,21-7-129,31 0-129,18-2-129,16 2 129,17-2-129,25 0 129,15-2 0,22 4-129,15-4 129,6 1-129,14-4 129,20-1 0,-1-1-129,1 0 129,3-2 0,-6 1-129,-18 1 129,-10 1 0,-16 5 0,-28-1-129,-25 4 0,-30-2 0,-31 4-129,-30-2-129,-19 3 0,-34-5-258,-20 9-258,-39-16-1290,-7 9-2580,-23 4-129,-21-3 0,-20 6-387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09.40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3FB786C-08E0-4611-9AB9-21F90FD60F8E}" emma:medium="tactile" emma:mode="ink">
          <msink:context xmlns:msink="http://schemas.microsoft.com/ink/2010/main" type="inkDrawing" rotatedBoundingBox="3222,12749 12781,12696 12782,12804 3223,12857" shapeName="Other"/>
        </emma:interpretation>
      </emma:emma>
    </inkml:annotationXML>
    <inkml:trace contextRef="#ctx0" brushRef="#br0">-4 100 5676,'14'-2'4257,"-14"2"-129,7-21-258,-7 21-1806,0 0-774,0 0-129,18 0-387,-18 0-129,21 0-129,-3 2 258,18 8-129,8-6-129,31 5 129,17-9-129,36 5 129,22-5-129,44 0-258,30-3 129,30-5-129,26-2 0,29-1 0,17-1 0,26 1-129,23-1 0,15 3 129,21-2-129,23 4 129,12-2-129,9 5 0,6 1 0,7 3 0,-14 0 0,-10 2-129,-24 6 129,-25 5-129,-34-1-129,-41 1 0,-28 3-387,-50-11-645,-16 4-3483,-47-4-129,-38-3-129,-38-2-387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07.48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694A452-2098-485A-BA87-EB4A2EC729DD}" emma:medium="tactile" emma:mode="ink">
          <msink:context xmlns:msink="http://schemas.microsoft.com/ink/2010/main" type="inkDrawing" rotatedBoundingBox="5292,7390 5843,14560 5546,14583 4996,7413" semanticType="verticalRange" shapeName="Line">
            <msink:sourceLink direction="with" ref="{FA09631E-31C4-4CF7-9181-8A5F06C5D733}"/>
            <msink:sourceLink direction="with" ref="{4C323884-94E5-401C-9768-3FA5891E4C21}"/>
          </msink:context>
        </emma:interpretation>
      </emma:emma>
    </inkml:annotationXML>
    <inkml:trace contextRef="#ctx0" brushRef="#br0">14 29 4515,'-23'-41'3999,"23"41"-129,-11-17 258,11 17-1290,0 0-1161,7 16-516,11 14-258,-7-5-129,14 17 129,-9-2-258,12 18 0,-5-4-129,9 11 0,-5-1 0,9 15-129,-6 3 0,6 19 0,-8 15 0,2 22 0,-7 14 258,0 20-129,-8 18-129,-1 35 258,-12 9 0,1 19-257,-3 7-388,0 22 0,0 5 0,-2 8 0,1 0 0,1 3 0,0-5 0,10-3 0,3-11 0,5-5 0,-1-9 0,3-9 0,-2-17 0,1-19 0,-1-13 0,2-13 0,-1-18 0,3-34 0,2-18 0,0-22 0,6-13 0,-9-30 0,15-3-1807,-15-32-3224,-21-24-258,20 10-258,-20-10 129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15.57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C323884-94E5-401C-9768-3FA5891E4C21}" emma:medium="tactile" emma:mode="ink">
          <msink:context xmlns:msink="http://schemas.microsoft.com/ink/2010/main" type="writingRegion" rotatedBoundingBox="2482,6569 3727,13981 1919,14285 674,6873">
            <msink:destinationLink direction="with" ref="{9694A452-2098-485A-BA87-EB4A2EC729DD}"/>
            <msink:destinationLink direction="with" ref="{7692C736-4171-4C9C-9965-BDDC2044D77C}"/>
          </msink:context>
        </emma:interpretation>
      </emma:emma>
    </inkml:annotationXML>
    <inkml:traceGroup>
      <inkml:annotationXML>
        <emma:emma xmlns:emma="http://www.w3.org/2003/04/emma" version="1.0">
          <emma:interpretation id="{7D115C56-F0A7-4EC1-99E5-CFB3F84FEEE3}" emma:medium="tactile" emma:mode="ink">
            <msink:context xmlns:msink="http://schemas.microsoft.com/ink/2010/main" type="paragraph" rotatedBoundingBox="2482,6569 3727,13981 1919,14285 674,68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AE9E64-1E85-48DC-89FF-9605DBDCA332}" emma:medium="tactile" emma:mode="ink">
              <msink:context xmlns:msink="http://schemas.microsoft.com/ink/2010/main" type="line" rotatedBoundingBox="2482,6569 3727,13981 1919,14285 674,6873"/>
            </emma:interpretation>
          </emma:emma>
        </inkml:annotationXML>
        <inkml:traceGroup>
          <inkml:annotationXML>
            <emma:emma xmlns:emma="http://www.w3.org/2003/04/emma" version="1.0">
              <emma:interpretation id="{1CF7E052-25AE-4BAD-9AE6-EDB140F09337}" emma:medium="tactile" emma:mode="ink">
                <msink:context xmlns:msink="http://schemas.microsoft.com/ink/2010/main" type="inkWord" rotatedBoundingBox="2482,6569 3727,13981 1919,14285 674,6873"/>
              </emma:interpretation>
              <emma:one-of disjunction-type="recognition" id="oneOf0">
                <emma:interpretation id="interp0" emma:lang="en-US" emma:confidence="0">
                  <emma:literal>Yin</emma:literal>
                </emma:interpretation>
                <emma:interpretation id="interp1" emma:lang="en-US" emma:confidence="0">
                  <emma:literal>"in</emma:literal>
                </emma:interpretation>
                <emma:interpretation id="interp2" emma:lang="en-US" emma:confidence="0">
                  <emma:literal>"i.</emma:literal>
                </emma:interpretation>
                <emma:interpretation id="interp3" emma:lang="en-US" emma:confidence="0">
                  <emma:literal>"oof!</emma:literal>
                </emma:interpretation>
                <emma:interpretation id="interp4" emma:lang="en-US" emma:confidence="0">
                  <emma:literal>"i</emma:literal>
                </emma:interpretation>
              </emma:one-of>
            </emma:emma>
          </inkml:annotationXML>
          <inkml:trace contextRef="#ctx0" brushRef="#br0">-1297 5904 15351,'39'-31'5031,"-20"19"0,1 5-258,-20 7-3870,41 0-387,-20 0 0,1 9-258,-5 7 0,-2 5-128,-8 2-130,0 4 0,-7 0 0,0 1 0,-11 2 0,-3-3 0,-4-2 0,-1-4 0,4 1-259,-2-8 1,17-14 0,-27 19 0,27-19 0,0 0 0,0 0 129,-4-12 0,10-6 129,10-7 0,7-3 0,4-6 0,1-2 0,0 4 0,-3-1 129,-3 6 0,-6 0 129,-2 8 0,-9 3-129,-5 16 129,0 0 0,0 0 0,0 0-128,-9 5-130,2 18 0,4 4 0,-1 7 0,4 6 0,0 1 0,2 6 0,12 1 0,-1-7 0,8 1-388,-3-13-257,10 4-774,-14-15-3483,11-9-129,-3-9-129,-3-7-258</inkml:trace>
          <inkml:trace contextRef="#ctx0" brushRef="#br0" timeOffset="-570.0323">-2194 5735 10449,'9'-18'4902,"-9"18"-258,0 0 129,0-25-2709,0 25-774,0 0-258,4 16-387,-4 0-129,1 9-258,-1 3 129,0 11-258,0 4 129,0 5-258,0 0 129,2 4-129,-2-4 0,4 0 129,-1-4-129,3-6 0,-1-8 129,0-5-129,-1-9 0,-4-16 0,0 0 0,0 0 0,21-14 129,-12-10-129,2-6 0,0-2 0,-1-5 129,4-2-129,-1 1 129,-2 1-129,-3 3 0,3 4 0,-2 3 0,2 6 0,-1 5 0,-10 16 0,32-4 0,-10 6 0,1 18 0,4 5 129,-1 7-129,1 3 129,0 3-129,-4-3 0,-4-1 0,1-4 129,-6-7-129,-3-3 129,-11-20 1,16 18-130,-16-18 0,0 0 0,16-31 0,-9 3 0,-4-8 0,6-5 0,-2-7 0,-1-5 0,-1 3 0,-1 0 0,-3 6 0,-1 3 0,0 14 0,-5-1-517,5 28-3611,9-14-1290,-9 14 387,16 9-516,0 8-387</inkml:trace>
          <inkml:trace contextRef="#ctx0" brushRef="#br0" timeOffset="7024.4018">-959 6935 12642,'-32'-19'5031,"-4"5"-645,18 14 387,18 0-2967,-37 12-903,23 9-387,-6 2-258,8 8 0,-1 6-258,8 4 129,1 3-258,4 3 258,6-1-258,6 0 258,4-1-129,4-4 0,-1-6 129,3-6-129,-1-10 129,2-5 129,-3-14 0,3 0 129,-5-16 0,3-10 130,-9-10-517,6-5 0,-9-9 0,0-5 0,-7-5 0,-2 1 0,-2-3 0,-9 7 0,-1 7 0,-8 5 0,4 15 0,-10 1-1549,6 20-3353,-1 7-258,3 7 129,2 11-387</inkml:trace>
          <inkml:trace contextRef="#ctx0" brushRef="#br0" timeOffset="7436.4254">-427 6905 12513,'23'-18'4773,"-23"18"-387,0 0 129,-18 23-2451,-2 1-1548,10 8-258,-5 5 0,7 4-129,0 2 0,7-1 0,1 3 0,7-3 0,5-1 0,6 0-129,5-3 129,4-5-129,1-6 129,4-6 129,-1-12 0,2-7 129,-6-9 0,3-14 0,-10-17 129,3-3-257,-12-8-259,-2-7 0,-9-4 0,0 1 0,-13-1 0,-8 5 0,-4 8 0,-13 6-388,17 20-3611,-22 9-1032,3 12-129,-7 17-258,3 21 0</inkml:trace>
          <inkml:trace contextRef="#ctx0" brushRef="#br0" timeOffset="8067.4615">-973 8828 12126,'0'-62'4773,"0"30"-258,-2 1-129,2 31-2322,-18-39-903,18 39-258,-21-9-387,21 9-258,-29 25 0,17 7-129,-1 9-129,1 6 0,5 6-129,1 0 0,5 1 129,1-5-129,7-4 129,5-4-129,4-6 0,4-6 0,3-8 129,0-7 129,0-6-129,4-7 258,-6-2 129,4-12 258,-7-12-129,5-1 1,-9-14-517,2-2 0,-9-10 0,0-5 0,-7-9 0,0-1 0,-12-4 0,-6 5 0,-5 7 0,-7 9 0,1 15 0,-8 10 0,10 25-904,-17 9-3998,12 14-258,2 7 129,1 7-387</inkml:trace>
          <inkml:trace contextRef="#ctx0" brushRef="#br0" timeOffset="8352.4777">-353 8495 16770,'64'-58'4902,"-42"43"129,-22 15-387,28 2-3741,-24 20-386,8 17-517,-8 5 0,5 13 0,0 7 0,-4 4 0,7 15-388,-10-13-4385,0 1-258,-2-7 0,0 0-516</inkml:trace>
          <inkml:trace contextRef="#ctx0" brushRef="#br0" timeOffset="8788.5027">-781 10393 12513,'0'-19'5160,"0"19"-516,0 0 129,3 35-2580,-3-13-1548,9 15 0,-4 2-129,6 9-258,-4 2-129,-1 5-258,2 2-387,-8-11-516,15 15-2064,-15-17-1677,0-6 0,0-10-387,0-10-129</inkml:trace>
          <inkml:trace contextRef="#ctx0" brushRef="#br0" timeOffset="9036.5168">-296 10283 15867,'41'-44'5031,"-41"44"0,0 0 0,29-2-3741,-29 2-773,1 32-517,1-4 0,5 13 0,-3 5 0,1 8 0,2 12 0,-7-11-1678,0 18-3353,0 1-258,0 5 129,-5 1-645</inkml:trace>
          <inkml:trace contextRef="#ctx0" brushRef="#br0" timeOffset="9628.5507">-689 12526 10836,'-18'-57'4902,"11"32"-258,4 6 258,-8-6-2709,11 25-774,0-18-258,0 18-387,16 2-129,-4 14-129,-3 5-129,4 9-129,-1 6-128,-1 10-130,-4 6 0,0 1 0,-3 4 0,-3-2 0,1 0 0,-2-7-130,2 6-773,-2-24-516,7 15-2064,-7-24-1548,5-5 129,-5-16-387,0 0-258</inkml:trace>
          <inkml:trace contextRef="#ctx0" brushRef="#br0" timeOffset="10019.5731">-308 12549 11868,'37'-73'5160,"-26"48"-516,-6 6 258,-5 19-2451,0 0-1290,0 0-387,-11 3-129,10 22-258,-3 4-129,4 10-129,0 5 129,2 8-128,5 0-130,7 1 0,2-1 0,4-6 0,3-4 0,0-6 0,4-9 0,-2-9 0,0-11 0,1-7 0,-4-6 0,2-15 0,-4-11 0,0-5 0,-4-10 0,-4-4 0,-8-4 0,-4-4 0,-4 4 0,-14 5 0,-5 11 0,-14 1 0,1 22-1033,-26 6-3869,9 10-129,-4 0-129,2 7-387</inkml:trace>
        </inkml:traceGroup>
      </inkml:traceGroup>
    </inkml:traceGroup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46.3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12EEDDD-C18A-427F-8087-09DA4F0717FA}" emma:medium="tactile" emma:mode="ink">
          <msink:context xmlns:msink="http://schemas.microsoft.com/ink/2010/main" type="inkDrawing" rotatedBoundingBox="5153,7144 6905,14301 3919,15032 2167,7874" semanticType="verticalRange" shapeName="Other">
            <msink:sourceLink direction="with" ref="{57B0328C-0B13-41C1-9F6A-E3EE192EA046}"/>
            <msink:sourceLink direction="with" ref="{FA09631E-31C4-4CF7-9181-8A5F06C5D733}"/>
            <msink:sourceLink direction="with" ref="{D018856B-69AB-4060-94B2-014CF014ED22}"/>
          </msink:context>
        </emma:interpretation>
      </emma:emma>
    </inkml:annotationXML>
    <inkml:trace contextRef="#ctx0" brushRef="#br0">4-6 11352,'0'0'4644,"0"0"-258,17 0 0,-8 25-2580,-9-3-1032,7 17-129,-3 0-129,3 16-129,-5 2 129,1 14-129,-3 5 129,2 19-129,-2 10 129,4 17-129,-4 12 0,1 10 129,1 9-257,7 11-259,-4 6 0,8 14 0,-4-5 0,9 4 0,-4-5 0,7 6 0,-1-3 0,5 6 0,-2-4 0,3-7 0,-1-5 0,2-4 0,1-2 0,-3 3 0,0-5 0,-2-8 0,-5-5 0,-2-8 0,-3-7 0,-8-7 0,-1-7 0,-4-12 0,0-8 0,-2-7 0,-4-3 0,-1-4 0,0 4 0,2-2 0,0-4 0,1 1 0,2-6 0,2-2 0,0-5 0,0-6 0,4-4 0,-1-5 0,-1-3 0,2 1 0,-1-1 0,-3-4 0,2 3 0,0-3 0,-2 1 0,0 1 0,0-5 0,0 2 0,0-5 0,0-1 0,0-5 0,0-3 0,0-4 0,2-7 0,3-2 0,-2-5 0,3-1 0,-6-17 0,16 23 0,-16-23 0,19 13 0,-19-13 0,20 11 0,-20-11 0,23 9 0,-23-9 0,27 5 0,-11-2 0,3-1 0,1-2 0,8 0 0,1 0 0,3-3 0,5-3 0,4-1 0,5 0 0,6-2 0,7 4 0,6-2 0,10 1 0,14-1 0,12 4 0,10-1 0,6 2 0,6 2 0,3 0 0,0 0 0,3 0 0,-3 2 0,4-2 0,0 0 0,-1-2 0,3-5 0,0-5 0,-3-4 0,-6 0 0,-5 2 0,-13 1 0,-15 1 0,-15-1 0,-11 10 0,-25-8 0,6 11-4903,-45 0-386,21 0 129,-21 0-387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44.85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1E0BA60-000B-43A5-BB9C-5D47E5C8D92B}" emma:medium="tactile" emma:mode="ink">
          <msink:context xmlns:msink="http://schemas.microsoft.com/ink/2010/main" type="inkDrawing" rotatedBoundingBox="6611,6686 8640,14031 5433,14917 3403,7573" semanticType="verticalRange" shapeName="Other">
            <msink:sourceLink direction="with" ref="{FA09631E-31C4-4CF7-9181-8A5F06C5D733}"/>
            <msink:sourceLink direction="with" ref="{D018856B-69AB-4060-94B2-014CF014ED22}"/>
          </msink:context>
        </emma:interpretation>
      </emma:emma>
    </inkml:annotationXML>
    <inkml:trace contextRef="#ctx0" brushRef="#br0">0 35 5547,'13'0'4128,"-13"0"0,28-11-387,-6 11-1548,-3-7-516,11 7-258,-3-5-258,9 5-129,-3-4-516,10 4 0,0-2-258,7 2 129,-2 0-258,9 0 129,-2 0-129,5 0-129,-1-2 129,0 1 0,-4-1 0,-2 0-129,-3 0 129,-2 2-129,-4 0 129,-1 2-129,0 2 129,-1 1-129,3-1 129,1 1-129,0-3 129,4 1-129,4-1 0,1 0 0,3 0 0,1 1 0,0-1 0,0 3 0,1-1-129,-1 1 129,-2 2-129,-2 2 129,2 0-129,0-2 0,3 0 129,1 0-129,3-1 129,0-1-129,5-3 129,4 0 0,3-2 0,1 1 129,3-1-129,0 2 0,-2-2 129,2 0-129,-3 0 0,-1 0 129,-5 0-129,-3-2 0,-4 2 0,-5-1 0,-8 1 0,-6 0 0,-6 0 0,-9 0 0,-3 0 0,-9 1 0,-18-1 0,23 6 0,-23-6 0,0 0 0,0 0 0,16 7 0,-16-7 0,0 0 0,0 0 0,0 0 0,0 0 0,0 0 0,0 0 0,16 7 129,-16-7-129,0 0 0,0 0 0,0 0 0,0 0 0,0 0 0,2 16 0,-2-16 0,0 20 129,0-20-129,0 28 0,0-8 129,0 1-129,0 6 0,-4 1 0,2 6 129,-1 1 258,1 10-258,-3 1 258,3 11-129,-3 2 129,5 8 0,-2 6 0,2 11-129,0 1-129,2 8 129,-1-1 0,8 1 0,-5-1-129,1-1 129,-5-4 129,2-1-257,-2-3-130,0 3 0,-7 1 0,-4 5 0,-3 6 0,-2 3 0,-4 3 0,1-1 0,-3-2 0,1-1 0,0-4 0,-1-7 0,3-4 0,1-3 0,0-2 0,0 4 0,1-3 0,-1 8 0,0-1 0,-2 1 0,4-2 0,0-2 0,0-1 0,4-4 0,1-7 0,4-6 0,2-3 0,3-3 0,2-4 0,0-2 0,0-2 0,5-1 0,1 1 0,3 0 0,0 4 0,1-1 0,1 2 0,1 1 0,-1-2 0,0 3 0,-2 1 0,-1-1 0,1-1 0,-2 2 0,-1-1 0,1 2 0,-2 4 0,1 3 0,-1 1 0,4 5 0,-4 3 0,2 7 0,0 4 0,0 4 0,-1 4 0,-1 3 0,-3 3 0,-2 2 0,0 4 0,0-3 0,-7 3 0,0-1 0,1-1 0,-1-7 0,2-4 0,-2-18 0,7 6-775,0-26-4127,0-10-387,-2-14 129,-3-11-516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3:07.4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F630A7-6183-4A75-AE6A-97B7022B8619}" emma:medium="tactile" emma:mode="ink">
          <msink:context xmlns:msink="http://schemas.microsoft.com/ink/2010/main" type="inkDrawing" rotatedBoundingBox="10160,7555 12278,7442 12295,7776 10178,7889" semanticType="underline" shapeName="Other">
            <msink:sourceLink direction="with" ref="{F73821E1-294E-4369-92AF-E6D022D90C71}"/>
          </msink:context>
        </emma:interpretation>
      </emma:emma>
    </inkml:annotationXML>
    <inkml:trace contextRef="#ctx0" brushRef="#br0">5 350 6192,'0'0'4515,"0"0"-258,0 0 0,0 0-1935,0 0-258,0 0-387,-7-9-645,7 9-129,0 0-258,0-17-129,0 17-129,0-25 0,2 7-129,-2 18-129,1-32 129,1 11-129,-2-3-129,0 1 0,0 0 129,2-2-129,0 4 0,1 1 129,-1-1-129,2 5 0,-4 16 0,5-25 0,-5 25 0,0 0-129,5-16 129,-5 16 0,0 0 0,0 0-129,24 0 129,-24 0 0,35 5 0,-5-3 0,9-2 129,9 0-129,13 0 0,7 0 129,4 0 0,12 0 0,-2 0 0,2 0 0,-3 0 0,-1 0 0,-5 0 129,-2 4-129,-2-2 0,0-1 0,0-1 0,2 2-129,2 2 129,0-1 0,0-1 0,-3 0 0,0 0 0,-7-1 0,-1 1 0,-5-2 1,-5 0-130,-5 0 0,-4 0 0,-3 0 0,-4-3 0,-8 1 0,-5 0 0,-9 0-130,-16 2-386,0 0-1032,0 0-3096,2 13-258,-2-13-129,-22 19-258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38.41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24C1363-8FA4-4266-A5CC-BB41A4170A97}" emma:medium="tactile" emma:mode="ink">
          <msink:context xmlns:msink="http://schemas.microsoft.com/ink/2010/main" type="writingRegion" rotatedBoundingBox="10917,7673 11003,12301 10864,12304 10779,7676">
            <msink:destinationLink direction="with" ref="{CE9FFC6F-BCFA-420E-8377-D272EE796A95}"/>
            <msink:destinationLink direction="with" ref="{046B4FB9-0D3C-471F-83EF-BDEB89D9FC5F}"/>
          </msink:context>
        </emma:interpretation>
      </emma:emma>
    </inkml:annotationXML>
    <inkml:traceGroup>
      <inkml:annotationXML>
        <emma:emma xmlns:emma="http://www.w3.org/2003/04/emma" version="1.0">
          <emma:interpretation id="{68E54CF3-9F57-4EDC-9908-5838B420BC39}" emma:medium="tactile" emma:mode="ink">
            <msink:context xmlns:msink="http://schemas.microsoft.com/ink/2010/main" type="paragraph" rotatedBoundingBox="10917,7673 11003,12301 10864,12304 10779,76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A2CDF1-4C3F-4CE2-96A0-05115888C377}" emma:medium="tactile" emma:mode="ink">
              <msink:context xmlns:msink="http://schemas.microsoft.com/ink/2010/main" type="line" rotatedBoundingBox="10917,7673 11003,12301 10864,12304 10779,7676"/>
            </emma:interpretation>
          </emma:emma>
        </inkml:annotationXML>
        <inkml:traceGroup>
          <inkml:annotationXML>
            <emma:emma xmlns:emma="http://www.w3.org/2003/04/emma" version="1.0">
              <emma:interpretation id="{095C66F8-C295-4D60-AC47-8C5B71922FBE}" emma:medium="tactile" emma:mode="ink">
                <msink:context xmlns:msink="http://schemas.microsoft.com/ink/2010/main" type="inkWord" rotatedBoundingBox="10958,9903 10970,10507 10876,10509 10865,9905"/>
              </emma:interpretation>
              <emma:one-of disjunction-type="recognition" id="oneOf0">
                <emma:interpretation id="interp0" emma:lang="en-US" emma:confidence="0">
                  <emma:literal>y</emma:literal>
                </emma:interpretation>
                <emma:interpretation id="interp1" emma:lang="en-US" emma:confidence="0">
                  <emma:literal>;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112 2391 5676,'-20'-55'4644,"15"32"-258,-7-8 258,4 7-1677,8 24-258,-8-34-774,8 34-516,0 0-387,16 0-258,-16 0-258,19 44 0,-8-14-129,7 13 0,-6 2-258,0 6-129,-1 8-516,-11-6-2451,2 10-1677,-2 2 0,0 5-387,-7 10-129</inkml:trace>
          <inkml:trace contextRef="#ctx0" brushRef="#br0" timeOffset="484.0276">50 4148 13545,'26'-16'4902,"-26"16"-129,22 0 0,-12 15-2451,-10-15-1161,15 35-258,-12-8-515,4 10-388,-7 2 0,2 6 0,-2 5 0,0-6 0,-4 8 0,-13-20-2581,8 5-2192,-4-5-387,3-7 0,-3-4-258</inkml:trace>
          <inkml:trace contextRef="#ctx0" brushRef="#br0" timeOffset="-496.0284">-2 48 9417,'0'-25'4644,"2"-3"0,-2 28-516,0 0-1419,0 0-1161,0 0-516,3 19-129,5 10-258,-8-1-129,8 15-129,-2-2-129,4 9-258,1 3-129,-4-3-1161,15 7-3096,-12 10-258,1 6-129,0 15-516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38.7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C1953A-0D0B-4855-B535-D69C473F35C6}" emma:medium="tactile" emma:mode="ink">
          <msink:context xmlns:msink="http://schemas.microsoft.com/ink/2010/main" type="inkDrawing" rotatedBoundingBox="4465,11141 4614,13968 4516,13973 4367,11146" semanticType="callout" shapeName="Other">
            <msink:sourceLink direction="with" ref="{531226A0-7140-4D4D-9C1F-5F8ACA740459}"/>
            <msink:sourceLink direction="with" ref="{03B96FFF-5211-480E-9164-EA64BB329B39}"/>
          </msink:context>
        </emma:interpretation>
      </emma:emma>
    </inkml:annotationXML>
    <inkml:trace contextRef="#ctx0" brushRef="#br0">-2 0 11352,'-4'15'4644,"4"24"-258,0-11 129,0 2-2580,14 29-1032,-7 0-129,11 23-129,-4 7-129,8 28-129,-4 7 129,5 26-129,-9 8 258,2 20 0,-12 7-128,-1 14-517,-3-7 0,0-1 0,-11-13 0,3-11 0,0-23 0,8-20 0,0-22 0,6-26 0,3-19 0,1-16 0,3-16 0,-13-25 0,18 16 0,-18-16 0,7-14-4516,-7-6-644,0-3-129,0-12-258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3:06.2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22577A6-F367-45AC-B1EA-1128908CA5F2}" emma:medium="tactile" emma:mode="ink">
          <msink:context xmlns:msink="http://schemas.microsoft.com/ink/2010/main" type="inkDrawing" rotatedBoundingBox="10602,7420 13344,10698 11519,12224 8777,8947" semanticType="verticalRange" shapeName="Other">
            <msink:sourceLink direction="with" ref="{57B0328C-0B13-41C1-9F6A-E3EE192EA046}"/>
          </msink:context>
        </emma:interpretation>
      </emma:emma>
    </inkml:annotationXML>
    <inkml:trace contextRef="#ctx0" brushRef="#br0">90 0 7353,'0'0'4257,"0"0"129,0 16-129,4 4-1935,-4-20-258,0 37-516,-2-17-387,2 12-258,0-4-387,0 9 129,0 1-129,3 6-129,-3 3 0,2 6-129,-2 2 0,0 13 0,0 1 129,0 13-258,-7 3 0,-2 9 129,-2 3-129,1 0 130,-3 5-259,1-3 0,1-1 0,2-2 0,0 0 0,6-1 0,1-3 0,2 4 0,0-2 0,0 2 0,2-1 0,1-5 0,3-4 0,1-6 0,-2-2 0,0-8 0,1-6 0,-3-6 0,1-6 0,-1-6 0,-1-5 0,2-5 0,-2-6 0,-1-5 0,3-6 0,-2-1 0,-2-18 0,0 25 0,0-25 0,0 20 0,0-20 0,0 0 0,0 0 0,-6 16 0,6-16 0,0 0 0,0 0 0,0 0 0,0 0 0,9 0 0,-9 0 0,25-2 0,-5 0 0,6-2 0,6 3 0,13-1 0,8 0 0,13 0 0,12-3 0,11 1 0,11 1 0,10 1 0,11-1 0,9 3 0,12 0 0,8 0 0,6 5 0,4 2 0,2 2 0,4-4 0,1 4 0,2-2 0,-11 0 0,-10 1 0,-9 0 0,-15-4 0,-8 8 0,-26-12-904,-10 0-3998,-26 0-129,-19 0 0,-17-5-129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1:35.51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018856B-69AB-4060-94B2-014CF014ED22}" emma:medium="tactile" emma:mode="ink">
          <msink:context xmlns:msink="http://schemas.microsoft.com/ink/2010/main" type="writingRegion" rotatedBoundingBox="7420,8091 5644,14429 3734,13894 5509,7556">
            <msink:destinationLink direction="with" ref="{61E0BA60-000B-43A5-BB9C-5D47E5C8D92B}"/>
            <msink:destinationLink direction="with" ref="{CE9FFC6F-BCFA-420E-8377-D272EE796A95}"/>
            <msink:destinationLink direction="with" ref="{A12EEDDD-C18A-427F-8087-09DA4F0717FA}"/>
          </msink:context>
        </emma:interpretation>
      </emma:emma>
    </inkml:annotationXML>
    <inkml:traceGroup>
      <inkml:annotationXML>
        <emma:emma xmlns:emma="http://www.w3.org/2003/04/emma" version="1.0">
          <emma:interpretation id="{562DAC57-C887-42AA-8A97-21B2CCE55416}" emma:medium="tactile" emma:mode="ink">
            <msink:context xmlns:msink="http://schemas.microsoft.com/ink/2010/main" type="paragraph" rotatedBoundingBox="7420,8091 5644,14429 3734,13894 5509,75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E90072-1A35-45B7-8D80-8C1685BA94CE}" emma:medium="tactile" emma:mode="ink">
              <msink:context xmlns:msink="http://schemas.microsoft.com/ink/2010/main" type="line" rotatedBoundingBox="7420,8091 5644,14429 3734,13894 5509,7556"/>
            </emma:interpretation>
          </emma:emma>
        </inkml:annotationXML>
        <inkml:traceGroup>
          <inkml:annotationXML>
            <emma:emma xmlns:emma="http://www.w3.org/2003/04/emma" version="1.0">
              <emma:interpretation id="{DD910934-DD52-456A-87ED-678C18B35564}" emma:medium="tactile" emma:mode="ink">
                <msink:context xmlns:msink="http://schemas.microsoft.com/ink/2010/main" type="inkWord" rotatedBoundingBox="7420,8091 5644,14429 3734,13894 5509,7556"/>
              </emma:interpretation>
              <emma:one-of disjunction-type="recognition" id="oneOf0">
                <emma:interpretation id="interp0" emma:lang="en-US" emma:confidence="0">
                  <emma:literal>its</emma:literal>
                </emma:interpretation>
                <emma:interpretation id="interp1" emma:lang="en-US" emma:confidence="0">
                  <emma:literal>it"</emma:literal>
                </emma:interpretation>
                <emma:interpretation id="interp2" emma:lang="en-US" emma:confidence="0">
                  <emma:literal>it,</emma:literal>
                </emma:interpretation>
                <emma:interpretation id="interp3" emma:lang="en-US" emma:confidence="0">
                  <emma:literal>i!"</emma:literal>
                </emma:interpretation>
                <emma:interpretation id="interp4" emma:lang="en-US" emma:confidence="0">
                  <emma:literal>it?</emma:literal>
                </emma:interpretation>
              </emma:one-of>
            </emma:emma>
          </inkml:annotationXML>
          <inkml:trace contextRef="#ctx0" brushRef="#br0">3038 10525 13416,'16'-34'4902,"-16"34"129,7-19-129,-11 1-2709,4 18-1161,0 0-129,0 0-515,4 11-388,3 8 0,-2 4 0,4 7 0,-4 8 0,3 6 0,-1 8 0,-7-2 0,9 19-2194,-9-12-2708,-8 2-387,-6-1 0,-2-1-258</inkml:trace>
          <inkml:trace contextRef="#ctx0" brushRef="#br0" timeOffset="-392.0225">1467 10399 11868,'5'-27'4902,"-5"27"-258,11-16 129,-9 0-2451,-2 16-903,0 0-516,12 20-129,-12-1-258,0 11-129,-3 4-128,-4 11-259,-2 6 0,-2 6 0,-1 5 0,-3-3 0,5 7-388,-6-9-515,16 14-774,-13-11-3096,11-8-258,2-6-129,0-7-129</inkml:trace>
          <inkml:trace contextRef="#ctx0" brushRef="#br0" timeOffset="-963.0551">3488 8928 10449,'-2'-43'4644,"2"43"-129,-4-27-129,4 11-1935,0 16-1161,0 0-258,0 11-258,0-11-129,0 30-129,0-9-129,4 12 0,-1-1 129,5 7-258,0 2-258,0-2-387,6 14-2064,-7-7-2064,-5-5-258,-2 4-258,0-3-516</inkml:trace>
          <inkml:trace contextRef="#ctx0" brushRef="#br0" timeOffset="-1408.0806">3333 6715 5160,'9'-32'4515,"-9"32"-129,19-29-129,-13 13-1548,10 11-516,-14-11-516,-2 16-645,0 0-129,17-4-258,-17 4 129,0 0-258,2 11 129,5 9-129,-7-3 0,7 12 0,-5-1-129,3 10 129,-3-1 0,4 7-258,-3 1-128,1 1-130,3 2 0,-2 0 0,8 9-259,-12-9-3224,14 11-1419,-3 0-129,0 3-387,-1 4-129</inkml:trace>
          <inkml:trace contextRef="#ctx0" brushRef="#br0" timeOffset="756.0432">2717 12339 12900,'27'-26'4902,"-27"26"-258,27-9 0,-4 12-2967,-23-3-774,30 20-129,-30-20-129,30 41-129,-19-14-129,2 8-129,-6 2 0,0 8-129,-5-1-129,-2-1-387,0 9-387,-9-20-1677,-2 5-2451,2-3 0,0-6-258,0-5-387</inkml:trace>
          <inkml:trace contextRef="#ctx0" brushRef="#br0" timeOffset="420.024">1408 12485 11997,'-1'-23'5160,"1"23"-387,0 0 129,-6-27-2580,6 27-1161,0 0-387,0 20-258,-3-4 129,1 11-387,-2 3 1,1 7-259,1 8 0,-3-3-517,5 15-902,0-12-3225,0 1-516,1-3 129,3-2-516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3:33.093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7692C736-4171-4C9C-9965-BDDC2044D77C}" emma:medium="tactile" emma:mode="ink">
          <msink:context xmlns:msink="http://schemas.microsoft.com/ink/2010/main" type="inkDrawing" rotatedBoundingBox="1794,12696 2199,9260 5256,9620 4852,13056" semanticType="verticalRange" shapeName="Other">
            <msink:sourceLink direction="with" ref="{FA09631E-31C4-4CF7-9181-8A5F06C5D733}"/>
            <msink:sourceLink direction="with" ref="{4C323884-94E5-401C-9768-3FA5891E4C21}"/>
          </msink:context>
        </emma:interpretation>
      </emma:emma>
    </inkml:annotationXML>
    <inkml:trace contextRef="#ctx0" brushRef="#br0">1050 108 8772,'-37'-16'3870,"5"0"387,32 16-516,0 0-1935,-22-17-516,22 17-387,9-9-258,-9 9-129,27-6-258,-8 6 129,-3-1 0,7 1-129,-1 0 0,6 0 0,1 0-129,8 3 129,2-3 0,9 2-129,6-2 0,11 0 0,8 0 0,13 0 0,8 0 0,7-4 0,3-3 0,2 4-129,-1-3 129,-5 1-129,-9-2 129,-8 3-129,-15 1 129,-10 1-129,-8 0 0,-9 2 0,-5 0 129,-8 0-129,-5 2 129,-3 0-129,-2 0 129,0 1 0,-1-1 0,1 0 0,-2-2-129,2 2 129,-2-2-129,0 0 129,-16 0-129,27 0 0,-27 0 0,21 0 0,-21 0 0,0 0 0,19 0 0,-19 0 0,0 0 0,17 3 0,-17-3 0,0 0 0,0 0 0,16 9 0,-16-9 0,0 0 0,5 18 0,-5-18 0,7 25 0,-7-25 0,4 32 129,-3-11-129,1 2 0,-2 4 0,2 1 0,-2 6 0,0-4 0,0 6 129,0-2-129,2 1 0,-1 1 0,1 3 129,0-3-129,0 1 0,-2 0 129,2 1-129,-1-3 129,-1 4-129,2-1 0,0-1 0,0 0 0,-1-1 0,3 1 0,1 1 0,1 1 0,1 2 129,0-2-129,2 4 129,-2 3 0,2 5 0,-2 5 0,2 4 0,-6 1-129,3 3 258,-3 1-258,1 1 258,-2-2-258,1 0-129,-1-7 388,3-2-259,2-3 0,2-2-130,0-2 260,0-2-260,-2-2 130,2 1 130,-2 1-260,0 2 260,-5-2-130,2 6 0,-3-2 0,3 1 0,-4 3 0,4-4 0,-3 1 0,-1-5 0,0-1 0,0-6 0,0-3 0,2-8 0,-2-3 0,0-4 0,0-21 0,0 27 0,0-27 0,0 0 0,4 16 0,-4-16 0,0 0 0,0 0 0,0 0 0,0 0 0,0 0 0,0 16 0,0-16 0,0 0 0,0 0 0,-13 0 0,13 0 0,-23 2 0,3 0 0,-8-1 0,-2 3 0,-8-1 0,-2 1 0,-1 0 0,-4 3 0,2-4 0,3 3 0,0-1 0,1-1 0,-3-1 0,-5 2 0,-8 3 0,-12 2 0,-22 3 0,-23 1 0,-16 4 0,-15 1 0,-10 3 0,-7-1 0,-9 2 0,-2-3 0,2-1 0,9-1 0,7-2 0,6 2 0,8-4 0,9-3 0,11 1 0,18-3 0,21-2 0,15-2 0,17-3-130,16 2-128,9-4-258,23 0-129,0 0-1032,0 0-3096,0 0-258,22 12-129,-22-12 0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3:34.844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046B4FB9-0D3C-471F-83EF-BDEB89D9FC5F}" emma:medium="tactile" emma:mode="ink">
          <msink:context xmlns:msink="http://schemas.microsoft.com/ink/2010/main" type="inkDrawing" rotatedBoundingBox="11497,9120 13124,12303 11004,13386 9378,10203" semanticType="verticalRange" shapeName="Other">
            <msink:sourceLink direction="with" ref="{724C1363-8FA4-4266-A5CC-BB41A4170A97}"/>
          </msink:context>
        </emma:interpretation>
      </emma:emma>
    </inkml:annotationXML>
    <inkml:trace contextRef="#ctx0" brushRef="#br0">0 187 12126,'25'-41'4515,"-5"19"-387,-1-1-129,-4-7-2451,11 14-774,-4-5-258,-3 6-258,1 3-258,-1 5 129,-19 7-129,20 0-129,-20 0 129,9 18 0,-9-18-129,3 25 129,-3-25-129,0 21 129,0-21 0,0 16 129,0-16 0,0 0 258,0 0-129,0 0 129,0 0 129,0 0-129,0 0 0,0 0 0,0 0-129,0 0 0,-5-11-129,5 11 0,0 0 0,0 16 0,0 4 0,0 8 0,-2 4 0,0 9 0,-1 4 0,-1 6 0,-1-1 129,0 5-128,-3-1-130,3 1 0,-2-2 0,3 6 0,1 0 0,1 3 0,-1 5 0,-1 12 0,-1 6 0,-2 9 0,-2 6 0,-4 5 0,-1 0 0,0 0 0,1-4 0,1-7 0,3-5 0,2-5 0,5-6 0,2 4 0,0-4 0,7 6 0,-1-2 0,1-4 0,0-5 0,2-4 0,-2-5 0,2-10 0,-2-8 0,2-9 0,1-5 0,-1-7 0,-2-2 0,-1-3 0,-3-4 0,-3-16 0,6 28 0,-6-28 0,0 0 0,0 20 0,0-20 0,0 0 0,0 0 0,0 0 0,0 0 0,0 0 0,0 0 0,0 0 0,0 0 0,0 0 0,0 0 0,0 0 0,0 0 0,0 0 0,0 0 0,0 0 0,0 0 0,0 0 0,0 0 0,19 11 0,-19-11 0,25 0 0,-5 1 0,1-1 0,11 0 0,7 0 0,6 0 0,11-5 0,10 0 0,9-2 0,9-2 0,13 2 0,10 0 0,11-1 0,8 1 0,2 4 0,4-1 0,1 1 0,0-1 0,-1 1 0,-2-1 0,-6-1 0,1-1 0,-6-1 0,-3 2 0,-15-8 0,-3 10 0,-29-13-1162,-1 14-902,-41-9-2838,-10-3 0,-15-4-129,-7-3 0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3:35.52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52E12C75-FA2B-4C2B-BB44-2DC6F26810CE}" emma:medium="tactile" emma:mode="ink">
          <msink:context xmlns:msink="http://schemas.microsoft.com/ink/2010/main" type="inkDrawing" rotatedBoundingBox="10453,9626 12080,9558 12087,9723 10460,9792" semanticType="underline" shapeName="Other">
            <msink:sourceLink direction="with" ref="{F73821E1-294E-4369-92AF-E6D022D90C71}"/>
          </msink:context>
        </emma:interpretation>
      </emma:emma>
    </inkml:annotationXML>
    <inkml:trace contextRef="#ctx0" brushRef="#br0">158 186 8901,'-37'-29'4128,"3"-3"387,34 32-258,-34-23-1290,9 2-1290,25 21-387,-19-24-387,19 24-129,-9-16 0,9 16-258,0 0 129,21-8-258,4 0 129,19 8-129,13 0-257,18 0-130,9 0 0,13 4 0,7-2 0,4-2 0,2 0 0,2 0 0,-1 0 0,-3-4 0,-6-1 0,-6 0 0,-7 1 0,-9 2 0,-13-1 0,-17 1 0,-9 2 0,-18-5 0,2 12-1678,-25-7-3095,0 0-387,-9 0 129,-16 0-258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4:45.30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7479562-B135-44B0-B121-8539369D95A9}" emma:medium="tactile" emma:mode="ink">
          <msink:context xmlns:msink="http://schemas.microsoft.com/ink/2010/main" type="writingRegion" rotatedBoundingBox="1281,264 23395,304 23377,10597 1263,10557"/>
        </emma:interpretation>
      </emma:emma>
    </inkml:annotationXML>
    <inkml:traceGroup>
      <inkml:annotationXML>
        <emma:emma xmlns:emma="http://www.w3.org/2003/04/emma" version="1.0">
          <emma:interpretation id="{EBA2F241-1A70-4206-AF3F-96D9092DB593}" emma:medium="tactile" emma:mode="ink">
            <msink:context xmlns:msink="http://schemas.microsoft.com/ink/2010/main" type="paragraph" rotatedBoundingBox="1606,265 23395,304 23390,2788 1602,27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190374-4D07-48D8-A7E4-A94E33846D98}" emma:medium="tactile" emma:mode="ink">
              <msink:context xmlns:msink="http://schemas.microsoft.com/ink/2010/main" type="line" rotatedBoundingBox="1606,265 23395,304 23390,2788 1602,2750"/>
            </emma:interpretation>
          </emma:emma>
        </inkml:annotationXML>
        <inkml:traceGroup>
          <inkml:annotationXML>
            <emma:emma xmlns:emma="http://www.w3.org/2003/04/emma" version="1.0">
              <emma:interpretation id="{B5AB82A4-6C7E-4C1F-ADE7-5BBE1E4A510F}" emma:medium="tactile" emma:mode="ink">
                <msink:context xmlns:msink="http://schemas.microsoft.com/ink/2010/main" type="inkWord" rotatedBoundingBox="1606,381 8505,393 8501,2762 1602,2750"/>
              </emma:interpretation>
              <emma:one-of disjunction-type="recognition" id="oneOf0">
                <emma:interpretation id="interp0" emma:lang="en-US" emma:confidence="0.5">
                  <emma:literal>simplifying</emma:literal>
                </emma:interpretation>
                <emma:interpretation id="interp1" emma:lang="en-US" emma:confidence="0">
                  <emma:literal>Simplifying</emma:literal>
                </emma:interpretation>
                <emma:interpretation id="interp2" emma:lang="en-US" emma:confidence="0">
                  <emma:literal>Simplitying</emma:literal>
                </emma:interpretation>
              </emma:one-of>
            </emma:emma>
          </inkml:annotationXML>
          <inkml:trace contextRef="#ctx0" brushRef="#br0">1195 432 9933,'16'-13'4902,"-16"13"-387,18 5-387,-18-5-2451,21 27-774,-10-9-258,8 10-129,-3-1-258,2 7-129,-2-2 129,-3-4-258,-3 1 129,-2-6-258,-3-4 258,-2-3-258,-3-16 258,0 0-258,0 0 129,0 0 0,20-23-258,-11 0 258,0-5-129,1-4 129,3 0-129,-1 1 129,1 5-129,-3 4 129,-10 22 0,24-23-129,-24 23 129,23 0 0,-23 0 0,25 27 0,-15-7 0,1 3 0,0 1 0,-4 0 0,-2-1 0,-3-4-129,1 1 0,-3-20-129,2 25 129,-2-25-129,0 0 129,0 0-129,0 0 129,9-18 129,-2-3 0,2-4 129,2-7 0,5 1 0,0-4 129,3 5 0,-1 0 129,4 6-129,-5 3 0,3 10-129,-4 6 129,2 5-129,-18 0 0,28 16 0,-14 0 0,1 5 0,-1 1-129,-2 3 129,1 0-258,1-1 0,0 5 129,-3-6-387,7 7-129,-11-12-645,18 14-774,-18-16-1806,9-4-903,2-1-129,-1-9-387</inkml:trace>
          <inkml:trace contextRef="#ctx0" brushRef="#br0" timeOffset="284.0159">2227 554 9675,'30'-57'4902,"-21"34"-129,-4 2-1032,-5 21-1548,4-16-774,-4 16-516,0 0-387,10 19 0,-10 1-129,2 8-129,-2 4 129,4 9-129,-2 4 0,-1 3-129,3 3 0,0 3-258,1 2 0,-3-2-258,7 1 0,-6-7 0,6 0-258,-7-15-129,7 3 0,-9-36-387,12 34-1161,-12-34-2064,0 0-258,0-16-258,-9-14 129</inkml:trace>
          <inkml:trace contextRef="#ctx0" brushRef="#br0" timeOffset="575.0327">2259 446 3870,'30'-62'4515,"-1"44"-258,-6-2 129,2 8-1806,14 12-774,-16 0-516,14 10-258,-12 1-387,7 10-129,-7-1-258,-2 3-129,-5-3 0,0 1 0,-4-5 0,-3 0 129,-11-16-129,0 23 0,0-23-129,-27 14-129,4-3-387,-18-11-1290,9 3-2193,-13 5-645,-4-7 258,1 6-903</inkml:trace>
          <inkml:trace contextRef="#ctx0" brushRef="#br0" timeOffset="1064.0608">2737-126 10320,'11'-22'4644,"3"-1"0,-14 23-774,0 0-2064,6-16-774,-6 16-129,0 0-387,1 25 0,-1-7 0,0 14-129,0 3-129,0 15 129,0 3-129,4 10-129,1 2 0,1 5 0,1-1-129,-2 0 129,2-1-129,0-2-129,0-6 129,0-3-129,2-2 0,-3-11-129,1 1 0,-4-13-387,6 3 0,-9-35-645,14 41-1032,-14-41-2451,0 0-129,22 0 129,-11-16-645</inkml:trace>
          <inkml:trace contextRef="#ctx0" brushRef="#br0" timeOffset="1277.0728">3109 462 7740,'4'-16'4644,"-4"16"-129,0 0-129,0 16-2064,9 14-774,-9-7-387,7 14-516,-7-3-129,5 3-387,2-1-258,-7-9-774,13 12-903,-13-16-2709,0-23-129,0 18-129,0-18-645</inkml:trace>
          <inkml:trace contextRef="#ctx0" brushRef="#br0" timeOffset="1406.08">3168 380 7353,'14'-91'3741,"-14"45"-1161,12 12-2838,-12 34-2322,6-23-774,-6 23-645</inkml:trace>
          <inkml:trace contextRef="#ctx0" brushRef="#br0" timeOffset="1935.1107">3337 398 10836,'58'0'4515,"-27"0"129,-1 0-387,7 0-2967,-12-14-387,14 1-387,-5-8-258,5-6 0,-3-3-129,-2-11-258,-2 0 129,-6-7-258,-4 0 129,-10-2-129,-3 4 129,-7 4-129,-2 4 129,0 10 129,-4 7 129,4 21-129,0 0 258,-18 0-129,11 21 129,4 14 0,-3 8 129,6 16 0,-3 5-129,3 10 129,-2 1-129,2 7 129,0-1 0,0 8-129,0-3 0,0 2-129,0 1 0,0 2 0,0-2 0,2-2 0,1-5-129,5-4 129,-1-9-129,2-9 0,-1-6-129,-2-13 0,-1-9 0,-3-11-258,1-3-258,-3-18-258,0 0-1419,0 0-2709,-14-22 258,2-8-516,-1-7-258</inkml:trace>
          <inkml:trace contextRef="#ctx0" brushRef="#br0" timeOffset="2134.122">3541 739 10191,'73'-30'4644,"-27"23"-129,-1-6-387,7-1-2451,-1 10-1806,6 4-1419,-4 2-2580,-1-2-258,1 0-129,-6-10-387</inkml:trace>
          <inkml:trace contextRef="#ctx0" brushRef="#br0" timeOffset="2543.1454">4231 529 9546,'-7'-16'5031,"7"16"-387,0 0-129,0 0-2709,29 23-645,-29-23-258,39 34-387,-14-14 0,7 3-516,0-2 258,2-3-258,-1-4 129,3-7-129,-2-7 129,-2-2-129,-2-12 0,-3-5 129,-6-6-129,0 0 129,-4 0 0,-5 5 129,-3 3-129,-9 17 129,0 0 0,0 0 0,0 0-129,0 37 0,-9 0 0,-9 13 0,-5 7 0,-4 11 0,-5 3 0,-1 9-258,-3 1 129,-1-1-129,3 0-258,0-9-258,11 6-258,-11-28-903,29 1-3096,-11-14 0,7-6-387,-2-10 0</inkml:trace>
          <inkml:trace contextRef="#ctx0" brushRef="#br0" timeOffset="-1625.0927">299 55 2580,'3'-32'4644,"-3"32"-516,0 0-774,-21-18-774,21 18-645,-38-5-516,17 5-516,-7 3-516,-1 10 0,-3-3-258,4 6 129,-1-3-129,4 4 129,4-2-258,5 1 0,16-16 0,-16 30 0,16-30 0,4 30 129,-4-30 0,32 32 0,-8-16 129,10 5 0,0-3 0,7 5 258,0-4-258,5 6 0,-3 0 0,3 3 0,-5-1-129,-2 1 0,-3 2 0,-6-1 0,-7-1 0,-3 0 0,-10-1 129,-3-2 0,-7-2 0,-1-2-129,-14-2 258,-2 1-387,-8-6 387,-2 2-387,-5-7 129,-4-2-129,-3-3 129,-2-4-129,0 0 0,-1-8 129,1-2-129,4-3 129,1 1-258,6-2 129,5 1-258,3-1 129,22 14-516,-28-21-516,28 21-1935,0 0-1806,0 0 258,0 0-387,0 0-258</inkml:trace>
          <inkml:trace contextRef="#ctx0" brushRef="#br0" timeOffset="-1254.0717">774 452 8256,'16'-6'4773,"-16"6"0,7 22-258,-7-22-2451,5 42-645,-5-19-516,9 7-387,-4-1-258,2-1-387,2 4-387,-9-14-1290,4 1-2580,-2 1-258,-2-20-258,0 26-516</inkml:trace>
          <inkml:trace contextRef="#ctx0" brushRef="#br0" timeOffset="-1028.0588">759 204 6321,'-10'-59'4644,"1"36"-387,9 23-258,0 0-2322,0 0-1161,10-11-1806,-10 11-2322,16 22-645,-16-22 0,24 44-645</inkml:trace>
          <inkml:trace contextRef="#ctx0" brushRef="#br0" timeOffset="4520.2585">5137 320 9675,'0'0'4902,"0"0"-129,0 0-258,16 12-2322,-16-12-1032,7 44-258,-3-17-387,6 12 0,-4 0-129,4 8-129,-3-5-129,0-1-258,-1-2 0,-6-7-387,3 9-516,-8-21-2451,0-1-1290,5-19-129,-22 9-387,22-9 0</inkml:trace>
          <inkml:trace contextRef="#ctx0" brushRef="#br0" timeOffset="4718.2699">5124 69 11739,'4'-71'4773,"0"43"-516,1 10 129,-5 18-3354,19-6-903,-19 6-1032,29 18-2709,-15 7-645,-1 4-516,3 8 0</inkml:trace>
          <inkml:trace contextRef="#ctx0" brushRef="#br0" timeOffset="5763.3296">5606 328 10320,'38'16'4902,"-20"-5"-258,-18-11-129,14 20-2709,4 6-645,-13-10-387,7 11-258,-8-6-258,1 4 0,-1-2-129,-1 0-129,-1-1 0,2-5 0,-4-17 0,10 22 0,-10-22 0,16 2 0,-16-2 0,20-16-129,-8-6 258,1-3-129,1-3 129,2-2 0,-2 0 0,1 1-129,-1 4 129,0 6 0,-14 19 0,29-23-129,-29 23 129,30-4-129,-11 4 0,3 9 129,3 3-129,5 1 0,2 5 0,3-1 129,5-1-129,-1 2 0,-2-2 0,4-2 0,-4-3 0,1-6 0,-1-1 129,-1-4-129,-1-4 129,1-10-129,-4-7 129,0-6 0,-6-7-129,-1-1 129,-10-4 0,-7 0-129,-8 3 129,-1 6-258,-15 9 258,-6 6-129,-4 14-129,-5 1 129,3 16-129,-2 8 129,5 8-129,0 4 0,5 1 0,3 2 0,6-1 0,2-5-129,9 1 129,0-7 0,7-6 0,-7-21 0,32 25 129,-9-25 0,2 0 0,2-11 129,0-10 0,-3-4 0,1-3 0,-3 1 0,-5 4-129,-1 2 129,-3 5-129,-13 16 129,25 0-129,-11 16 129,2 19-129,0 15 0,2 12 129,5 22 0,-2 17 0,2 18 0,-1 9 0,-1 5 0,-1 4 129,-4 0 0,0 0-129,-6-8 129,-2-11-129,-7-17 130,-1-10-259,-3-13 0,-15-16 0,-3-12 0,-13-18 0,-4-18 0,-8-14 0,-4-9 0,-3-25 0,0-12 0,3-14 0,5-15 0,12-17 0,11-22 0,19-16 0,6-19-388,42 14-1418,6-9-3096,28 14-516,-1 8 0,9 22-258</inkml:trace>
        </inkml:traceGroup>
        <inkml:traceGroup>
          <inkml:annotationXML>
            <emma:emma xmlns:emma="http://www.w3.org/2003/04/emma" version="1.0">
              <emma:interpretation id="{90045A2A-CD75-4141-B1C0-8D3082F80C38}" emma:medium="tactile" emma:mode="ink">
                <msink:context xmlns:msink="http://schemas.microsoft.com/ink/2010/main" type="inkWord" rotatedBoundingBox="9488,406 11408,410 11406,1413 9487,1409"/>
              </emma:interpretation>
              <emma:one-of disjunction-type="recognition" id="oneOf1">
                <emma:interpretation id="interp3" emma:lang="en-US" emma:confidence="1">
                  <emma:literal>the</emma:literal>
                </emma:interpretation>
                <emma:interpretation id="interp4" emma:lang="en-US" emma:confidence="0">
                  <emma:literal>The</emma:literal>
                </emma:interpretation>
                <emma:interpretation id="interp5" emma:lang="en-US" emma:confidence="0">
                  <emma:literal>•he</emma:literal>
                </emma:interpretation>
                <emma:interpretation id="interp6" emma:lang="en-US" emma:confidence="0">
                  <emma:literal>thx</emma:literal>
                </emma:interpretation>
                <emma:interpretation id="interp7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7091.4056">7880 410 10191,'0'-16'4644,"10"13"0,17 3-516,21 7-2451,-12-7-774,21 9-258,-2-9-387,7 0-258,4 0-387,-4-13-645,11 6-1290,-11-18-1935,-3-7-129,-4-10-387,-7-6 0,-16-13 1935,-2 17 1548,-19-10 1548,-11-6 2064,-3 12 2580,-12 11-129,-2 10-129,-5 9-258,22 18-1290,-39 2-1032,37 35-903,-10-3-387,12 18-258,0 3 0,0 11-129,0 1 0,5 1-129,0-3-129,1-4 0,3-3-258,-4-6 129,0-4-258,1-9 0,-1-9 129,-1-8-129,-4-22 129,9 19 0,-9-19 0,0 0 129,17-25 0,-8 4 0,0-6 129,2-1-129,1-4 0,1 2 129,-1-1-129,1 5 0,1 3 0,2 5 129,3 5-129,3 10 0,6 3 0,6 7 0,7 9 0,9 2 0,7 3 0,7-1 129,7-3-129,2-6 0,3-6 0,-3-5 129,-5-1-129,-6-15 0,-10-6 0,-12-3 0,-11-5 0,-13 2 0,-12-1 0,-4 1-129,-15 8 129,-8 8-129,-4 10 129,-3 2-129,0 16 129,0 9-129,3 7 129,2 5 0,7 6-129,4 0 129,9 3 129,5 0-258,5 0 129,13-5-129,10 2 129,8-8-258,8-1 0,1-14-903,19 1-3483,-7-10 129,2-4-387,1-4-129</inkml:trace>
          <inkml:trace contextRef="#ctx0" brushRef="#br0" timeOffset="6255.3578">8074-128 12126,'7'-22'5031,"12"6"-387,-19 16 129,36 25-3096,-29 0-774,13 25 0,-8 2-258,4 17-129,-4 2-258,1 11 129,-2-2-387,-2 1 129,-4-2-258,-2-12-129,5-5-258,-8-16-387,7 6-903,-7-24-3096,-4-8 129,4-20-516,-25 7 129</inkml:trace>
        </inkml:traceGroup>
        <inkml:traceGroup>
          <inkml:annotationXML>
            <emma:emma xmlns:emma="http://www.w3.org/2003/04/emma" version="1.0">
              <emma:interpretation id="{DAF524DC-D402-4361-8339-E1E2824FEED1}" emma:medium="tactile" emma:mode="ink">
                <msink:context xmlns:msink="http://schemas.microsoft.com/ink/2010/main" type="inkWord" rotatedBoundingBox="12529,284 16743,292 16741,1485 12527,1478"/>
              </emma:interpretation>
              <emma:one-of disjunction-type="recognition" id="oneOf2">
                <emma:interpretation id="interp8" emma:lang="en-US" emma:confidence="1">
                  <emma:literal>Boolean</emma:literal>
                </emma:interpretation>
                <emma:interpretation id="interp9" emma:lang="en-US" emma:confidence="0">
                  <emma:literal>Booleans</emma:literal>
                </emma:interpretation>
                <emma:interpretation id="interp10" emma:lang="en-US" emma:confidence="0">
                  <emma:literal>Bookman</emma:literal>
                </emma:interpretation>
                <emma:interpretation id="interp11" emma:lang="en-US" emma:confidence="0">
                  <emma:literal>Bolen</emma:literal>
                </emma:interpretation>
                <emma:interpretation id="interp12" emma:lang="en-US" emma:confidence="0">
                  <emma:literal>•Boolean</emma:literal>
                </emma:interpretation>
              </emma:one-of>
            </emma:emma>
          </inkml:annotationXML>
          <inkml:trace contextRef="#ctx0" brushRef="#br0" timeOffset="7999.4575">11002 202 11739,'-16'-55'4902,"8"37"-258,8 18 129,0 0-1677,-26 11-2064,26 28-387,0 4-129,1 12-129,3 5-129,5 6 0,0 2 0,0-1-387,0-5 129,-2-5-258,0-7 129,-5-11-258,-1-5 258,-1-15-258,0-19 0,0 0 129,0 0 129,-10-32 129,4-7-129,-1-14 258,2-9-258,0-13 258,1-7-129,4-5 129,0-1 0,4 0 0,12 3 129,9 14-129,3 9 129,9 21-129,4 14 129,7 24-129,0 8 0,0 25-129,-7 15 0,-7 6 0,-11 6-129,-14 2 0,-9 1-129,-12-8-129,-13-3 0,-14-11-129,-1-4 0,-6-13 0,7-2 129,2-8 0,8-2 0,8-9 129,21 0 129,0 0 129,0 0 129,21 0 0,13-2 129,11 2 0,3 0 0,12 7 129,-3 4-129,3 9 0,-6-1 0,-4 10 0,-11-3-129,-9 8-129,-10 0 258,-12 3-387,-8-1 387,-10-1-258,-17-3 129,-7-2-129,-10-7 0,-6-3 129,-9-6-129,-3-7 0,-2-7 0,0 0 0,3-5 0,5-9-129,6-2 129,7-6 0,13 5-258,7-6-129,23 23-258,-16-38-516,30 29-2709,5 0-645,12 2-387,8 6-258,14-3 258</inkml:trace>
          <inkml:trace contextRef="#ctx0" brushRef="#br0" timeOffset="8375.479">11959 572 13416,'53'-48'4386,"-51"25"129,-6 5 0,4 18-3096,-30-12-645,30 12-129,-38 7-129,24 14 0,-5 6-258,6 8-258,3 3 258,4 6-387,6 0 258,0 1-258,11-2 129,5-3 0,3-8 0,5-5 129,1-9 0,1-8 0,-3-8 129,2-2 0,-5-18-129,-1-8 129,-6-10 130,-4-5-388,-6-10 0,-3-4 0,0-2 0,-9 2 0,-1 7 0,-8 3 0,5 15-646,-11 0-644,24 30-2064,-24-4-1677,24 4 258,-16 20-516,16 0 129</inkml:trace>
          <inkml:trace contextRef="#ctx0" brushRef="#br0" timeOffset="8735.4995">12337 540 9933,'16'-12'4644,"-3"-6"129,-13 18-516,0 0-1419,-25-4-1548,23 15-387,2-11-258,-19 37-258,10-12 0,9 9-387,0 1 258,0 3-387,3-1 258,6-1-129,4-1 129,3-5-258,0 0 129,1-8 129,-1-6 0,6-4 0,-4-8 129,1-4 0,-3-6 0,2-8 0,-7-11 129,-3-3-258,-6-8 258,-2-3-257,-5-3-130,-13-5-130,-1 8-257,-13-3-129,8 15-1161,-15-3-2838,11 10-516,-1 4-129,10 4 129</inkml:trace>
          <inkml:trace contextRef="#ctx0" brushRef="#br0" timeOffset="9027.5163">12723-176 15093,'9'-69'5031,"-3"45"-258,-3 8-129,19 16-3483,-22 0-387,16 47-258,-8 1-129,3 23 1,-2 10-388,2 14 0,-2 6 0,-2 0 0,2 0 0,-8-10-388,6-6-128,-5-19-387,9 3-387,-11-28-1548,3 0-2064,5-9 0,0-12-129,-8-20-129</inkml:trace>
          <inkml:trace contextRef="#ctx0" brushRef="#br0" timeOffset="9771.5587">13100 634 11739,'36'-21'4902,"-13"15"-774,4 1 516,3-7-2193,15 12-1548,-3-6-258,12 3-258,-3-4-129,1-2-129,-6-5 129,-5-1-129,-9-4 0,-12 1 0,-17-1 0,-6 1 0,-19-2 0,-6 6 0,-6 3-129,-3 4-129,-3 7 129,1 0 0,2 14-129,3 4 129,7 5-129,4 6 129,6 5 0,4 1-258,8 2 258,5 2-129,5-3 129,11 0-129,9-1 129,9-6-129,7-3 258,10-5 0,8-8-129,9-6 129,5-7-129,3-2 129,-1-14 0,-2-7 0,-6-5 0,-8-6 129,-13-2-258,-12 1 129,-13 1-129,-10 2 129,-11 7-129,-2 6 0,-14 6-129,-7 6 129,0 7-129,0 0 129,2 11 0,1 3-129,6 6 258,3 1-258,6 4 129,1 0-387,4 3 258,0-5-387,0 6 129,4-12-258,5 7 129,-9-24-129,17 21 387,-17-21 129,27 0 129,-9-9 258,1-12 258,6 1 129,-3-7 0,8 8 0,-9-4-129,8 10-129,-4 4-129,1 9-129,-1 0-258,-5 15-129,3 6-258,-11-5-516,17 18-2064,-13-16-1677,3-2 0,1-8-258,7-8-258</inkml:trace>
          <inkml:trace contextRef="#ctx0" brushRef="#br0" timeOffset="10112.5784">14554 595 14706,'3'-21'4644,"-3"21"0,25 0 0,0 14-3483,-25-14-387,32 28-387,-16-12 129,0 6-516,-5-1 0,-6 0-387,0 2 0,-5-5-129,0 0 0,0-18 258,0 16 0,0-16 258,0 0 129,31-21 258,-12-8 129,12 3 258,2-14-387,10 8 258,-6 0-387,4 9 259,-3 9-517,-3 11 0,-3 6 0,-5 18-259,-8 17 1,-13-4-1032,13 12-3354,-10 2-387,2 0 129,0-4-774</inkml:trace>
        </inkml:traceGroup>
        <inkml:traceGroup>
          <inkml:annotationXML>
            <emma:emma xmlns:emma="http://www.w3.org/2003/04/emma" version="1.0">
              <emma:interpretation id="{FA7FC0C7-D61F-4601-86E2-525D0EE55488}" emma:medium="tactile" emma:mode="ink">
                <msink:context xmlns:msink="http://schemas.microsoft.com/ink/2010/main" type="inkWord" rotatedBoundingBox="17464,352 23395,363 23393,1521 17462,1510"/>
              </emma:interpretation>
              <emma:one-of disjunction-type="recognition" id="oneOf3">
                <emma:interpretation id="interp13" emma:lang="en-US" emma:confidence="0">
                  <emma:literal>Function</emma:literal>
                </emma:interpretation>
                <emma:interpretation id="interp14" emma:lang="en-US" emma:confidence="1">
                  <emma:literal>Function _</emma:literal>
                </emma:interpretation>
                <emma:interpretation id="interp15" emma:lang="en-US" emma:confidence="0">
                  <emma:literal>Function.</emma:literal>
                </emma:interpretation>
                <emma:interpretation id="interp16" emma:lang="en-US" emma:confidence="0">
                  <emma:literal>Function'</emma:literal>
                </emma:interpretation>
                <emma:interpretation id="interp17" emma:lang="en-US" emma:confidence="0">
                  <emma:literal>Function"</emma:literal>
                </emma:interpretation>
              </emma:one-of>
            </emma:emma>
          </inkml:annotationXML>
          <inkml:trace contextRef="#ctx0" brushRef="#br0" timeOffset="10567.6044">15856 113 13674,'37'-51'4773,"-21"40"-129,2 11-129,-18 0-2838,20 46-774,-10-5-387,10 18 0,-8 5-129,4 9-129,-3 0-129,-4 1-129,-2-4 0,-2-6-258,-1-4 0,-4-10-387,0 0 0,-4-22-645,4 9-645,-12-26-2709,12-11 0,-18-2-258,7-19 0</inkml:trace>
          <inkml:trace contextRef="#ctx0" brushRef="#br0" timeOffset="10789.6171">15932 213 9804,'0'-84'4773,"2"54"-258,16 0-129,1-5-1548,26 24-1290,-8-14-645,24 14-258,-1-3-387,11 7-129,4 0-258,-6 2-258,4 8-645,-25-3-1032,-5 9-2451,-20 9 0,-17 3-258,-10 4-258</inkml:trace>
          <inkml:trace contextRef="#ctx0" brushRef="#br0" timeOffset="11363.6499">15998 417 11094,'-7'18'4773,"5"11"-258,2-29 0,18 12-2451,14 6-903,-7-11-516,18 4-258,3-4-387,5-4-387,10 6-387,-4-9-387,14 4-516,-18-10-387,17 6 0,-28-10 0,10 8 387,-25-9 774,-1 2 645,-10 4 645,-16 5 516,0 0 645,0 0 129,0 0 258,-17 11-129,17 12-387,-13-7-387,13 14-387,-5-7 258,5 7-516,0-5 129,0 4-387,5-5 129,2 0-387,0-3 129,2-5-129,-9-16 129,22 14-129,-22-14 129,30 0 0,-14-12 129,3-6 258,-1-7-129,7-3 129,-4-6-129,6 2 258,-2 0-258,0 3 129,-2 6-258,2 9 0,-4 3 0,2 11-129,-3 6 0,-2 11 0,0 8 0,-4 2-387,4 5-129,-9-7-387,14 14-903,-22-18-2967,15-3 0,-16-18-258,34 9-258</inkml:trace>
          <inkml:trace contextRef="#ctx0" brushRef="#br0" timeOffset="11927.6822">17252 591 11094,'2'-44'4902,"-2"28"-645,0 16 516,5-18-1806,11 24-1806,-16-6-516,20 30-258,-8-11 0,6 4-258,-4 2 129,-1 0-387,1-2 0,-5-3-387,2 3 258,-11-23-387,8 28 129,-8-28 129,0 0 129,0 0 0,0 0 258,0 0 258,18-28 129,-5 3 0,-3-7-129,8 2 129,0 0-258,7 5 258,0 3-258,9 10-129,1 7-129,8 5 258,3 2-129,9 8 0,6 3 129,6-1-129,3-1 0,-1-8 0,-3-1 129,-9-2-129,-9-4 0,-13-6 0,-13-3 129,-22 13-129,5-21 129,-5 21-129,-27-7 0,2 7 0,-3 12 0,0 8 0,-1 5 0,6 7-258,3 3 258,8 4-129,8 2 129,4 0-258,7 0 258,11-5-129,7-1 0,5-8 0,6-6-129,0-14-129,8-1-387,-10-22-1548,12-9-2451,0-14 258,4-13-129,2-14-516</inkml:trace>
          <inkml:trace contextRef="#ctx0" brushRef="#br0" timeOffset="12431.711">18611 504 8901,'46'-19'4644,"-5"17"0,9 2-258,14 0-1677,-7-3-1032,16 3-645,-14-6-258,-1 3-129,-13-6-258,-6 7-129,-12-2 129,-10 4-258,-17 0 129,11 11-129,-9 7 0,1 5-129,5 7-129,-3 2-258,6 7 0,-11-7-516,16 14-903,-16-17-3096,5-4 129,-5-25-387,2 21-129</inkml:trace>
          <inkml:trace contextRef="#ctx0" brushRef="#br0" timeOffset="12162.6955">18858-150 14319,'13'-65'4902,"-13"65"0,-7 39-129,7 23-3612,-9 9-387,9 18-129,-4 2-129,4 8 0,0-3-257,9-2-259,0-5 0,0-11-130,0-1-128,-7-15-387,3-5 129,-5-22-645,0 8-1290,0-43-2580,-16 14 0,-2-23 0,-1-17-258</inkml:trace>
          <inkml:trace contextRef="#ctx0" brushRef="#br0" timeOffset="12587.72">19207 286 11739,'4'-149'4386,"1"85"-129,7 19-387,-5 13-2967,-7 32-1419,0 0-1677,0 0-1935,20 50-129,-13-6-516,11 15 0</inkml:trace>
          <inkml:trace contextRef="#ctx0" brushRef="#br0" timeOffset="12874.7364">19739 490 8385,'-20'-7'4257,"1"9"0,-10 5-129,-6 4-2838,13 17-129,-6-5 0,12 11-516,-4-6 129,15 8-387,0-4 129,5 2-258,5-9 129,11-1-258,-2-8 129,4-3 0,-2-10 0,4-3-258,-3-9-387,-8-17-903,13 5-1935,-10-13-1032,1-2-516,-1-3-258,2 2 0,-7-4 1677</inkml:trace>
          <inkml:trace contextRef="#ctx0" brushRef="#br0" timeOffset="13166.7531">19739 490 2193,'23'-3'4773,"-18"-13"0,-5 16 129,0 0-516,11 21-1032,-11-21-1161,16 34-387,-9-18-774,14 12-387,-3-5 0,7 4-387,-2-2 0,-1 0-387,-1-4 129,-3-3-387,-2-2 258,-16-16-129,25 16 129,-25-16 0,25-2 129,-8-9 129,3 2 0,3-1 0,0 1 129,2 5-129,2 4 0,-1 6 0,-1 10-258,-3 5 0,1 2-129,-9-3-387,11 13-903,-18-15-3225,-7-18-129,9 21-258,-9-21-258</inkml:trace>
          <inkml:trace contextRef="#ctx0" brushRef="#br0" timeOffset="13363.7643">20803 558 14577,'163'-20'4644,"-63"13"0,5 2-129,14 1-4128,-9-1-129,4 0-258,-5 5-645,-35 0-3999,-13 0 129,-33 0-516,-28 0-129</inkml:trace>
        </inkml:traceGroup>
      </inkml:traceGroup>
    </inkml:traceGroup>
    <inkml:traceGroup>
      <inkml:annotationXML>
        <emma:emma xmlns:emma="http://www.w3.org/2003/04/emma" version="1.0">
          <emma:interpretation id="{2E0221B7-4FDB-418C-800B-85FE57D1ACB9}" emma:medium="tactile" emma:mode="ink">
            <msink:context xmlns:msink="http://schemas.microsoft.com/ink/2010/main" type="paragraph" rotatedBoundingBox="1281,2609 23208,2717 23194,5640 1267,5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344458-C0D3-4601-A70B-2026D4EBEBC5}" emma:medium="tactile" emma:mode="ink">
              <msink:context xmlns:msink="http://schemas.microsoft.com/ink/2010/main" type="line" rotatedBoundingBox="1281,2609 23208,2717 23194,5640 1267,5532">
                <msink:destinationLink direction="with" ref="{E1767AE0-1F0D-4086-810A-6D5580C0F88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ABED1D3-48B9-4191-8548-34461517A1CA}" emma:medium="tactile" emma:mode="ink">
                <msink:context xmlns:msink="http://schemas.microsoft.com/ink/2010/main" type="inkWord" rotatedBoundingBox="1281,2609 6772,2636 6758,5559 1267,5532">
                  <msink:destinationLink direction="with" ref="{2FC9F209-82B2-446F-8906-257A09BB73ED}"/>
                  <msink:destinationLink direction="with" ref="{527FBA96-92CC-4002-91D0-AFAD23BAF612}"/>
                  <msink:destinationLink direction="with" ref="{2BC42986-9B53-4CB1-B790-B422ED669DE6}"/>
                  <msink:destinationLink direction="to" ref="{CC99196E-EC78-4A4A-959F-999DE6C4FB04}"/>
                </msink:context>
              </emma:interpretation>
              <emma:one-of disjunction-type="recognition" id="oneOf4">
                <emma:interpretation id="interp18" emma:lang="en-US" emma:confidence="0">
                  <emma:literal>ascidia,"</emma:literal>
                </emma:interpretation>
                <emma:interpretation id="interp19" emma:lang="en-US" emma:confidence="0">
                  <emma:literal>Ascidia,"</emma:literal>
                </emma:interpretation>
                <emma:interpretation id="interp20" emma:lang="en-US" emma:confidence="0">
                  <emma:literal>Ascidia,'</emma:literal>
                </emma:interpretation>
                <emma:interpretation id="interp21" emma:lang="en-US" emma:confidence="0">
                  <emma:literal>Aecia,'</emma:literal>
                </emma:interpretation>
                <emma:interpretation id="interp22" emma:lang="en-US" emma:confidence="0">
                  <emma:literal>ascidia,'</emma:literal>
                </emma:interpretation>
              </emma:one-of>
            </emma:emma>
          </inkml:annotationXML>
          <inkml:trace contextRef="#ctx0" brushRef="#br1" timeOffset="44036.5187">375 3074 9675,'5'-36'4773,"-5"15"-258,0 21 0,0 0-1935,0 0-1032,-1 16-516,1-16-387,-7 39 0,1-14-129,6 7-129,-3 0-258,1 2 0,0 1-129,0-10-129,1 0 0,1-25-129,-4 20 0,4-20 0,-7-13 0,3-12 0,3-7 129,-1-3 0,2-4 0,0 0 129,2-1 0,5 8 0,0 2-129,3 7 129,3 5-129,-13 18 129,27-16 0,-11 16 0,-16 0 129,28 11-129,-28-11 0,20 30 0,-15-12 0,-5 0-258,0 0 0,0-18-258,-20 32-258,3-25-129,8 9 0,-9-16-258,18 0 129,0 0 0,-11 19 387,11-19 258,0 0 387,20 11 387,-4-8 258,9 8 258,-6-6-129,11 13 258,-10-9 0,9 12-258,-12-3-129,5 11-129,-12-3-129,1 8 129,-11-2-258,0 7 0,-9-5 0,-7 1-129,-7-6 0,-4-4 0,-5-6-258,-3-6-129,3-1-258,-7-12-645,12 4-1290,-5-4-2193,2-9 0,8-4-258,1-8-516</inkml:trace>
          <inkml:trace contextRef="#ctx0" brushRef="#br1" timeOffset="43405.4826">-123 3285 8127,'-11'-30'4128,"11"30"0,0 0-516,9-19-2064,16 19-774,0 0-903,7 0-774,7 0-1161,16 3-1935,-14-6 0,16 3 0,-16-16-645</inkml:trace>
          <inkml:trace contextRef="#ctx0" brushRef="#br1" timeOffset="43239.473">-210 2969 5805,'0'0'4386,"0"0"-129,-9-5-516,9 5-1419,-5 9-516,5-9 0,-11 28-387,-1-12-516,12 16-258,-11-2-129,7 9-129,-3 2-129,-2 4-129,0 1 0,0-2-129,2-1 0,0-8-129,0-4 129,0-8 0,2-7 0,5-16 0,0 0 0,0 0-129,-4-13 258,4-8-129,0-11 0,7-4 129,2-6-129,4-3 129,-1-4 0,4 1 0,-2-2-129,2 5 129,-1 5 0,-3 6 0,-3 4-129,-2 8 129,0 5-129,-7 17 129,7-16 0,-7 16 129,0 0-129,0 0 129,0 0 129,25 17-129,-25-17 129,25 32-129,-9-12 129,5 5-258,1 0 129,-3 7-129,3 1 0,-6 8 1,0 0-130,-2 5 0,-2 4-130,-3-4-128,0 0 0,-7-6-258,7-1-129,-9-20-516,7 15-1290,-7-34-2451,0 0 129,-13 9-258,13-9-129</inkml:trace>
          <inkml:trace contextRef="#ctx0" brushRef="#br1" timeOffset="44950.5709">1264 2069 2322,'0'-25'3741,"15"29"516,-15-4-1161,25 25-516,-2 3-387,-5-3-258,15 11-258,-8-6-387,14 7-387,-5-6 0,7 6-387,-4-10 0,3 3-129,-8-9 0,-2 8 0,-12-10 0,-8 10-129,-10-8 129,-12 2-129,-18-5 0,-8 3-129,-8 2-258,-15-8-645,8 9-1935,-13-6-1935,-5-5 0,5 6-258,2-3-516</inkml:trace>
          <inkml:trace contextRef="#ctx0" brushRef="#br1" timeOffset="44681.5556">1368 2242 11739,'10'-52'4902,"-10"52"-387,0 0 387,0 0-3225,0 18-774,-7 9-129,5 14-129,-3-1-258,3 7 0,-1-3-129,1-1-129,2-1-258,0-10 0,0-1-129,0-13 0,4-1-258,-4-17-387,0 0-516,0-9-774,3-8-1806,-3-10-516,0-10-516,-2-6 0,-10-12 0</inkml:trace>
          <inkml:trace contextRef="#ctx0" brushRef="#br1" timeOffset="44419.5406">1165 2265 10320,'-46'-59'4773,"12"34"-129,0 13-258,4 12-2709,-13-2-645,11 9-387,-7 7-129,9 13-258,1 3 0,8 6-129,7 3-129,7 2 129,7-2-129,1 0 0,19-5 0,8-4-129,10 0-129,-1-12-258,11 7-645,-12-21-1677,5 1-1677,1-3-258,-8-2-129,0-7-129</inkml:trace>
          <inkml:trace contextRef="#ctx0" brushRef="#br1" timeOffset="45779.6184">2394 3047 8514,'-23'-58'4515,"5"31"0,0 11-387,18 16-1935,-42-18-645,26 20-645,-9 5-387,3 14-129,1 4-129,1 11-129,8 6 129,1 5-129,6 4-129,5 1 0,5 3-129,13-4 129,3 1 0,8-11 0,1-4 0,6-8 0,1-12 129,4-4 129,-4-13 0,4-11 0,-9-14 0,2-1 129,-7-15-129,-6 0-129,-8-9 129,-6-1-129,-7-6 0,-7 2-129,-8-1 0,-4 7 0,-4 6-129,-4 6 129,0 10-387,1 9 129,2 17-258,-6 1-645,18 14-2709,-10 9-645,5 2-129,4 7-387,4-4 0</inkml:trace>
          <inkml:trace contextRef="#ctx0" brushRef="#br1" timeOffset="55384.1678">2611 4285 10707,'0'-21'4902,"0"-9"-516,0 30 0,0 0-2322,0 0-774,0 0-516,12 12-129,-8 18-129,-4 8-258,4 11 0,-4 7-129,3 8 0,-3 3 0,0 1-129,4-2-258,-3-6 0,7-1-387,-8-16-903,12-4-2967,-1-2-129,-4-10-258,5-2-129</inkml:trace>
          <inkml:trace contextRef="#ctx0" brushRef="#br1" timeOffset="46206.6429">2880 3006 8901,'3'-21'4515,"-3"2"-258,0 19 0,0 0-2322,-30 14-645,25 11-387,-10-2-258,10 12-129,0 1-258,5 6 129,0 5-258,0-1 0,9 2 0,1-2 0,3-2-129,4-4 0,1-7 0,2-6 129,1-9 0,1-6 0,1-12 129,3-2 0,-3-19 0,-1-6 129,-4-10-129,-1-6 129,-8-8-129,-2-4-129,-7-9 129,0 0-258,-8-2 0,-3 8-129,-5 4-129,-6 8 0,5 16-516,-12 0-645,13 15-3354,-7 15 0,-2 4-258,2 15 0</inkml:trace>
          <inkml:trace contextRef="#ctx0" brushRef="#br1" timeOffset="46970.6866">4409 2958 7869,'-51'-21'4515,"24"14"-258,8 9-258,3 10-2064,-15-1-516,19 10-516,-11 1-387,10 6-258,1 4-129,8 3 0,4 5 0,0 0 0,16 3 0,4-2 0,7-2-129,5-3 129,3-6 0,2-9 129,-1-7 0,3-7 0,-9-7 0,2-8 0,-8-14 129,-1-3-129,-9-10 0,0-3 0,-9-8 0,-3 0-129,-2-5 129,-10 4-129,-8-1 0,-4 8-129,-4 4-129,-6 8 0,-4 8 0,-1 6-258,3 14-258,-7-4-774,20 8-2451,-6 14-645,0-1-258,6 5-258</inkml:trace>
          <inkml:trace contextRef="#ctx0" brushRef="#br1" timeOffset="47255.7028">5037 2930 12513,'20'-23'4773,"-1"-4"-387,-19 27 129,0 0-3354,0 0-258,20 0-258,-20 0 129,9 36-387,-7-8 129,7 11-129,-6 6-129,2 4-387,1 12-258,-6-17-1548,5 17-2838,0-4 0,3-1-258,2-2-387</inkml:trace>
          <inkml:trace contextRef="#ctx0" brushRef="#br1" timeOffset="55771.1899">4577 4219 13545,'0'0'4902,"0"0"-258,0 0 0,16 18-3225,-16-18-516,0 46-129,0-15-129,0 10-258,0 3-129,0 4 0,0 4-258,0-1-258,3 12-903,-5-14-3483,-1-1-258,-4-3 0,-6-6-516</inkml:trace>
        </inkml:traceGroup>
        <inkml:traceGroup>
          <inkml:annotationXML>
            <emma:emma xmlns:emma="http://www.w3.org/2003/04/emma" version="1.0">
              <emma:interpretation id="{ADB0A736-0219-4907-ABE5-EB346EADCB07}" emma:medium="tactile" emma:mode="ink">
                <msink:context xmlns:msink="http://schemas.microsoft.com/ink/2010/main" type="inkWord" rotatedBoundingBox="8335,3440 8879,3443 8876,4134 8331,4131">
                  <msink:destinationLink direction="with" ref="{2FC9F209-82B2-446F-8906-257A09BB73ED}"/>
                </msink:context>
              </emma:interpretation>
              <emma:one-of disjunction-type="recognition" id="oneOf5">
                <emma:interpretation id="interp23" emma:lang="en-US" emma:confidence="0">
                  <emma:literal>"</emma:literal>
                </emma:interpretation>
                <emma:interpretation id="interp24" emma:lang="en-US" emma:confidence="0">
                  <emma:literal>V</emma:literal>
                </emma:interpretation>
                <emma:interpretation id="interp25" emma:lang="en-US" emma:confidence="0">
                  <emma:literal>y</emma:literal>
                </emma:interpretation>
                <emma:interpretation id="interp26" emma:lang="en-US" emma:confidence="0">
                  <emma:literal>v</emma:literal>
                </emma:interpretation>
                <emma:interpretation id="interp27" emma:lang="en-US" emma:confidence="0">
                  <emma:literal>2</emma:literal>
                </emma:interpretation>
              </emma:one-of>
            </emma:emma>
          </inkml:annotationXML>
          <inkml:trace contextRef="#ctx0" brushRef="#br1" timeOffset="47903.7395">6727 2948 9417,'13'-36'4644,"-13"36"-258,8-19-129,-8 19-1677,0 0-1290,0 0-258,16 7-387,-16-7 0,6 39-258,-6-11 129,7 11-258,-4 4 129,5 7-258,-1 5-258,0 0 0,3 5-258,-4-8-129,6 8-387,-12-21-1032,9 2-2451,-7-5-258,-2-11-258,0-2 129</inkml:trace>
          <inkml:trace contextRef="#ctx0" brushRef="#br1" timeOffset="48203.757">7136 2966 9159,'38'-57'4515,"-26"34"-129,-12 23-258,20-16-1677,-20 16-1290,0 0-258,0 0-129,21 7-129,-19 16-129,1 11-129,-3 5 129,2 9-258,-2 5 129,0 6-258,0 5-129,0-6-387,4 10-516,-4-17-1935,5 3-1935,4-5 258,-2-6-516,2-2-129</inkml:trace>
        </inkml:traceGroup>
        <inkml:traceGroup>
          <inkml:annotationXML>
            <emma:emma xmlns:emma="http://www.w3.org/2003/04/emma" version="1.0">
              <emma:interpretation id="{623A1A8B-8AC1-4BD9-90EB-087506A4747C}" emma:medium="tactile" emma:mode="ink">
                <msink:context xmlns:msink="http://schemas.microsoft.com/ink/2010/main" type="inkWord" rotatedBoundingBox="10747,3498 11482,3501 11478,4181 10743,4177">
                  <msink:destinationLink direction="with" ref="{2FC9F209-82B2-446F-8906-257A09BB73ED}"/>
                  <msink:destinationLink direction="with" ref="{4EEE5E44-F517-4C36-AF5E-BF3F2B6AD07A}"/>
                  <msink:destinationLink direction="with" ref="{D691721B-3E5D-4D13-A88F-725305A815F0}"/>
                </msink:context>
              </emma:interpretation>
              <emma:one-of disjunction-type="recognition" id="oneOf6">
                <emma:interpretation id="interp28" emma:lang="en-US" emma:confidence="1">
                  <emma:literal>10</emma:literal>
                </emma:interpretation>
                <emma:interpretation id="interp29" emma:lang="en-US" emma:confidence="0">
                  <emma:literal>Io</emma:literal>
                </emma:interpretation>
                <emma:interpretation id="interp30" emma:lang="en-US" emma:confidence="0">
                  <emma:literal>#0</emma:literal>
                </emma:interpretation>
                <emma:interpretation id="interp31" emma:lang="en-US" emma:confidence="0">
                  <emma:literal>$0</emma:literal>
                </emma:interpretation>
                <emma:interpretation id="interp32" emma:lang="en-US" emma:confidence="0">
                  <emma:literal>40</emma:literal>
                </emma:interpretation>
              </emma:one-of>
            </emma:emma>
          </inkml:annotationXML>
          <inkml:trace contextRef="#ctx0" brushRef="#br1" timeOffset="48812.7915">9144 2969 11610,'-5'-28'4386,"5"28"0,0-16 0,0 16-2580,0 0-774,0 8-258,2 17-258,1 0 129,6 14-258,-3 2 0,3 9-129,-2 5-129,0 0-129,-2 7-258,-1-5-129,3 6-258,-7-19-1032,9 9-1806,-7-10-1161,1-11-129,1-4-258,-4-28 129</inkml:trace>
          <inkml:trace contextRef="#ctx0" brushRef="#br1" timeOffset="49226.8156">9616 3065 10836,'0'-18'4257,"0"18"0,-7 9-129,1 16-2709,-6 2-774,7 12-129,-6 0-129,6 11-129,-1-2-129,6 3 0,0 1 0,4-8 0,6 2-129,5-6 129,1-7-129,3-8 258,3-7-129,3-9 129,-1-9 0,5 0 0,-2-14 129,6-8-129,-6-13 258,0-4-258,-9-11 129,-6-3-129,-12-6 129,-2 2-258,-19 0 0,-11 9-129,-7 11-387,-18 5-774,7 14-3354,-12 18-258,-6 0 0,1 20-516</inkml:trace>
        </inkml:traceGroup>
        <inkml:traceGroup>
          <inkml:annotationXML>
            <emma:emma xmlns:emma="http://www.w3.org/2003/04/emma" version="1.0">
              <emma:interpretation id="{E38A9DD9-B403-4FD9-A914-584F21B42E99}" emma:medium="tactile" emma:mode="ink">
                <msink:context xmlns:msink="http://schemas.microsoft.com/ink/2010/main" type="inkWord" rotatedBoundingBox="13504,2943 23207,2991 23200,4428 13497,4380">
                  <msink:destinationLink direction="with" ref="{D691721B-3E5D-4D13-A88F-725305A815F0}"/>
                </msink:context>
              </emma:interpretation>
              <emma:one-of disjunction-type="recognition" id="oneOf7">
                <emma:interpretation id="interp33" emma:lang="en-US" emma:confidence="0">
                  <emma:literal>Feticide</emma:literal>
                </emma:interpretation>
                <emma:interpretation id="interp34" emma:lang="en-US" emma:confidence="0">
                  <emma:literal>F=A-B-E+BCD</emma:literal>
                </emma:interpretation>
                <emma:interpretation id="interp35" emma:lang="en-US" emma:confidence="0">
                  <emma:literal>Falsities</emma:literal>
                </emma:interpretation>
                <emma:interpretation id="interp36" emma:lang="en-US" emma:confidence="0">
                  <emma:literal>Falsities,</emma:literal>
                </emma:interpretation>
                <emma:interpretation id="interp37" emma:lang="en-US" emma:confidence="0">
                  <emma:literal>=1=A-B-E+BeD</emma:literal>
                </emma:interpretation>
              </emma:one-of>
            </emma:emma>
          </inkml:annotationXML>
          <inkml:trace contextRef="#ctx0" brushRef="#br1" timeOffset="62988.6027">15633 2458 9675,'0'0'4644,"0"0"-129,0 0-129,29 16-2193,-29-16-645,55 18-516,-19-13-129,22 10-129,5-6-387,15 1 0,2-3-129,5 4-129,-5-6 0,-3-1-129,-6 1-129,-12-5-258,-8 7-258,-24-7-1419,-2 0-2580,-25 0-258,16 4 0,-16-4-258</inkml:trace>
          <inkml:trace contextRef="#ctx0" brushRef="#br1" timeOffset="62296.563">15735 3029 8127,'0'0'4515,"0"0"0,9 20-258,-9 3-1419,-6-5-1548,6 19-387,-1-3-258,1 10-129,0 3-387,0 1 0,0-2 0,0-7-129,0-2 129,0-8 0,0-9 0,0-20 0,0 0-129,-20 0 129,8-20 0,1-9-129,0-8 0,4-7 0,4-8 129,3-1 0,3-6 0,13 4 129,2 0-258,9 8 258,-2 5-129,5 10 129,-2 3-258,4 15 258,-5 7-258,3 7 258,-3 7 0,-4 11-258,-3 3 258,-4 6-258,-9 1 0,-7 1-129,0 1-129,-13-5 0,-3 0-258,-7-9 129,5 3-129,-3-11 0,21-8 129,-27 14-129,27-14 129,0 0 129,0 0 0,9 9 129,9-8 0,3 1 258,2 2 0,9 3 129,-3-2 0,3 8 129,-5-1-129,3 6 0,-7 0 0,0 3 0,-5 6-129,-2-1 129,-7-1-129,-4 4 129,-5-3-129,-3-1 0,-15-2 0,-4-1 0,-8-8 0,-4-1-129,-7-3-129,-7-10-258,6 6-387,-21-17-1419,12-2-2451,3-3 129,2-9-387,3-1 129</inkml:trace>
          <inkml:trace contextRef="#ctx0" brushRef="#br1" timeOffset="63551.6349">17272 3051 11739,'-4'-39'4773,"-10"19"-516,-2 6 129,16 14-2967,-45-14-645,17 14-387,-9 0-129,-1 10-129,-1 8-129,-2 5 0,4 7 0,3 4 0,6 5-129,4 2 129,12 4-129,5-1 129,7 2-129,12 1 129,13-5-129,9-1 258,7-5-129,7-6 0,0-7 0,5-5 0,-5-9-258,-3-9-258,1 2-1548,-7-2-2451,-16-16 129,-1-2-258,-15-11-516</inkml:trace>
          <inkml:trace contextRef="#ctx0" brushRef="#br1" timeOffset="63918.6559">17040 2659 13416,'0'-21'4773,"0"21"-258,13-18 129,-13 18-3741,0 0-258,0 0-129,0 0-258,0 0 0,19 0 0,-1 0 0,5 4-129,17 3 129,9-4-129,15 5 0,9-3 0,7 0-129,-1-1 0,-8-1 0,-7 1-258,-20-4-516,1 3-3741,-45-3-387,0 0 0,-9 13-516</inkml:trace>
          <inkml:trace contextRef="#ctx0" brushRef="#br1" timeOffset="66215.7873">18138 3243 11739,'0'0'4902,"21"-11"-387,-1 8 129,-20 3-3096,53-8-645,-23 3-129,17 5-258,-5-3-129,5 1-129,-3 0-258,-1-3-129,0 5-387,-15-13-1290,2 8-2838,-7-2-129,-23 7-129,20-23-258</inkml:trace>
          <inkml:trace contextRef="#ctx0" brushRef="#br1" timeOffset="66428.7994">18471 3022 12642,'-16'-12'4902,"16"12"-258,0 0 0,0 0-3225,-6 18-645,6-2-258,0 12 0,4 1-129,5 8-129,0 6-258,1 1-129,1 9-258,-6-10-645,13 14-2322,-9-11-1419,-2-5-129,-2-3-258,3-15-387</inkml:trace>
          <inkml:trace contextRef="#ctx0" brushRef="#br1" timeOffset="67428.8567">18833 2658 12255,'54'0'5160,"-31"0"-387,2 1 129,-6-1-3096,12 4-903,-5-1-258,19 5-129,3-5-129,12 2-129,8-3-129,3-2-258,7 4-387,-12-8-1548,2 4-2709,-11 0-258,-9 6-129,-18 4-516</inkml:trace>
          <inkml:trace contextRef="#ctx0" brushRef="#br1" timeOffset="67127.8395">18981 3136 11610,'25'-55'4902,"-16"37"-129,-9 18 0,7-19-2322,-7 19-1548,11 10-129,-1 13-258,-4 2 0,3 13-129,-4 4 0,4 13-129,-2 2-129,-3 4-129,-3 1-129,-1-7 0,0-3-129,0-15 0,0-3-129,0-34 0,-1 16 0,1-16 0,0-32 129,0-9 129,3-5 0,2-9 0,1-8 129,1-1 0,4 2 129,-3 3-129,5 6 258,1 10-129,0 8 0,4 10 0,-2 7 0,4 11 0,-3 3 0,3 4-129,-20 0 0,27 20 0,-20-4 0,-5 0-129,-2 7-129,-13-5-258,1 7-129,-17-11-258,13 9-129,-14-14 129,14 9 0,-9-15-258,25-3 387,-18 15 129,18-15 387,0 0 387,0 0 129,29 21 387,-11-17-129,14 10 258,-8-5 0,16 9 0,-8-6 0,10 13-129,-11-6-129,4 12 0,-12-5-129,2 8 0,-11-4-129,-3 6 0,-9-4 0,-2-2 0,-11-3-258,-12-6 129,-2-3-258,-12-9-258,3 5-516,-23-19-1419,4-2-2580,-1-4 129,1-7-258,1-5-258</inkml:trace>
          <inkml:trace contextRef="#ctx0" brushRef="#br1" timeOffset="67939.8859">20470 3401 8901,'12'-28'4515,"-10"-10"-129,-2 21-129,-3 1-1548,-15-16-1806,9 12 0,-11-10-258,3 10 0,-12-8-129,4 10 0,-7-3-129,0 10-129,-5 2-129,1 7 0,-1 2-129,0 2 0,-1 12 0,3 6 0,1 6-129,4 3 258,1 8-258,4 2 129,7 6 0,4-1-129,9 4 129,5-1 0,9-1-129,14-3 129,9-6 0,12-5 0,12-7-129,6-7 129,11-4-258,3-12-258,13 3-516,-7-14-1161,12-5-2322,-7-8-129,-5-10-258,-2-3-258</inkml:trace>
          <inkml:trace contextRef="#ctx0" brushRef="#br1" timeOffset="68771.9334">20975 2659 13803,'16'-10'5160,"-16"10"-258,23-4-129,4 8-3870,-2-1-258,18 8-129,6-4-129,19 0-387,12 7-387,-11-8-4257,15 4-258,-16-1-258,-15 2-129</inkml:trace>
          <inkml:trace contextRef="#ctx0" brushRef="#br1" timeOffset="68447.9146">21053 3303 10707,'25'-90'4902,"-23"58"-258,-2 10 0,0 22-2193,0 0-1161,0 0-387,0 0-258,0 23-129,0 2 0,7 13-129,-7 1 0,7 12 0,-3-1-129,1 2-128,-1-1-130,-2-3-130,3-3-257,-5-11-129,7-2-258,-7-32-645,7 17-516,-9-34-903,8 1-516,-6-34 129,1 5 258,-4-22 0,3 6 645,-18-8 1290,4 3 1419,-4 13 1548,-9-6 903,11 27 0,-9-7 0,25 39-258,-24-39 129,24 39-774,0 0-516,32 0-516,-6 7-258,15 16-129,2-2-129,12 11 0,6 4 0,4 5-129,-1 3-129,-1 4 129,-12-1-129,-5 1-129,-14-4 129,-8-3 0,-21-5 1,-10-3-130,-21-8 0,-17-5-130,-6-4-257,-15-9-129,3 5-387,-20-15-1419,13 3-2709,-1-7 0,7-4-129,6-3-129</inkml:trace>
          <inkml:trace contextRef="#ctx0" brushRef="#br1" timeOffset="57432.2849">11907 3012 12642,'2'-20'4902,"-2"20"-516,0 0 258,0 0-2967,3 11-645,10 15-387,-10-1 0,10 13-129,-4 6-129,3 11-129,-1 6 0,-1 6-129,-1 4 0,-5 2 0,-1 0-258,-3-7 0,0-4-129,0-15-129,0-3-258,-8-21-258,8 7-1032,0-30-2322,0 0-258,0 0-258,-9-14-258</inkml:trace>
          <inkml:trace contextRef="#ctx0" brushRef="#br1" timeOffset="57679.2989">11894 2990 7869,'0'-35'4515,"0"35"129,25-27-387,-2 11-387,18 14-2193,-3-8-516,26 8-387,0-2-258,7 2-516,-2 2-258,-12 0-903,9 0-3096,-23 4-129,-20 5-258,-23-9-258</inkml:trace>
          <inkml:trace contextRef="#ctx0" brushRef="#br1" timeOffset="57938.3139">11957 3275 13287,'0'16'4644,"0"-16"-258,12 11 258,8-1-3354,-20-10-387,44 6-258,-15-5-387,8 3-258,9 1-387,-5-5-1032,23 0-2967,-9 0-129,1 0-258,-3 4-258</inkml:trace>
          <inkml:trace contextRef="#ctx0" brushRef="#br1" timeOffset="58193.3284">13010 3456 14706,'46'-10'4902,"-23"4"-387,2 1-129,11 5-3354,-8-4-387,15 4-258,-2-5-258,1 3-258,3 2-387,-15-5-903,11 5-2967,-23 0-258,-18 0-129,0 18-258</inkml:trace>
          <inkml:trace contextRef="#ctx0" brushRef="#br1" timeOffset="58393.3399">13067 3565 12513,'-20'12'4902,"9"4"-258,11-16 129,15 11-2967,20 8-516,-3-11-387,18 6-129,2-5-387,8 0-258,6 0-387,-6-9-516,13 14-1935,-16-12-2064,-3-2 0,-13 1-387,-15-1-129</inkml:trace>
          <inkml:trace contextRef="#ctx0" brushRef="#br1" timeOffset="60815.4784">14459 3003 11610,'0'-23'4515,"0"23"0,0 0-129,0 0-2193,-10 24-1548,-1 1-129,4 11-258,-4 3 129,2 7-129,-3 2-258,5 2 129,-2 2-129,-2-4 0,1 0-129,-3-6 129,1-2-129,-1-8 129,3-7-129,1-9 129,9-16-129,0 0 129,-16-4-129,16-21 129,1-10 129,10-10-129,2-8 129,6-8-129,3-5 129,4 2 0,-1-5 129,4 10-129,-5-1 129,3 12 0,-4 2 0,0 13 0,-8 5 0,-1 12 129,-14 16-129,19-16 129,-19 16-129,20 5 0,-20-5 1,28 38-259,-12-13 0,6 7 0,1 5 0,0 7 0,-2 1 0,-1 7 0,-6-3 0,0 5 0,-3 1 0,-2-2 0,-2-1 0,-2-6 0,3 2 0,-5-9 0,2-1 0,-3-12 0,4 1 0,-6-27 0,3 35-904,-14-27-3998,11-8-129,-17 0 0,17 0-258</inkml:trace>
          <inkml:trace contextRef="#ctx0" brushRef="#br1" timeOffset="61014.4898">14415 3287 6708,'12'-5'3741,"36"3"129,-24-5-387,20 5-2064,-10 1-1806,7-8-1935,10 9-1161,-17-18-129,16 11-387,-18-18 129</inkml:trace>
          <inkml:trace contextRef="#ctx0" brushRef="#br1" timeOffset="61344.5087">14264 2394 13416,'9'-12'4773,"-9"12"-129,21 0 0,0 7-3483,-21-7-516,34 20 0,-11-13-258,11 3-129,7-3 0,14 1-129,6-5-129,8-3-258,13 7-903,-7-7-3354,1 0-258,-10 0-258,-7-3-258</inkml:trace>
        </inkml:traceGroup>
      </inkml:traceGroup>
    </inkml:traceGroup>
    <inkml:traceGroup>
      <inkml:annotationXML>
        <emma:emma xmlns:emma="http://www.w3.org/2003/04/emma" version="1.0">
          <emma:interpretation id="{BD60B3B7-9E39-4F2D-BFEB-9B0A248008A1}" emma:medium="tactile" emma:mode="ink">
            <msink:context xmlns:msink="http://schemas.microsoft.com/ink/2010/main" type="paragraph" rotatedBoundingBox="1733,10552 1926,4755 2875,4787 2681,105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35305D-1212-46E9-ABC0-5C72D1BBCC9E}" emma:medium="tactile" emma:mode="ink">
              <msink:context xmlns:msink="http://schemas.microsoft.com/ink/2010/main" type="line" rotatedBoundingBox="1733,10552 1926,4755 2875,4787 2681,10583">
                <msink:destinationLink direction="with" ref="{6FAFD61F-803D-4E26-A322-68480C61241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A44BF04-EFCE-4486-84CA-08F61BF28E2E}" emma:medium="tactile" emma:mode="ink">
                <msink:context xmlns:msink="http://schemas.microsoft.com/ink/2010/main" type="inkWord" rotatedBoundingBox="1733,10552 1926,4755 2875,4787 2681,10583">
                  <msink:destinationLink direction="with" ref="{404535AE-4170-4DC8-B055-70D4CA5EAC9D}"/>
                  <msink:destinationLink direction="from" ref="{70A246FA-D38B-4312-8013-746EEBCB95B9}"/>
                  <msink:destinationLink direction="to" ref="{70A246FA-D38B-4312-8013-746EEBCB95B9}"/>
                </msink:context>
              </emma:interpretation>
              <emma:one-of disjunction-type="recognition" id="oneOf8">
                <emma:interpretation id="interp38" emma:lang="en-US" emma:confidence="0">
                  <emma:literal>in</emma:literal>
                </emma:interpretation>
                <emma:interpretation id="interp39" emma:lang="en-US" emma:confidence="0">
                  <emma:literal>it 10</emma:literal>
                </emma:interpretation>
                <emma:interpretation id="interp40" emma:lang="en-US" emma:confidence="0">
                  <emma:literal>ini 10</emma:literal>
                </emma:interpretation>
                <emma:interpretation id="interp41" emma:lang="en-US" emma:confidence="0">
                  <emma:literal>is</emma:literal>
                </emma:interpretation>
                <emma:interpretation id="interp42" emma:lang="en-US" emma:confidence="0">
                  <emma:literal>I!! 10</emma:literal>
                </emma:interpretation>
              </emma:one-of>
            </emma:emma>
          </inkml:annotationXML>
          <inkml:trace contextRef="#ctx0" brushRef="#br1" timeOffset="53071.0355">284 9488 13545,'15'-25'4773,"-15"25"0,14-16-258,-14 16-2838,0 9-903,0 11-129,0-1-129,0 12-129,0 1 0,0 9-258,0 3-129,0 2-129,-2 6 0,0-6-516,2 7-387,-2-19-1677,2 5-2193,4-7 258,5-8-516,3-7 129</inkml:trace>
          <inkml:trace contextRef="#ctx0" brushRef="#br1" timeOffset="53447.057">736 9499 13029,'6'-21'4902,"-6"21"-516,0 0 387,-31 21-3354,28 13-774,-12-2 129,7 9-387,-3-2-129,6 3 0,3-1-129,2-1-129,3-5 0,8-3 0,5-7-129,2-5 129,5-6-129,2-11 258,2-3-129,1-9 129,-1-14 129,-1-5-129,-6-9 129,-2-8 0,-11-5 0,-7-3 0,-4-2-258,-17 0-129,-4 8-129,-16-1-516,11 20-3741,-20 15-387,-7 12 129,-9 11-516</inkml:trace>
          <inkml:trace contextRef="#ctx0" brushRef="#br1" timeOffset="50607.8946">1103 4250 11739,'-25'-18'4644,"-11"23"-516,22 18 258,0 8-3483,-6 2-387,9 12-129,-1 3-129,8 7 0,4 0-258,2 2 129,12-4 0,6-3-129,1-4 0,6-5 129,-4-10-129,6-8 129,-8-11 0,2-6 258,-5-6-129,3-9 129,-7-22 129,4-4-129,-7-17 129,5-5-129,-11-10 0,2-3-258,-7-1 129,0 4-258,-9 8 0,-14 9-387,2 22-129,-22-3-1161,11 22-3096,-10 9 0,-6 17-258,1 15-258</inkml:trace>
          <inkml:trace contextRef="#ctx0" brushRef="#br1" timeOffset="50163.8692">412 4317 9933,'-19'-19'4773,"-2"-10"-258,21 29-258,0 0-2193,-18 0-1032,14 18-516,-5 3-258,2 11 0,-2 9-258,2 6 0,0 6 0,3 2 129,4 2-129,0-2 0,6-3 0,5-4 0,3-6-129,0-4 258,2-8-129,4-5 0,-1-6 0,1-4 129,-3-8 0,5-5 0,-3-2 129,6-11 0,-3-10 129,1-3 0,-4-9 0,3-6 0,-8-10 0,-2-2-129,-10-8 129,-2 0-258,-7-1 0,-11 1 0,-1 4-129,-6 9-129,0 7-129,-4 5-258,12 20-903,-12 3-3096,11 8-387,2 3-129,0 12-258</inkml:trace>
          <inkml:trace contextRef="#ctx0" brushRef="#br1" timeOffset="51247.9312">425 6066 4902,'-23'37'3870,"1"-15"-129,15 17 129,-3 3-2322,-5-1-129,8 7-258,-3-5-258,10 1-129,-4-6 258,6 3-258,5-13 129,13 2-258,-8-14 129,13 4-129,-6-18 129,10 3-129,-10-10 0,8-6 0,-9-12-129,3 2 0,-6-11-129,2-2 0,-10-7-129,1-4 0,-8-4-258,0-7 129,-11 0-129,-7 0 0,-3 5-129,-8 5-129,1 14 0,-8 3-387,8 27-774,-17 2-3225,13 9-258,0 13-258,0 4-129</inkml:trace>
          <inkml:trace contextRef="#ctx0" brushRef="#br1" timeOffset="51591.9509">1101 5991 13029,'5'-48'5031,"-5"30"-516,0 18-129,-11-18-3096,11 18-516,0 0-129,-8 31-129,-3-8-129,2 12-129,-5 6-129,3 7 0,0 9 0,-1 0-645,12 16-1419,0-9-2709,0 2-129,0 7-258,0 3-258</inkml:trace>
          <inkml:trace contextRef="#ctx0" brushRef="#br1" timeOffset="52266.9895">366 7656 7740,'6'-30'4644,"1"8"0,-7 22-258,0 0-516,0-16-1806,0 16-903,0 13-387,0 6-258,0 6-129,-2 9 0,-3 7-129,3 7-129,0 7-129,-2-1-129,4 3-258,0-9-129,8 10-1032,-8-15-2967,8-9 0,5-9-387,-2-9-129</inkml:trace>
          <inkml:trace contextRef="#ctx0" brushRef="#br1" timeOffset="52539.005">774 7581 12126,'30'-19'4773,"-30"19"-387,0 0 258,7 10-3096,-18 3-774,6 10 0,-11 0-129,12 11-129,-5 2-258,8 10-129,1 7-258,0 1-387,21 17-2322,-3-7-1806,-2 2 129,3 1-516,-4-3 0</inkml:trace>
        </inkml:traceGroup>
      </inkml:traceGroup>
    </inkml:traceGroup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5:04.24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FC9F209-82B2-446F-8906-257A09BB73ED}" emma:medium="tactile" emma:mode="ink">
          <msink:context xmlns:msink="http://schemas.microsoft.com/ink/2010/main" type="inkDrawing" rotatedBoundingBox="3191,4123 11100,4361 11098,4438 3188,4200" semanticType="underline" shapeName="Other">
            <msink:sourceLink direction="with" ref="{7ABED1D3-48B9-4191-8548-34461517A1CA}"/>
            <msink:sourceLink direction="with" ref="{ADB0A736-0219-4907-ABE5-EB346EADCB07}"/>
            <msink:sourceLink direction="with" ref="{623A1A8B-8AC1-4BD9-90EB-087506A4747C}"/>
            <msink:destinationLink direction="with" ref="{404535AE-4170-4DC8-B055-70D4CA5EAC9D}"/>
          </msink:context>
        </emma:interpretation>
      </emma:emma>
    </inkml:annotationXML>
    <inkml:trace contextRef="#ctx0" brushRef="#br0">-23 18 5547,'-9'-20'3999,"9"20"-129,0 0 0,0 0-2193,0 0-516,0 0-129,12-8-258,4 9-129,-16-1 129,39 11-258,-14-7 258,11 6-258,0-4-129,12 8 129,8-7-258,16 4 0,6-3 0,14 3-129,10-4 0,12 0-129,7-3 129,12 1 0,8-5 0,17 4 129,7-4 0,15 0 0,5 0 0,19 0-129,15 0 129,11 2-129,3 1 129,5 1-258,9 3 129,9 0 0,4-2-129,0 2 129,0 1 0,3-1 0,0 0 0,-3 2 0,-8-4 0,1 6 0,-6-2 0,-8-1 0,-15 1 0,-13 0 0,-6 2-129,-4-2 129,-12 1-129,-19-2 129,-15-1-129,-16-4 0,-15 3-129,-22-6 0,-22 1-258,-29-1-387,-8 2-1548,-22-2-2451,-21 0 258,0 0-387,-17 0-129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5:09.46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27FBA96-92CC-4002-91D0-AFAD23BAF612}" emma:medium="tactile" emma:mode="ink">
          <msink:context xmlns:msink="http://schemas.microsoft.com/ink/2010/main" type="inkDrawing" rotatedBoundingBox="1783,4579 12100,2772 13538,10979 3220,12786" semanticType="enclosure" shapeName="Other">
            <msink:sourceLink direction="with" ref="{7ABED1D3-48B9-4191-8548-34461517A1CA}"/>
            <msink:sourceLink direction="with" ref="{FF7B2B25-3973-4AC9-A90C-3E7A4777E893}"/>
            <msink:sourceLink direction="with" ref="{07820B25-C58F-44CF-B466-9D056FF2CE6E}"/>
            <msink:destinationLink direction="with" ref="{A778F858-02F5-4938-A559-AE91C17684A8}"/>
            <msink:destinationLink direction="to" ref="{9E47574E-BF2A-4C9E-BD0C-DCCE64C43632}"/>
            <msink:destinationLink direction="from" ref="{9E47574E-BF2A-4C9E-BD0C-DCCE64C43632}"/>
            <msink:destinationLink direction="with" ref="{BC2AF87E-38F9-42FF-84C8-B8B1C82E333A}"/>
            <msink:destinationLink direction="to" ref="{CC99196E-EC78-4A4A-959F-999DE6C4FB04}"/>
          </msink:context>
        </emma:interpretation>
      </emma:emma>
    </inkml:annotationXML>
    <inkml:trace contextRef="#ctx0" brushRef="#br0">0 47 4515,'27'-2'4257,"-27"2"-258,44 0 0,-7 0-1548,6 0-387,27 11-516,4-11-129,26 9-387,5-9-387,21 5 0,4-5-258,19 4-129,8-3 129,23 3-129,6-2 0,19 3 0,17 0 0,29 3-129,18 0 0,19 5 129,18-2-258,9 5 129,7 0 0,14 3 0,3-1-129,-4 5 258,1-2-129,6 1 0,-8 1 0,-8-2 0,-1 1-129,-7-3 129,-12-1 0,-12 0 0,-11-2-129,-15 0 129,-12-6 0,-10 3 0,-20-4-129,-22 1 129,-15-2 0,-16 0 0,-24-2-129,-28 1 129,-29-5-129,-22 3 129,-20 0 0,-17-1-129,-17-2 0,-16-2-129,0 0-129,-21 0-387,21 0-1032,-32 0-2838,11 0-258,-4 0-129,0-4-129</inkml:trace>
    <inkml:trace contextRef="#ctx0" brushRef="#br0" timeOffset="-4200.2402">66-1581 5676,'0'0'3870,"3"16"129,12 4-774,-5 12-1677,-3-2 129,8 16-129,-14 2-258,10 20-129,-11 3 0,0 27-258,-5 9 0,-1 23 0,-11 3-129,2 20-258,-8 4 0,7 20 0,-7 8-258,2 4 129,-1-2-258,5 3 0,-5 2 129,6 15 0,-2 1-129,2 0 129,-1-7 129,2 3-258,-4 4 130,1 11-259,2-3 0,-2-8 0,2-7 0,2-4 0,0-5 0,5 2 0,5-9 0,4-14 0,0-9 0,0-9 0,4-6 0,1-8 0,2-5 0,1-12 0,-3-4 0,0-12 0,2-4 0,-1-12 0,1-8 0,-2-14 0,4-11 0,-5-20 0,3-3-1033,-7-34-1676,0 0-2193,0 0 0,-9 4-129,9-4-258</inkml:trace>
    <inkml:trace contextRef="#ctx0" brushRef="#br0" timeOffset="-3608.2063">-258 5093 5418,'73'0'4386,"-25"8"-129,0-8-258,14 1-1677,29 12-516,12-13 0,32 10-387,9-10-516,24 6-129,13-6-258,27 7-129,15-5 0,11 3-129,6-5 0,20 4-129,12-3 0,11 1 0,11-2 0,10 0 0,4 0 0,5 4-129,10-2 129,-1 5 0,-7 0 0,0 2-129,0 1 129,-11 6 0,-12-1-129,-6 4 0,-10-1 129,-8 0-129,-4-2-129,-12 1 0,-13 1-258,-15-9-516,11 5-1548,-11-5-2064,-23-9 129,-16 0-387,-23-1 129</inkml:trace>
    <inkml:trace contextRef="#ctx0" brushRef="#br0" timeOffset="-2196.1256">7791-1445 2967,'28'5'3741,"-28"-5"258,40 5-387,-15-1-774,1-4-645,12 5-387,-6-5-258,14 4-258,-2-4-258,13 3-387,4-1-258,8 2-129,6-1 0,3 4-129,0 0-129,-1 4 129,-2 0-129,-6 3 0,-9 0 0,-6 2 0,-13 0 258,-6 2-258,-8-4 129,-8 4-129,-3-2 129,-5 0-129,-4 2 129,-3 3-129,-1 2 0,1 4 0,-1 7 0,3 7 0,-3 8-129,4 8 258,-1 15-129,-1 9 129,-1 10-129,-2 12 258,-2 4-129,0 12 129,0 4-129,0 16 129,-9 3 0,3 9 129,-3 2-258,6 4 0,-4-1 129,1 8-129,-1 1 0,2 4 129,0-7-258,-1 0 129,1-4 129,1 2-129,-1 2 129,0 2-129,-4 1 0,2 1 129,-6-4-129,1 3 129,-4-1-129,-2 3 129,-2 0-129,1 0 130,1-8-259,0-6 0,2-7 0,0-4 0,0-7 0,2-7 0,0-9 0,-2-12 0,0-9 0,0-7 0,2-10 0,1-6 0,2-13 0,3-8 0,0-8 0,-1-14 0,9 7-1549,0-18-3095,-3-3-387,3-18 129,-29 15-387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5:08.38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778F858-02F5-4938-A559-AE91C17684A8}" emma:medium="tactile" emma:mode="ink">
          <msink:context xmlns:msink="http://schemas.microsoft.com/ink/2010/main" type="inkDrawing" rotatedBoundingBox="2982,7640 13742,8156 13738,8233 2979,7717" semanticType="callout" shapeName="Other">
            <msink:sourceLink direction="with" ref="{527FBA96-92CC-4002-91D0-AFAD23BAF612}"/>
          </msink:context>
        </emma:interpretation>
      </emma:emma>
    </inkml:annotationXML>
    <inkml:trace contextRef="#ctx0" brushRef="#br0">-8 22 8385,'9'-11'4386,"-9"11"258,0 0-645,25-5-1935,-25 5-516,18-4-516,-18 4-258,23 0-258,-7-3-129,12 3 0,6 0-129,14 0 0,13 0-129,21 5 129,15-3-129,24 1 129,16 1-129,20 1 129,19-1-129,34 3 0,19-2-129,22 4 129,28 0-129,27 2 0,23 3 0,29 0 0,15 2 129,6 2-129,16 2 0,11-1 129,-4 1 0,9 1 0,-4-3 0,-3 3 0,0-1 0,-6-1 0,-8 1 258,-1-1-387,-14 3 258,-17-1-129,-8-1 0,-19 1-129,-25-1 129,-23 1-129,-30-3-129,-40-2 0,-28-2-258,-44-5-129,-35 5-258,-45-14-774,-15 11-2064,-46-11-1032,0 0-129,-34 0-258,-17-2-258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5:10.42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536F1FA-D7A8-4748-BAC5-E1D70657245F}" emma:medium="tactile" emma:mode="ink">
          <msink:context xmlns:msink="http://schemas.microsoft.com/ink/2010/main" type="inkDrawing" rotatedBoundingBox="2895,9002 12418,9538 12413,9615 2891,9079" semanticType="callout" shapeName="Other"/>
        </emma:interpretation>
      </emma:emma>
    </inkml:annotationXML>
    <inkml:trace contextRef="#ctx0" brushRef="#br0">0-4 8385,'0'0'4257,"20"0"-258,-20 0 0,0 0-2322,0 0-387,0 0-258,32-3 0,-13 3-387,17 0 0,5 0-129,23 9 0,14-6-129,34 6 0,21-3 0,28 1 0,18-2-129,33 4-129,26-2 129,24 4-129,19-1 0,26 3 0,15-1 0,22 4 0,20-1-129,14 2 129,4-1 0,15 4 0,-1-2 0,-3 5 0,-1-2 0,-10 4 0,-14 0 0,1 2-129,-17-1 129,-20 5-129,-11-7 129,-17 3 0,-21-4-129,-24-3 0,-26-1-129,-39-6-129,-27 3-129,-33-16-387,-19 16-1032,-42-16-2838,-23-2 0,-18-5-258,-19-11-129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38.0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E819A8-A46C-4F7D-B882-0FF44A039F99}" emma:medium="tactile" emma:mode="ink">
          <msink:context xmlns:msink="http://schemas.microsoft.com/ink/2010/main" type="inkDrawing" rotatedBoundingBox="7710,11170 7875,13984 7703,13994 7538,11181" semanticType="verticalRange" shapeName="Other">
            <msink:sourceLink direction="with" ref="{3A5B2BB4-ACFE-47D4-A4ED-20748C8B3B00}"/>
            <msink:sourceLink direction="with" ref="{1F9509FA-80EF-413E-AFB3-7D3BF68AD481}"/>
          </msink:context>
        </emma:interpretation>
      </emma:emma>
    </inkml:annotationXML>
    <inkml:trace contextRef="#ctx0" brushRef="#br0">0 68 5418,'30'-18'3999,"-30"18"0,30-20-258,-14 13-645,-16 7-774,32-12-129,-32 12-645,25-11-258,-25 11-258,20 0-129,-20 0-258,0 0-129,12 18-129,-8 1-129,-2 3 129,1 10-387,-3 2 516,0 8-516,0 6 258,0 9-258,0 5 129,0 10 1,0 9-130,0 12 0,0 3 0,7 9 0,-3 2 0,1 6 0,-3 3 0,1 5 0,-1-4 0,2 6 0,-4 2 0,3 3 0,1-2 0,5-1 0,1-6 0,3-9 0,1-5 0,0-14 0,1-11 0,-3-13 0,-3-6 0,-2-8 0,-3-6 0,-4-10 0,1 0 0,-1-37-1162,-19 25-3869,19-25-258,-32-2 0,5-21-387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5:13.45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E47574E-BF2A-4C9E-BD0C-DCCE64C43632}" emma:medium="tactile" emma:mode="ink">
          <msink:context xmlns:msink="http://schemas.microsoft.com/ink/2010/main" type="inkDrawing" rotatedBoundingBox="3735,10931 4797,4300 5780,4458 4718,11089" semanticType="callout" shapeName="Other">
            <msink:sourceLink direction="to" ref="{527FBA96-92CC-4002-91D0-AFAD23BAF612}"/>
            <msink:sourceLink direction="from" ref="{527FBA96-92CC-4002-91D0-AFAD23BAF612}"/>
          </msink:context>
        </emma:interpretation>
      </emma:emma>
    </inkml:annotationXML>
    <inkml:trace contextRef="#ctx0" brushRef="#br0">353 5 9030,'20'-13'4386,"-20"13"258,18 0-387,-11 16-2193,-7-16-774,3 40-258,-3-15-258,4 10-258,-2 8-129,5 10 0,-5 9-129,1 20 0,-3 16 0,0 23 129,-9 14 0,-5 22 0,-7 8 0,-2 31 0,-6 14-129,-1 12 129,-6-1-129,4 10 0,-1 7-128,4 11-130,-1-1 0,7-7 0,-2 1 0,5 11 0,1 1 0,3-1 0,0-8 0,1 10 0,5-3 0,1-8 0,3-13 0,5-19 0,1-16 0,3-11 0,6-18 0,0-25 0,-2-14 0,-3-23 0,5-10 0,-9-26 0,7-3-259,-14-32-3740,5-10-903,2-24-387,0 0 0,-21-16 0</inkml:trace>
    <inkml:trace contextRef="#ctx0" brushRef="#br0" timeOffset="109332.2535">-846 5815 7482,'0'-25'4515,"13"-11"129,-6 20-258,-7 16-1032,0-36-1161,0 36-774,4-24-258,-4 24-129,5-18-258,-5 18-129,0 0-258,0 0 0,0 0 1,0 0-388,0 0 0,0 0 0,0 0 0,0 0 0,0 23 0,-2 4 0,-5 5 0,0 7 0,-2 3 0,2 3 0,-2-1 0,5-4 0,1-3 0,3-3 0,0-2 0,0-7 0,9-1 0,-6-6-259,13 13-1418,-9-15-3096,-7-16-387,18 23 129,-18-23-387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5:11.5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FAFD61F-803D-4E26-A322-68480C612411}" emma:medium="tactile" emma:mode="ink">
          <msink:context xmlns:msink="http://schemas.microsoft.com/ink/2010/main" type="inkDrawing" rotatedBoundingBox="7587,4373 7588,11055 7449,11056 7449,4374" semanticType="verticalRange" shapeName="Other">
            <msink:sourceLink direction="with" ref="{3A35305D-1212-46E9-ABC0-5C72D1BBCC9E}"/>
            <msink:sourceLink direction="with" ref="{07820B25-C58F-44CF-B466-9D056FF2CE6E}"/>
          </msink:context>
        </emma:interpretation>
      </emma:emma>
    </inkml:annotationXML>
    <inkml:trace contextRef="#ctx0" brushRef="#br0">5-10 2193,'0'0'2838,"20"0"0,-20 0-774,0 0 258,9 22-129,-9-22 0,10 32-129,-8-16-258,12 14-129,-10-7 0,12 16-258,-12-3-258,8 15-387,-7 3-129,6 12-129,-7 8 0,4 19-129,-6 8 0,5 17 0,-3 6-258,-1 17 258,-3 10-129,4 25 129,-4 5-258,0 13 258,0 5-129,-2 11-129,-5 11 0,4 10 0,-5 0 0,3-6 130,0-3-259,-1 13 0,1 0 0,2-2 0,-3-11 0,6-1 0,-3-1 0,3 2 0,0-5 0,0-19 0,0-11 0,0-11 0,0-11 0,0-12 0,3-16 0,1-19 0,1-17 0,0-12 0,-1-16 0,0-13 0,-4-10 0,0-11 0,0-10 0,-8-12 0,1 1 0,-10-18-646,17 0-2192,-18 6-2193,18-6 129,-27-31-258,16-2-129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5:12.55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1767AE0-1F0D-4086-810A-6D5580C0F88B}" emma:medium="tactile" emma:mode="ink">
          <msink:context xmlns:msink="http://schemas.microsoft.com/ink/2010/main" type="inkDrawing" rotatedBoundingBox="9321,11511 9900,4465 10054,4478 9474,11524" semanticType="verticalRange" shapeName="Line">
            <msink:sourceLink direction="with" ref="{93344458-C0D3-4601-A70B-2026D4EBEBC5}"/>
            <msink:sourceLink direction="with" ref="{295B61CE-C6D8-4363-B88F-E1DB5C0C4395}"/>
            <msink:sourceLink direction="with" ref="{FF7B2B25-3973-4AC9-A90C-3E7A4777E893}"/>
          </msink:context>
        </emma:interpretation>
      </emma:emma>
    </inkml:annotationXML>
    <inkml:trace contextRef="#ctx0" brushRef="#br0">596 59 8772,'-11'-25'4257,"-2"5"387,13 20-387,0 0-1548,-12-16-903,12 16-645,0 0-387,0 0-129,0 0-258,0 20-129,0-20 0,0 37-129,0-10 258,0 9-258,0 6 258,0 12-387,0 11 258,0 16-258,0 13 258,0 18-129,0 11 0,-2 15 0,-7 12-129,-3 24 258,-4 11-129,-2 13 258,-5 4-257,2 12-130,-8 12 0,4 14 0,-3 5 0,-1-3 0,-1 0 0,0 16 0,0 2 0,-2 3 0,0-1 0,0 8 0,1 0 0,5-3 0,-3-9 0,10-20 0,3-3 0,5-11 0,7-17 0,4-33 0,2-17 0,7-20 0,5-18 0,-3-21 0,0-24 0,-6-22 0,0-11 0,-5-20 0,0 0-1033,-17-21-1805,17 0-1935,-29-24-129,9-7 0,-1-17-387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5:14.36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BC42986-9B53-4CB1-B790-B422ED669DE6}" emma:medium="tactile" emma:mode="ink">
          <msink:context xmlns:msink="http://schemas.microsoft.com/ink/2010/main" type="inkDrawing" rotatedBoundingBox="1610,2657 3524,4346 3435,4446 1521,2757" semanticType="strikethrough" shapeName="Other">
            <msink:sourceLink direction="with" ref="{7ABED1D3-48B9-4191-8548-34461517A1CA}"/>
          </msink:context>
        </emma:interpretation>
      </emma:emma>
    </inkml:annotationXML>
    <inkml:trace contextRef="#ctx0" brushRef="#br0">40 89 9546,'-18'-48'4902,"18"48"-258,-12-25-258,1 7-2451,11 18-774,9 0-258,18 7-129,3 4-129,14 10-129,6 2-129,16 18 0,0 4 0,8 12-129,1 3 0,3 13-129,-3 2 0,0 5 0,-4 2 129,4 1 0,1 1-129,3 0 129,2-3 0,5 3-128,1-2-130,2-2 0,2-9 0,-4-5 0,-4-4 0,-4-5 0,-10-7 0,-7-7 0,-12-10 0,-9-2 0,-9-1 0,-14-9 0,-6 0-130,-12-21-902,0 25-2322,-9-23-1677,-7-2 0,-9 0-387,0-5 0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5:56.2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295B61CE-C6D8-4363-B88F-E1DB5C0C4395}" emma:medium="tactile" emma:mode="ink">
          <msink:context xmlns:msink="http://schemas.microsoft.com/ink/2010/main" type="writingRegion" rotatedBoundingBox="14484,5180 24496,4707 24729,9652 14717,10124">
            <msink:destinationLink direction="with" ref="{E1767AE0-1F0D-4086-810A-6D5580C0F88B}"/>
          </msink:context>
        </emma:interpretation>
      </emma:emma>
    </inkml:annotationXML>
    <inkml:traceGroup>
      <inkml:annotationXML>
        <emma:emma xmlns:emma="http://www.w3.org/2003/04/emma" version="1.0">
          <emma:interpretation id="{37AF1EC4-CB4D-4005-8673-6E116B9B46E9}" emma:medium="tactile" emma:mode="ink">
            <msink:context xmlns:msink="http://schemas.microsoft.com/ink/2010/main" type="paragraph" rotatedBoundingBox="15819,4999 24538,5101 24522,6460 15803,63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810179-01EA-4905-BE91-0C0A38F84143}" emma:medium="tactile" emma:mode="ink">
              <msink:context xmlns:msink="http://schemas.microsoft.com/ink/2010/main" type="line" rotatedBoundingBox="15819,4999 24538,5101 24522,6460 15803,6359"/>
            </emma:interpretation>
          </emma:emma>
        </inkml:annotationXML>
        <inkml:traceGroup>
          <inkml:annotationXML>
            <emma:emma xmlns:emma="http://www.w3.org/2003/04/emma" version="1.0">
              <emma:interpretation id="{55480CB6-484A-4C3A-ACF7-6D88E68CB812}" emma:medium="tactile" emma:mode="ink">
                <msink:context xmlns:msink="http://schemas.microsoft.com/ink/2010/main" type="inkWord" rotatedBoundingBox="15819,4999 24538,5101 24522,6460 15803,6359"/>
              </emma:interpretation>
              <emma:one-of disjunction-type="recognition" id="oneOf0">
                <emma:interpretation id="interp0" emma:lang="en-US" emma:confidence="0">
                  <emma:literal>HABITABLE</emma:literal>
                </emma:interpretation>
                <emma:interpretation id="interp1" emma:lang="en-US" emma:confidence="0">
                  <emma:literal>INEBRIATE</emma:literal>
                </emma:interpretation>
                <emma:interpretation id="interp2" emma:lang="en-US" emma:confidence="0">
                  <emma:literal>HABITUATE</emma:literal>
                </emma:interpretation>
                <emma:interpretation id="interp3" emma:lang="en-US" emma:confidence="0">
                  <emma:literal>INEBRIANT</emma:literal>
                </emma:interpretation>
                <emma:interpretation id="interp4" emma:lang="en-US" emma:confidence="0">
                  <emma:literal>•ABATABLE</emma:literal>
                </emma:interpretation>
              </emma:one-of>
            </emma:emma>
          </inkml:annotationXML>
          <inkml:trace contextRef="#ctx0" brushRef="#br0">0 91 13416,'20'-22'4644,"7"13"-129,-10 8 129,14 1-2838,-10 0-774,20 0-258,0 0-387,16 0-129,3 0-129,4 0-258,4 0-258,-10-6-387,7 6-1290,-16-9-2580,-11-5 129,-15 0-387,-14-2-129</inkml:trace>
          <inkml:trace contextRef="#ctx0" brushRef="#br0" timeOffset="205.0117">356-182 13674,'-34'0'4773,"34"0"-387,-12 24 387,-8-10-3354,22 20-516,-2-4-129,12 13 0,-3-3-387,9 8-129,4 2-258,-3 0-387,13 11-774,-16-6-3225,9-9-516,0-7 258,-2-5-774</inkml:trace>
          <inkml:trace contextRef="#ctx0" brushRef="#br0" timeOffset="1400.08">1178-562 12642,'3'-22'4644,"-3"22"-387,0 0 258,16-12-2838,-16 12-903,0 0 0,27 14-258,-27-14 0,30 20 0,-7-15 0,13 9 0,1-10-129,13 3 0,4-7-257,8 2-130,2-2 0,0 0 0,-2-4 0,-7-3 0,-5 7 0,-18-9-646,5 9-3869,-37 0-387,0 0 0,0 18-387</inkml:trace>
          <inkml:trace contextRef="#ctx0" brushRef="#br0" timeOffset="811.0463">1311-25 13545,'0'0'4773,"0"0"-258,9 23 258,-11-2-3354,-3 19-774,-9-3 0,3 11-129,-5 0-258,4 0-129,-3 0-129,5-5 0,-1-6-129,2-8 129,2-5 0,7-24-129,-7 18 0,7-18 0,-2-12 129,2-11-129,4-6 129,3-8-129,5-6 0,4-7 0,0-3 258,4 0-129,-2-4 129,3 7 0,-7 0 129,2 11 0,-7 3 258,2 11-129,-8 6 0,-3 19-129,6-20-128,-6 20-130,0 0 0,7 9 0,-4 7 0,5 6 0,-1 3 0,3 8 0,1 6 0,5 9 0,0 2 0,0 7 0,-2 2 0,2 5 0,-1-4 0,-1 4 0,0-5 0,-3-5 0,-1-5 0,-1-10 0,2-3 0,-6-16 0,4 3 0,-9-23 0,13 23-775,-13-23-3482,-9-5-774,9 5 129,-20-34-387,6 11 129</inkml:trace>
          <inkml:trace contextRef="#ctx0" brushRef="#br0" timeOffset="1000.0569">1315 286 10191,'-27'-25'4644,"27"25"-258,0 0-129,20 0-1677,-4 0-1677,18 6-129,3-3-645,2-3-1161,18 0-2451,-5 0-645,-6-12-387,0 3 0,-14-12-645</inkml:trace>
          <inkml:trace contextRef="#ctx0" brushRef="#br0" timeOffset="3455.1976">2236 48 10836,'11'-20'4386,"-11"20"387,0 0-387,0 0-903,5 13-2451,4 12-387,-9 1 0,9 10-129,-4 3-129,4 7 0,-2 2-129,1 0-129,-3 2-129,-3-5-129,-2-1 0,0-10-129,0-2 0,-7-14 0,7-18-129,-17 7 129,17-7 129,-17-36-129,11-1 258,1-9 0,1-8-129,4-6 129,0-2 129,0-1 0,8-2 0,9 2 0,7 1 129,2 10 0,1 4 129,5 15-129,-4 2 0,8 15-129,-2 11 0,-2 7 129,-6 12-129,-2 6-129,-7 6 0,-4 5-129,-8 2 0,-5-1-129,-14 4 0,-15-8-129,1 3 0,-11-10-129,5 2-129,-5-12 258,10 1-129,1-6 258,8-3 0,20-3 129,-19 0-129,19 0 258,0 0 129,21 0 0,1 0 258,8 4-258,4 3 258,6 9-129,5-2 129,1 7 0,-1 1-129,-3 4 0,-4 1-129,-8 3 129,-10-1-129,-10 3 0,-10-4 0,-9 2 0,-17-3 0,-6 0 0,-8-6-129,-4-5 0,-4-3 0,-2-10 0,0-3 0,6 0 0,1-9 0,8-5-129,3 2 0,3-6-129,11 7-129,-1-10-903,19 21-2322,0-22-1032,0 22 0,7-23-258,-7 23-645</inkml:trace>
          <inkml:trace contextRef="#ctx0" brushRef="#br0" timeOffset="3852.2203">3451 11 13803,'7'-40'4515,"-7"21"0,0 19-129,-19-20-3354,-4 11-387,3 9-129,-7 0-258,1 6 0,-3 8-129,3 6 0,-1 6 0,0 3-129,4 4 129,3 3-129,4 1 129,6 4-129,6 2 0,4 1 129,9-3-129,12-3 0,10-1 0,8-7 0,9-1 0,3-10 0,8-6-129,2-10-129,4 6-516,-13-9-2322,5-9-1548,-2 0 129,-7-7-387,0 0-129</inkml:trace>
          <inkml:trace contextRef="#ctx0" brushRef="#br0" timeOffset="4432.2535">4150 32 9159,'-46'-82'4644,"32"50"0,12 13 0,2 19-1290,18-18-1419,24 21-774,-2 4-387,15 13-129,-2-2-129,15 10 0,-3-1-258,3 7 0,-4-4-129,-5 4 1,-8-4-130,-6 2 0,-13-4 0,-11 3 0,-14-3 0,-7-1 0,-21-2 0,-11 1 0,-11-1 0,-8-3 0,-6 1 0,-9-7 0,2 2-130,-13-11-773,17 16-1290,-15-18-2451,8-3-258,3-2-129,3 0-258</inkml:trace>
          <inkml:trace contextRef="#ctx0" brushRef="#br0" timeOffset="4868.2782">4120-498 11223,'0'-16'4902,"0"16"-258,0 0 258,0 0-2064,0 0-1548,12 10-387,-12-10-258,47 20 0,-6-13-129,21 4-257,13-6-259,21 1 0,10-5 0,8-1 0,-4 0 0,-13-5-130,-9 10-2450,-36-5-2193,-27 4-258,-25-4-258,-45 18-387</inkml:trace>
          <inkml:trace contextRef="#ctx0" brushRef="#br0" timeOffset="4124.2356">4282 27 14964,'9'-22'4902,"-9"22"0,0 0-258,9 32-3483,-9-10-258,0 13 0,0 1-515,0 8-388,0 2 0,3 4 0,6 2 0,-2-4 0,2 2 0,-4-13 0,6 0-259,-11-19-773,14 11-1032,-14-29-1419,-5-11-1548,0-14 129,-4-10 0,-2-6-387</inkml:trace>
          <inkml:trace contextRef="#ctx0" brushRef="#br0" timeOffset="6771.3873">5308 153 12126,'0'0'4902,"9"2"-387,-9-2 258,25 0-2451,-25 0-1419,41-4 0,-14-3-387,14 7-129,-2-7 0,7 5-129,2 0-258,0-1 0,2 3-258,-9-2-258,5 2-258,-19-5-1677,6 1-2193,-8 1-387,-5-3 129,-20 6-387</inkml:trace>
          <inkml:trace contextRef="#ctx0" brushRef="#br0" timeOffset="7025.4018">5733-39 13287,'-23'-16'4644,"23"16"0,-18-2 0,22 13-3096,-4-11-774,0 33 0,0-9-129,0 11-129,0 4 0,0 6-387,2 6-258,0-3-258,10 20-1161,-10-15-2967,5-3-516,2-5 258,1-10-645</inkml:trace>
          <inkml:trace contextRef="#ctx0" brushRef="#br0" timeOffset="7575.4332">6520 16 14319,'14'-43'4902,"-14"43"-258,0 0 258,0 0-3612,-2 20-516,-9 6 0,4 14-258,-9 2 130,4 12-646,-4 1 0,0 4 0,2-1 0,-1-6 0,5-8 0,-1-8 0,7-11 0,4-25-259,0 0 130,0 0 0,0-38 0,2-4 0,7-10 0,3-8 0,1-4 0,-1-4 129,3 4-129,-3 2 129,1 3 0,-1 11 129,-5 7 129,0 11-129,-3 5 129,-4 25 0,7-20 1,-7 20-259,9 9 0,-2 11 0,4 6 0,1 10 0,2 5 0,6 12 0,-2 4 0,1 4 0,-1 6 0,0 6 0,-2 2 0,-2 3 0,-3-3 0,-1-6 0,-1-5 0,-3-10 0,1-10 0,-6-17 0,8-4-517,-9-23-1547,0 0-1548,0-27-1419,-7-5 129,-5-7-387,-6-5-258</inkml:trace>
          <inkml:trace contextRef="#ctx0" brushRef="#br0" timeOffset="8351.4774">6546 373 9159,'-46'-39'4386,"28"22"-129,18 17-258,0 0-1548,13-9-1161,19 9-1032,5-2-387,11-5-645,16 7-774,-2-14-903,11 3-258,-5-9-129,3-1 516,-16-9 1290,0-1 903,-14 8 774,-16-14 1290,0 17 1032,-21-10 129,-4 30 129,3-32-516,-3 32-774,0 0-645,2 11-387,-2-11-258,0 43 0,0-15-129,0 15-128,0-1-388,0 10 0,0-2 0,0 0 0,0-4 0,-4-7 0,4-7 0,0-32 0,-3 18 0,3-18-259,-6-32 1,3-6 129,1-10 0,0-9 0,1-3 129,1-1 0,0 1 0,3 5 0,8 3-129,5 10 129,5 4 129,6 13 0,3 13-129,9 12 129,-3 9 0,-2 14-129,-6 5 0,-8 8 0,-6 5-129,-12-2-129,-2 2 0,-18-11-387,0 2 0,-16-14-258,15 5-129,-13-14 129,32-9 0,-36 14 129,36-14 129,0 0 258,0 0 387,0 0 387,14 0 129,17 4 129,-10-4 129,16 9 0,-7-4 0,11 15 0,-10-6-258,6 12 0,-10-2-129,-1 6 0,-6 2 0,-4 3-129,-11-1 0,-1 0 0,-4-2-129,-11-4 130,-10-3-259,-6-5 0,-7-6 0,-10-9-259,-2 6-515,-20-20-1677,2 0-2193,2-12-387,1 0-129,2-11-129</inkml:trace>
          <inkml:trace contextRef="#ctx0" brushRef="#br0" timeOffset="8679.4964">6897-539 14577,'48'-32'5031,"-27"28"0,2 3-258,15 4-3483,-1-3-516,23 13-129,6-8-129,18 6-386,3-8-130,9 2 0,2-5 0,-4 2 0,-12-2 0,-20 0 0,-12 0-130,-22-3-1160,-1 6-3483,-27-3-258,-3 22 0,-17-6-516</inkml:trace>
          <inkml:trace contextRef="#ctx0" brushRef="#br0" timeOffset="9123.5218">8387 215 15738,'16'-43'4773,"-16"26"0,-18 4-387,-1 8-3741,-13 1-516,-4 4 0,-3 6 0,-2 10-129,2 7 0,2 3-129,3 8 129,2 5 0,7 8 0,6 1 0,8 7-129,11 0 258,5 2-129,20-2 129,7-5 0,13-2 129,4-11 0,10-5 0,-4-12 0,-3-6-129,-2-9-129,-9-5-258,-1-1-1161,-16-26-3096,-3-7-387,-10-12 0,-3-9-258</inkml:trace>
          <inkml:trace contextRef="#ctx0" brushRef="#br0" timeOffset="9340.5342">8133-160 15867,'16'-32'4902,"16"28"129,5 1-387,18 3-3741,1 0-387,13 0-387,7 7-645,-10-7-2709,4 7-1548,-15 4-258,-14-1-129,-24 3-258</inkml:trace>
        </inkml:traceGroup>
      </inkml:traceGroup>
    </inkml:traceGroup>
    <inkml:traceGroup>
      <inkml:annotationXML>
        <emma:emma xmlns:emma="http://www.w3.org/2003/04/emma" version="1.0">
          <emma:interpretation id="{5FE4E381-CDEE-4A61-BCBC-135D481A697F}" emma:medium="tactile" emma:mode="ink">
            <msink:context xmlns:msink="http://schemas.microsoft.com/ink/2010/main" type="paragraph" rotatedBoundingBox="14578,7200 22976,6790 23043,8169 14646,85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60E438-79A3-4304-8B09-11097EBD99E7}" emma:medium="tactile" emma:mode="ink">
              <msink:context xmlns:msink="http://schemas.microsoft.com/ink/2010/main" type="inkBullet" rotatedBoundingBox="14608,7805 15517,7760 15528,7984 14619,8028"/>
            </emma:interpretation>
            <emma:one-of disjunction-type="recognition" id="oneOf1">
              <emma:interpretation id="interp5" emma:lang="en-US" emma:confidence="1">
                <emma:literal>=</emma:literal>
              </emma:interpretation>
              <emma:interpretation id="interp6" emma:lang="en-US" emma:confidence="0">
                <emma:literal>+</emma:literal>
              </emma:interpretation>
              <emma:interpretation id="interp7" emma:lang="en-US" emma:confidence="0">
                <emma:literal>I</emma:literal>
              </emma:interpretation>
              <emma:interpretation id="interp8" emma:lang="en-US" emma:confidence="0">
                <emma:literal>tm</emma:literal>
              </emma:interpretation>
              <emma:interpretation id="interp9" emma:lang="en-US" emma:confidence="0">
                <emma:literal>tv</emma:literal>
              </emma:interpretation>
            </emma:one-of>
          </emma:emma>
        </inkml:annotationXML>
        <inkml:trace contextRef="#ctx0" brushRef="#br1" timeOffset="95300.4507">-1184 2177 7998,'-18'-16'4386,"18"16"258,0 0-516,0 0-903,0 0-1548,0 0-516,0 0-387,0 0 0,0 0-258,0 0-129,18-5 0,7 5 0,5-4 0,11 2-129,7-3 0,7 3 0,2-3-129,3 1-129,3 1 129,-7-2-258,-2 5-129,-11-4-258,-1 4-774,-26 0-3096,4 0-387,-20 0-129,0 0 0</inkml:trace>
        <inkml:trace contextRef="#ctx0" brushRef="#br1" timeOffset="95590.4674">-1113 2268 9804,'-4'16'4644,"4"-16"129,0 0-387,14 19-1935,-14-19-903,36 6-129,-15-6-258,22 5-258,0-5-387,19 2 0,4-2-258,10 0-129,3 0-129,-1 0-387,4 2-516,-15 1-3741,1-3-129,-13 4-129,-11-2-258</inkml:trace>
      </inkml:traceGroup>
      <inkml:traceGroup>
        <inkml:annotationXML>
          <emma:emma xmlns:emma="http://www.w3.org/2003/04/emma" version="1.0">
            <emma:interpretation id="{6150CFA9-4153-4BCC-885F-66883BCB49AF}" emma:medium="tactile" emma:mode="ink">
              <msink:context xmlns:msink="http://schemas.microsoft.com/ink/2010/main" type="line" rotatedBoundingBox="16647,7099 22976,6790 23043,8169 16715,8478"/>
            </emma:interpretation>
          </emma:emma>
        </inkml:annotationXML>
        <inkml:traceGroup>
          <inkml:annotationXML>
            <emma:emma xmlns:emma="http://www.w3.org/2003/04/emma" version="1.0">
              <emma:interpretation id="{AAE76711-64AA-40FC-A59A-138F3586BAC3}" emma:medium="tactile" emma:mode="ink">
                <msink:context xmlns:msink="http://schemas.microsoft.com/ink/2010/main" type="inkWord" rotatedBoundingBox="16647,7099 22976,6790 23043,8169 16715,8478"/>
              </emma:interpretation>
              <emma:one-of disjunction-type="recognition" id="oneOf2">
                <emma:interpretation id="interp10" emma:lang="en-US" emma:confidence="0">
                  <emma:literal>55+55</emma:literal>
                </emma:interpretation>
                <emma:interpretation id="interp11" emma:lang="en-US" emma:confidence="0">
                  <emma:literal>55+5</emma:literal>
                </emma:interpretation>
                <emma:interpretation id="interp12" emma:lang="en-US" emma:confidence="0">
                  <emma:literal>5+55</emma:literal>
                </emma:interpretation>
                <emma:interpretation id="interp13" emma:lang="en-US" emma:confidence="0">
                  <emma:literal>5+5</emma:literal>
                </emma:interpretation>
                <emma:interpretation id="interp14" emma:lang="en-US" emma:confidence="0">
                  <emma:literal>5+52</emma:literal>
                </emma:interpretation>
              </emma:one-of>
            </emma:emma>
          </inkml:annotationXML>
          <inkml:trace contextRef="#ctx0" brushRef="#br1" timeOffset="100503.7484">868 1998 11352,'9'-18'4644,"-9"18"-387,0 0 129,0-18-2580,0 18-774,0 9-387,2 9 0,-2-1-258,4 14 0,-3-1-129,5 11 0,-5 1 0,1 5-129,-2-3 258,0 2-387,0-3 258,0 0-258,0-8 129,-2-1-129,1-7 129,1-6-129,0-3-129,0-18 129,0 20-129,0-20 0,0 0 0,0-11-129,0-7 0,1-10 129,5-6-129,-3-9 129,3-5-129,1-7 258,0-2-129,4 2 129,-1 2 0,5 1 0,2 4 129,6 7 0,6 2 0,3 12 129,2 2-129,3 6 0,0 6 0,4 10-129,-3 1 129,-6 2-129,-4 11 0,-8 5 0,-4 7-129,-13 2-129,-3 5 0,-9-3-258,-5 6-387,-16-8-258,12 9-258,-16-18-258,18 9 0,-10-14 129,19 5 129,-9-11 0,16-5 516,0 0 516,0 20 258,0-20 516,14 12 129,2-5 129,-16-7 258,35 16 129,-17-9-129,7 6 0,-4-4-129,6 7 129,-6-2-387,4 7 129,-7-1 129,2 5-387,-10-2 129,1 4-129,-11-3 258,2 3-258,-9-7 129,-6 1-258,-10-5 0,-2-2 129,-9-5-258,1-4 129,-7-1-258,0-4-129,-1 0 0,-2-9-258,6 4-387,-10-15-1032,15 2-2580,-1-1 0,-3-4-387,9 3 129</inkml:trace>
          <inkml:trace contextRef="#ctx0" brushRef="#br1" timeOffset="101079.7814">1181 1432 9030,'15'-7'4257,"-15"7"0,0 0-258,0 0-2064,21 2-516,-21-2-258,36 16 0,-12-13-258,25 10-129,9-13 0,22 3-258,9-3 0,16-2-129,2-8 0,3 1-258,-10-4 0,-11 3 0,-20 3-129,-19-1-258,-15 8-645,-35 0-3483,0 0-516,-17 20 387,-14-9-774</inkml:trace>
          <inkml:trace contextRef="#ctx0" brushRef="#br1" timeOffset="104227.9614">2491 2094 13674,'19'-4'4773,"-19"4"-387,7 14 258,-7 6-3612,0 14-387,-3-1 0,1 15-129,-9-3-129,6 5-129,-2-2-129,0 0 0,1-7 0,1-4-129,1-5 0,3-7 0,1-5-129,0-20 129,-4 19-129,4-19-129,0 0-387,-19-14-129,19 14-516,-16-46-387,16 19-516,-16-21 0,16 9 129,-13-18 129,13 7 645,-11-9 516,6 8 774,3 6 1032,-8-1 258,10 16 387,-2-4 0,11 16 387,0-8-387,24 18-258,-2-8-258,20 16-387,1 0 0,10 11-258,-3 2 0,5 13-258,-7 4 0,-6 8-129,-6-1 0,-11 1 0,-9-3 0,-8-1 0,-8-4 0,-5-1 0,-6-5 129,-14 1-129,-11-3 0,-8-3-129,-10-1 0,-8-2-258,0-2-129,-12-10-645,14 12-1290,-10-16-2322,5 0-129,4-7-258,4-6-129</inkml:trace>
          <inkml:trace contextRef="#ctx0" brushRef="#br1" timeOffset="104774.9923">2816 1542 14319,'11'-25'4773,"-8"6"-129,-3 19-129,16-4-3354,-16 4-387,0 0-258,-9-2-258,9 2 0,0 0 0,-19 0-258,19 0 129,0 0-129,-21 6 0,21-6 0,0 0 0,0 0 0,0 0 0,0 0 0,0 0 0,0 0 129,0 16 0,19-9 129,10-5 0,19 1 0,12-3-128,18 4-130,8-4 0,6 0 0,-1 0 0,-9-7 0,-9 5 0,-20-7-259,-5 9-4643,-48 0 0,0 0-129,0 0-387</inkml:trace>
          <inkml:trace contextRef="#ctx0" brushRef="#br1" timeOffset="105300.0227">3524 2213 13545,'23'-9'4902,"7"4"-129,-6 5 0,-24 0-3096,58-2-516,-19-2-387,22 4-129,-2-2-128,10 2-517,-3-3 0,1 1 0,-3 0 0,-12-3 0,-2 5 0,-20-11-1162,4 4-3482,-16 0-516,-18 7 258,12-21-645</inkml:trace>
          <inkml:trace contextRef="#ctx0" brushRef="#br1" timeOffset="105515.0351">4031 1942 14577,'0'0'4902,"0"0"258,0 31-516,7 11-2967,-3-1-774,12 18 1,-11 0-904,4 6 0,-4 7 0,-5-10-517,-5 9-4385,-8 2-129,-8 2-129,-11 3-387</inkml:trace>
          <inkml:trace contextRef="#ctx0" brushRef="#br2" timeOffset="123631.0712">4867 2001 11739,'0'0'4773,"0"0"-387,0 0 129,21 14-2580,-21-14-903,0 39-258,0-15-129,0 11-129,0-1-129,2 5-129,0-3-129,0 3 0,0-5 0,-1-2-129,-1-4 129,0-7-258,0-3 129,0-18 0,0 18 0,0-18-129,0 0-129,-1-11 258,-1-6-129,-2-8 0,4-7 0,0-8 129,0-6-129,6-7 129,6-4 129,4-2-129,9-3 129,7 1-129,5 6 258,8 7-129,1 7 0,6 16 129,-3 4 0,1 18 0,-7 3-129,-4 10 129,-9 10-129,-7 7 0,-7 3-129,-7 2 0,-9 0 0,-5-2-258,-13 4 129,-7-6-129,-3 1-129,-4-8 129,2-1-129,1-8 129,8 1 0,3-8 0,18-5 129,-16 7 129,16-7-129,0 0 129,16 4 0,3 1 129,1-2 0,9 6 129,1 0 0,5 5 0,-1-1-129,5 5 258,-3 0-258,-2 1 129,-6 2 0,-3 4 0,-7-2-129,-6 4 0,-8-2 1,-4 0-130,-11-2 0,-7 0 0,-7-5 0,-7-6 0,-3-4 0,-8-5 0,-3-3 0,-6 0 0,-1-3 0,-6-8 0,4-2 0,-2-1 0,7 2-259,-1-8-773,22 13-1419,-3-13-2451,11 1 0,5 1-129,7-1-129</inkml:trace>
          <inkml:trace contextRef="#ctx0" brushRef="#br2" timeOffset="124043.0948">4801 1355 14577,'13'-32'4902,"6"22"-129,4 3 0,-7-8-3096,24 15-774,-10 0-129,18 9-386,0-5-388,12 6 0,10-4 0,11 1 0,7-4 0,6-1 0,4-2 0,-2 0 0,-9 0 0,-12-2 0,-13 2 0,-25-7 0,1 7-3742,-38 0-1289,0 0-258,-32 11-129</inkml:trace>
          <inkml:trace contextRef="#ctx0" brushRef="#br2" timeOffset="127012.2646">6795 1976 2838,'0'0'3870,"0"0"-258,0 0-129,0 0-516,0 0-774,0 0-387,0 0-387,11-16-129,-11 16-129,0 0-516,0 0 0,0 0-258,0 0 0,0 0 0,0 0 0,0 0-129,0 0 0,0 0 0,0 0 0,0 0 0,0 0-129,0 0 0,0 0-129,0 0 129,0 0-129,0 0 0,12-16 0,-12 16 0,0 0 0,0 0 129,0 0-129,0 0 129,0 0-129,0 0 129,0 0 0,0 0-129,0-21 129,0 21-129,-12-16 0,12 16 129,-21-18-129,21 18 0,-29-16 129,13 9-129,0 2 0,16 5 129,-30-6-129,14 6 0,0 6 129,0 6-129,0 6 0,2 5 0,-2 2 0,0 5 0,1 6 0,5-3-129,1 1 129,5-2 0,4 0 129,0-5-129,11 1 129,3-4-129,6-3 258,3-5 0,5 2 0,3-8 0,4 3 0,1-8 0,1 0-129,0-1-258,-1-4-129,1 4-774,-15-4-3612,4 0-129,-10-4-129,-16 4-387</inkml:trace>
          <inkml:trace contextRef="#ctx0" brushRef="#br2" timeOffset="128124.3282">6719 1359 9288,'-29'-13'4515,"3"3"0,26 10-258,-20 0-1806,2-6-903,18 6-645,-19 0 0,19 0-387,0 0-129,-18 8-129,18-8 0,0 0 129,0 0-129,-9 21 129,9-21-129,0 0 258,18 18-129,7-11 0,1-4 1,15 3-388,4-5 0,10 1 0,4-2 0,1 0 0,1 0 0,-4 0 0,-8 0 0,-6 0 0,-4 2 0,-39-2-4645,21 16-644,-21-16 387,-1 27-645</inkml:trace>
        </inkml:traceGroup>
      </inkml:traceGroup>
    </inkml:traceGroup>
    <inkml:traceGroup>
      <inkml:annotationXML>
        <emma:emma xmlns:emma="http://www.w3.org/2003/04/emma" version="1.0">
          <emma:interpretation id="{32ACA5F7-7105-442C-A0C2-3878404A5499}" emma:medium="tactile" emma:mode="ink">
            <msink:context xmlns:msink="http://schemas.microsoft.com/ink/2010/main" type="paragraph" rotatedBoundingBox="18340,8722 23149,8495 23207,9724 18398,99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C525F3D-18A1-4356-A4E0-9521297DB9C7}" emma:medium="tactile" emma:mode="ink">
              <msink:context xmlns:msink="http://schemas.microsoft.com/ink/2010/main" type="inkBullet" rotatedBoundingBox="18359,9109 18984,9079 19017,9770 18391,9799"/>
            </emma:interpretation>
            <emma:one-of disjunction-type="recognition" id="oneOf3">
              <emma:interpretation id="interp15" emma:lang="en-US" emma:confidence="0">
                <emma:literal>1</emma:literal>
              </emma:interpretation>
              <emma:interpretation id="interp16" emma:lang="en-US" emma:confidence="0">
                <emma:literal>T</emma:literal>
              </emma:interpretation>
              <emma:interpretation id="interp17" emma:lang="en-US" emma:confidence="0">
                <emma:literal>^</emma:literal>
              </emma:interpretation>
              <emma:interpretation id="interp18" emma:lang="en-US" emma:confidence="0">
                <emma:literal>7</emma:literal>
              </emma:interpretation>
              <emma:interpretation id="interp19" emma:lang="en-US" emma:confidence="0">
                <emma:literal>h</emma:literal>
              </emma:interpretation>
            </emma:one-of>
          </emma:emma>
        </inkml:annotationXML>
        <inkml:trace contextRef="#ctx0" brushRef="#br3" timeOffset="171922.8333">2572 3618 9159,'0'0'4386,"-16"0"0,16 0-129,18 5-2193,-18-5-516,32 0-387,-12-3-129,15 3-258,-3 0 0,15 2-387,-1-1 0,7 3-129,-1-1 0,1-1-387,2 5-387,-12-7-2064,2 0-2193,-3 0 129,-12 0-258,-5 0-258</inkml:trace>
        <inkml:trace contextRef="#ctx0" brushRef="#br3" timeOffset="172198.8492">3058 3460 14448,'0'-16'5031,"0"16"-258,0 0 0,0-16-3225,0 16-774,2 12-129,3 6-258,-5 3 1,5 11-388,-3 4 0,5 10 0,-1 7 0,1 1 0,2 6 0,-2-1 0,11 14-3097,-9-13-1805,-2-1-258,-2-4-129,-1-5-516</inkml:trace>
      </inkml:traceGroup>
      <inkml:traceGroup>
        <inkml:annotationXML>
          <emma:emma xmlns:emma="http://www.w3.org/2003/04/emma" version="1.0">
            <emma:interpretation id="{7DFB3A37-6823-4FFB-9E93-99B1B8F01FF6}" emma:medium="tactile" emma:mode="ink">
              <msink:context xmlns:msink="http://schemas.microsoft.com/ink/2010/main" type="line" rotatedBoundingBox="20054,8641 23149,8495 23207,9724 20112,9870"/>
            </emma:interpretation>
          </emma:emma>
        </inkml:annotationXML>
        <inkml:traceGroup>
          <inkml:annotationXML>
            <emma:emma xmlns:emma="http://www.w3.org/2003/04/emma" version="1.0">
              <emma:interpretation id="{CEA30253-4F98-4417-9A41-D7E94DE122CF}" emma:medium="tactile" emma:mode="ink">
                <msink:context xmlns:msink="http://schemas.microsoft.com/ink/2010/main" type="inkWord" rotatedBoundingBox="20063,8818 20876,8780 20926,9831 20112,9870"/>
              </emma:interpretation>
              <emma:one-of disjunction-type="recognition" id="oneOf4">
                <emma:interpretation id="interp20" emma:lang="en-US" emma:confidence="1">
                  <emma:literal>At</emma:literal>
                </emma:interpretation>
                <emma:interpretation id="interp21" emma:lang="en-US" emma:confidence="0">
                  <emma:literal>A</emma:literal>
                </emma:interpretation>
                <emma:interpretation id="interp22" emma:lang="en-US" emma:confidence="0">
                  <emma:literal>AE</emma:literal>
                </emma:interpretation>
                <emma:interpretation id="interp23" emma:lang="en-US" emma:confidence="0">
                  <emma:literal>As</emma:literal>
                </emma:interpretation>
                <emma:interpretation id="interp24" emma:lang="en-US" emma:confidence="0">
                  <emma:literal>Ad</emma:literal>
                </emma:interpretation>
              </emma:one-of>
            </emma:emma>
          </inkml:annotationXML>
          <inkml:trace contextRef="#ctx0" brushRef="#br3" timeOffset="174143.9603">4406 3563 10449,'6'-20'4644,"-6"20"0,0 0-516,0 0-1935,0 0-1032,0 9-129,0 13-516,-4 1 0,2 10-129,-7 5-129,4 8 0,-6 4-129,1 3 0,-1 2-129,-1-1 0,1-3-129,-1-6 0,4-4-129,0-11 129,2-5-129,6-25 129,-5 16 0,5-16 0,0-16 129,0-11 0,5-8 0,6-10 129,1-6-129,6-6 129,0-6 0,3 3 0,-1-1 0,3 8 129,-5 0 0,0 12 129,-6 2-129,0 14 258,-6 3-258,-6 22 258,9-25-258,-9 25 1,0 0-259,0 0 0,0 0 0,0 0 0,10 15 0,-4 4 0,-3 6 0,4 9 0,2 3 0,2 8 0,0 1 0,1 4 0,0 1 0,3 3 0,-1-3 0,0 3 0,0-6 0,-1-4 0,-2-5 0,-3-7 0,1-1 0,-3-14 0,3 5-259,-9-22-902,10 19-2193,-10-19-1806,0 0 258,0 0-387,-14-9-129</inkml:trace>
          <inkml:trace contextRef="#ctx0" brushRef="#br3" timeOffset="174896.0033">4341 3159 7353,'0'0'4644,"0"0"0,0 0-387,0 0-516,16-2-2193,-16 2-387,0 0-258,0 0-129,0 0 0,21 7-258,0 2 0,2-5 0,13 7 0,3-6-129,11 2 0,5-3-257,11 1-130,1-3 0,5-1 0,-8 1 0,-6-2 0,-6 0 0,-11 0 0,-9 2 0,-16-2-259,-16 0-1160,0 0-3354,0 0-258,-30 5-129,3-1-129</inkml:trace>
          <inkml:trace contextRef="#ctx0" brushRef="#br3" timeOffset="174363.973">4397 3849 11739,'13'-16'4773,"-13"16"-258,32 0 0,-2 4-2967,-8-4-516,11 2-516,1 1-516,-4-3-1419,2-3-3096,6 1 129,-10-7-387,2 4-258</inkml:trace>
        </inkml:traceGroup>
        <inkml:traceGroup>
          <inkml:annotationXML>
            <emma:emma xmlns:emma="http://www.w3.org/2003/04/emma" version="1.0">
              <emma:interpretation id="{A2C55F7C-9A64-4036-B389-DF37A0990DF9}" emma:medium="tactile" emma:mode="ink">
                <msink:context xmlns:msink="http://schemas.microsoft.com/ink/2010/main" type="inkWord" rotatedBoundingBox="21315,8581 23149,8495 23203,9646 21370,9733"/>
              </emma:interpretation>
              <emma:one-of disjunction-type="recognition" id="oneOf5">
                <emma:interpretation id="interp25" emma:lang="en-US" emma:confidence="0">
                  <emma:literal>CD'</emma:literal>
                </emma:interpretation>
                <emma:interpretation id="interp26" emma:lang="en-US" emma:confidence="0">
                  <emma:literal>CD _</emma:literal>
                </emma:interpretation>
                <emma:interpretation id="interp27" emma:lang="en-US" emma:confidence="0">
                  <emma:literal>CD -</emma:literal>
                </emma:interpretation>
                <emma:interpretation id="interp28" emma:lang="en-US" emma:confidence="0">
                  <emma:literal>CDT</emma:literal>
                </emma:interpretation>
                <emma:interpretation id="interp29" emma:lang="en-US" emma:confidence="0">
                  <emma:literal>CD •</emma:literal>
                </emma:interpretation>
              </emma:one-of>
            </emma:emma>
          </inkml:annotationXML>
          <inkml:trace contextRef="#ctx0" brushRef="#br3" timeOffset="177540.1543">5908 3607 8256,'21'-21'4773,"-21"21"0,0-25-258,0 25-1161,-32-32-1806,16 25-516,-12-11-516,3 8 0,-6-1-258,6 5 0,-3 3-258,3 3 258,0 3 0,2 12-258,0 3 129,3 5-258,-1 5 258,1 4-258,4 2 129,4 1 0,3 5-129,4-3 129,5 0-129,2-1 258,12-1-129,5-4 0,4-3 129,9-5 0,2-3 129,7-4-129,4-7 0,1-4-129,4-1 0,-6-4-387,11 0-645,-23-2-2967,9-11-774,-5-1-129,-4-4-258</inkml:trace>
          <inkml:trace contextRef="#ctx0" brushRef="#br3" timeOffset="177820.1707">6605 3561 14061,'0'0'4902,"14"18"-129,-12 7-516,-4-7-2838,2 17-387,0-5-258,2 11-258,-2-3-129,5 8-129,-3-3-258,2-2-129,3-1-129,-7-8-258,7 2-387,-7-34-1419,0 23-2451,0-23-258,0 0-129,-4-23 0</inkml:trace>
          <inkml:trace contextRef="#ctx0" brushRef="#br3" timeOffset="178156.1899">6488 3444 11739,'17'-25'4902,"3"21"-258,5 4-129,14 13-2709,-14-6-516,12 16-516,-5-4-129,9 8-258,-5 2-129,5 1-129,-4 0 129,0 2-258,-3 0 129,-5-2-129,-5-1 129,-8-1-129,-7-3 129,-7 2 0,-4-2-129,-12 0 129,-11-2-258,-5 0 0,-4 0 0,-7-7-258,2 7-258,-7-16-387,12 16-2064,-10-17-1806,-1-3 258,4-3-516,0-3-387</inkml:trace>
          <inkml:trace contextRef="#ctx0" brushRef="#br3" timeOffset="178578.214">6562 2885 14190,'22'-11'5031,"8"11"-258,-9 2 0,15 16-3612,-4-14-129,19 12-129,3-9-258,15 5-386,2-5-259,8 0 0,-7-3 0,-2-2 0,-8 1 0,-14-3 0,-2 7-517,-46-7-4385,20 9-258,-20-9 129,-21 11-516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6:52.52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FF7B2B25-3973-4AC9-A90C-3E7A4777E893}" emma:medium="tactile" emma:mode="ink">
          <msink:context xmlns:msink="http://schemas.microsoft.com/ink/2010/main" type="writingRegion" rotatedBoundingBox="11870,4978 11365,11077 9819,10949 10324,4850">
            <msink:destinationLink direction="with" ref="{527FBA96-92CC-4002-91D0-AFAD23BAF612}"/>
            <msink:destinationLink direction="with" ref="{E1767AE0-1F0D-4086-810A-6D5580C0F88B}"/>
            <msink:destinationLink direction="with" ref="{1A01EE4A-A908-41BF-9C30-347511B3026F}"/>
            <msink:destinationLink direction="with" ref="{59988DCB-7032-440C-985F-58E2FCC5E7BE}"/>
          </msink:context>
        </emma:interpretation>
      </emma:emma>
    </inkml:annotationXML>
    <inkml:traceGroup>
      <inkml:annotationXML>
        <emma:emma xmlns:emma="http://www.w3.org/2003/04/emma" version="1.0">
          <emma:interpretation id="{3C78B1DE-AD32-4C96-9541-3E1B0DDFB0B2}" emma:medium="tactile" emma:mode="ink">
            <msink:context xmlns:msink="http://schemas.microsoft.com/ink/2010/main" type="paragraph" rotatedBoundingBox="11870,4978 11365,11077 9819,10949 10324,4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99B4EB-2A6D-4235-82D8-212E1E3D4D16}" emma:medium="tactile" emma:mode="ink">
              <msink:context xmlns:msink="http://schemas.microsoft.com/ink/2010/main" type="line" rotatedBoundingBox="11870,4978 11365,11077 9819,10949 10324,4850"/>
            </emma:interpretation>
          </emma:emma>
        </inkml:annotationXML>
        <inkml:traceGroup>
          <inkml:annotationXML>
            <emma:emma xmlns:emma="http://www.w3.org/2003/04/emma" version="1.0">
              <emma:interpretation id="{1416DDC2-9F73-40A0-A9C9-C019294EA551}" emma:medium="tactile" emma:mode="ink">
                <msink:context xmlns:msink="http://schemas.microsoft.com/ink/2010/main" type="inkWord" rotatedBoundingBox="11870,4978 11365,11077 9819,10949 10324,4850">
                  <msink:destinationLink direction="with" ref="{E55C5294-F4F0-4999-A2A3-A2D6B6E23C8F}"/>
                </msink:context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in</emma:literal>
                </emma:interpretation>
                <emma:interpretation id="interp2" emma:lang="en-US" emma:confidence="0">
                  <emma:literal>is</emma:literal>
                </emma:interpretation>
                <emma:interpretation id="interp3" emma:lang="en-US" emma:confidence="0">
                  <emma:literal>in,</emma:literal>
                </emma:interpretation>
                <emma:interpretation id="interp4" emma:lang="en-US" emma:confidence="0">
                  <emma:literal>"I</emma:literal>
                </emma:interpretation>
              </emma:one-of>
            </emma:emma>
          </inkml:annotationXML>
          <inkml:trace contextRef="#ctx0" brushRef="#br0">156 2098 2838,'-5'-22'3870,"5"22"-129,0-19 258,0 19-1032,0-20-516,0 2-516,0 18 0,3-25-258,-3 25-387,18-26-258,-2 17-129,-10-7-129,-6 16-129,19-18 0,-19 18-258,0 0 0,16-12-129,-16 12-129,0 0 129,0 0 0,0 19-129,0-1 0,0 10-129,0 6 130,0 11-130,-2 8 0,-5 11 0,-5 11 0,-2 8 0,-3 5 0,1-1 0,-1-2 0,1-3 0,1-11 0,3-9 0,3-14 0,4-12 0,-1-9 0,6-10 0,0-17 0,-1 20 0,1-20-259,0 0-773,0 0-2838,0 0-1161,-20 11 258,2-11-516,-1 0 0</inkml:trace>
          <inkml:trace contextRef="#ctx0" brushRef="#br1" timeOffset="114692.56">-860 2894 9030,'-28'-10'4515,"28"10"-129,-20-7-258,20 7-2193,0 0-516,-19-7-387,19 7-258,0 0-129,14 3-258,-14-3 0,41 11 129,-9-6-129,20 4 0,12-2 0,23 2 0,7-4-129,16 4 0,8-2-129,5 1 0,1-1 0,-3 0-258,-9 5-258,-14-8-903,-2 8-3096,-5 1-516,-8-3 0,1 1-516</inkml:trace>
          <inkml:trace contextRef="#ctx0" brushRef="#br0" timeOffset="-19228.0998">-11 296 1,'0'0'257,"0"0"-386,0 0 1</inkml:trace>
          <inkml:trace contextRef="#ctx0" brushRef="#br0" timeOffset="-18583.0629">25 146 4257,'10'-30'3870,"-10"30"258,7-30-258,-3 10-645,-4 20-774,3-32-129,-3 32-645,4-19-387,-4 19-258,0 0-258,0 0-129,2-16-129,-2 16-129,0 0 0,0 0-129,0 0-129,0 0 129,0 0-129,0 0 0,0 21 0,0-2 0,-6 5 0,3 8 0,-2 3 0,-1 8-129,1 1 129,-2 3 0,1 1-129,3 0 130,-1 0-130,3-4 0,-3-1 0,2-4 0,2-3 0,-2-4 0,2-2 0,0-5 0,0-4 0,-1-1 0,1-3 0,0-1 0,0-16 0,0 24 0,0-24 0,1 16 0,-1-16 0,0 0 0,0 0 0,0 0 0,0 0 0,0 0-130,2 16-644,-2-16-903,0 0-2580,0 0-645,0 0 258,0 0-645</inkml:trace>
          <inkml:trace contextRef="#ctx0" brushRef="#br0" timeOffset="-12270.7018">-283 5209 15867,'5'-18'4773,"2"-7"258,-7 25-387,0 0-3354,0 0-516,0 0-386,2-16-388,-2 16 0,0 0 0,0 0 0,-5 20 0,-2 3 0,-4 5 0,-2 11 0,-1 6 0,-2 6 0,-3 10 0,3 3 0,0 2 0,3 1 0,4 3 0,4-3 0,1 1 0,1-6 0,3-3 0,0-16 0,12-4-3226,-12-7-1676,-2-6-387,-8-6-258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03.59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7820B25-C58F-44CF-B466-9D056FF2CE6E}" emma:medium="tactile" emma:mode="ink">
          <msink:context xmlns:msink="http://schemas.microsoft.com/ink/2010/main" type="writingRegion" rotatedBoundingBox="6032,9963 6074,9963 6074,10620 6032,10620">
            <msink:destinationLink direction="with" ref="{527FBA96-92CC-4002-91D0-AFAD23BAF612}"/>
            <msink:destinationLink direction="with" ref="{6FAFD61F-803D-4E26-A322-68480C612411}"/>
            <msink:destinationLink direction="with" ref="{1A01EE4A-A908-41BF-9C30-347511B3026F}"/>
          </msink:context>
        </emma:interpretation>
      </emma:emma>
    </inkml:annotationXML>
    <inkml:traceGroup>
      <inkml:annotationXML>
        <emma:emma xmlns:emma="http://www.w3.org/2003/04/emma" version="1.0">
          <emma:interpretation id="{0E55170C-0D73-4166-8C2E-3F75D8A113C8}" emma:medium="tactile" emma:mode="ink">
            <msink:context xmlns:msink="http://schemas.microsoft.com/ink/2010/main" type="paragraph" rotatedBoundingBox="6032,9963 6074,9963 6074,10620 6032,106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1E22EB-5144-45B0-857D-B36B4AB2341B}" emma:medium="tactile" emma:mode="ink">
              <msink:context xmlns:msink="http://schemas.microsoft.com/ink/2010/main" type="line" rotatedBoundingBox="6032,9963 6074,9963 6074,10620 6032,10620"/>
            </emma:interpretation>
          </emma:emma>
        </inkml:annotationXML>
        <inkml:traceGroup>
          <inkml:annotationXML>
            <emma:emma xmlns:emma="http://www.w3.org/2003/04/emma" version="1.0">
              <emma:interpretation id="{B0842DB7-AB1A-4B62-ABD2-7A332E3D74CF}" emma:medium="tactile" emma:mode="ink">
                <msink:context xmlns:msink="http://schemas.microsoft.com/ink/2010/main" type="inkWord" rotatedBoundingBox="6032,9963 6074,9963 6074,10620 6032,10620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2 65 5031,'23'-25'4257,"-23"25"-129,13-19 129,-13 19-1290,0 0-903,5-24-129,-5 24-516,0 0-387,0 0-129,0 0-258,0 0-129,0 0 0,0 0 129,-14 11-129,12 7-129,-7 3 0,8 13-129,-5 3 129,4 11-129,2 6-129,0 6-129,4 11-645,-4 4-3870,0-2-387,0 4 0,-12 1-516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20.3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04535AE-4170-4DC8-B055-70D4CA5EAC9D}" emma:medium="tactile" emma:mode="ink">
          <msink:context xmlns:msink="http://schemas.microsoft.com/ink/2010/main" type="inkDrawing" rotatedBoundingBox="2231,5683 4742,4193 5385,5277 2875,6768" semanticType="callout" shapeName="Other">
            <msink:sourceLink direction="with" ref="{2FC9F209-82B2-446F-8906-257A09BB73ED}"/>
            <msink:sourceLink direction="with" ref="{CA44BF04-EFCE-4486-84CA-08F61BF28E2E}"/>
          </msink:context>
        </emma:interpretation>
      </emma:emma>
    </inkml:annotationXML>
    <inkml:trace contextRef="#ctx0" brushRef="#br0">2355 0 4515,'0'0'4257,"0"0"-258,0 0 129,0 0-1806,0 14-387,0-14-387,-4 25-129,4-25-516,-12 36-258,5-15-258,3 7-129,-1 1 0,1 3-129,-1-2 0,3 4 0,1 0-129,-3 3 129,0 0 129,3 4-258,-3 0 258,2 2-258,0 1 258,1 3-258,-3 4 258,2 1-258,-3 7 0,1 1 129,-3 4-129,0 2 129,0 0 0,-2 0 0,2-6 0,2 1 0,-1-10 0,3-3 0,-1-5-129,3-6 129,-1-3-129,2-4 129,0-5-129,0-2 0,0-3 129,0-4-129,0-16 0,3 19 0,-3-19 129,0 0-129,0 0 129,9 16 0,-9-16 0,0 0 0,0 0 0,0 0 0,0 0 0,0 0-129,0-9 129,0 9-129,0 0 0,0 0 0,0 0 0,0 0 0,-14-14-129,14 14 129,-25 0-129,6 0 0,-5 2 129,-6 5-129,-4 2 129,-5 2-129,-3-1 129,-6 1-129,-4 2 129,-3-3 0,-6 1-129,-4-2 129,-8 1 0,-13-2-129,-5 0 129,-6 1 0,-7 0 0,-4 0-129,-2-4 129,-2 3-129,1-3 129,5-3 0,2 1 0,1-3 0,5 0 0,6 0-129,8 2 129,8-2 0,10 0 0,13 0 0,12 2-129,12-2-258,13 2-129,16-2-645,0 0-2322,0 0-903,0 0-516,20 21 0,-4-18-258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24.5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EEE5E44-F517-4C36-AF5E-BF3F2B6AD07A}" emma:medium="tactile" emma:mode="ink">
          <msink:context xmlns:msink="http://schemas.microsoft.com/ink/2010/main" type="inkDrawing" rotatedBoundingBox="10641,4346 12262,4262 12266,4336 10645,4420" semanticType="underline" shapeName="Other">
            <msink:sourceLink direction="with" ref="{623A1A8B-8AC1-4BD9-90EB-087506A4747C}"/>
          </msink:context>
        </emma:interpretation>
      </emma:emma>
    </inkml:annotationXML>
    <inkml:trace contextRef="#ctx0" brushRef="#br0">-8 125 10449,'-16'-14'4386,"16"14"0,0 0 0,16-23-2709,25 23-516,-4-9 0,29 9-129,3-13-258,27 8 0,9-8-387,16 6 0,6-3-258,6 1 0,-3 0 0,-2 2-129,-7 3 0,-14 1-387,-4 6-516,-28 4-3483,-6 2-258,-19 7 0,-22 2-516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23.8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91721B-3E5D-4D13-A88F-725305A815F0}" emma:medium="tactile" emma:mode="ink">
          <msink:context xmlns:msink="http://schemas.microsoft.com/ink/2010/main" type="inkDrawing" rotatedBoundingBox="10854,4351 14253,5145 13934,6514 10534,5720" semanticType="underline" shapeName="Other">
            <msink:sourceLink direction="with" ref="{623A1A8B-8AC1-4BD9-90EB-087506A4747C}"/>
            <msink:sourceLink direction="with" ref="{E38A9DD9-B403-4FD9-A914-584F21B42E99}"/>
          </msink:context>
        </emma:interpretation>
      </emma:emma>
    </inkml:annotationXML>
    <inkml:trace contextRef="#ctx0" brushRef="#br0">240 117 5289,'-4'-29'4386,"-1"-3"129,5 32-387,0-23-1161,-7 7-645,7 16-387,-2-18-645,2 18-516,0 0-387,0 0 0,0 0-129,-4 22 0,3-3-129,-3 13 0,-1 4 129,-2 12 0,-4 5 0,0 11 0,-3 7 0,-2 13 0,-4 5 0,3 5-129,-5 0 0,6 1 129,0-5-258,2-4 129,2-10 0,1-8-129,2-11 129,4-9 0,1-5-129,2-10 129,1-4 0,1-6-129,0-7 129,0-16-129,3 20 0,-3-20 129,0 0-129,18 7 129,-18-7-129,25 0 0,-6-2 0,4-2 130,2 1-130,9-3 0,2 5 0,6-3 0,5 4 0,2 0 0,7 0 0,8 4 0,12-1 0,15 1 0,19-1-130,20 1 130,14-2 0,14-2 0,11 0 130,13 0-130,10-2 0,-2-2 0,-8 1 0,-6-1 0,-9 2 0,-5 2 0,-6 0 0,-10 0 0,-12 2 0,-17 2-388,-5 8-515,-30-6-2709,-9 4-1161,-22-1-258,-20 2-129,-31-11 0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35.9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944575-BB72-4739-AAB7-4096EF10370D}" emma:medium="tactile" emma:mode="ink">
          <msink:context xmlns:msink="http://schemas.microsoft.com/ink/2010/main" type="inkDrawing" rotatedBoundingBox="13660,11091 13742,13878 13588,13883 13506,11096" semanticType="verticalRange" shapeName="Other">
            <msink:sourceLink direction="with" ref="{3A5B2BB4-ACFE-47D4-A4ED-20748C8B3B00}"/>
            <msink:sourceLink direction="with" ref="{1F9509FA-80EF-413E-AFB3-7D3BF68AD481}"/>
            <msink:sourceLink direction="with" ref="{827353AD-9428-4691-B8BA-2FAAE85315E2}"/>
            <msink:sourceLink direction="with" ref="{B3BABFD8-0606-4A24-A4D7-9C65A1237DD2}"/>
          </msink:context>
        </emma:interpretation>
      </emma:emma>
    </inkml:annotationXML>
    <inkml:trace contextRef="#ctx0" brushRef="#br0">-1 43 12900,'0'-25'4386,"12"-1"-129,-12 26 0,22-9-2322,-22 9-774,19 0-387,-19 0 0,27 34-129,-16-10 0,5 17-258,-2 4 129,-2 12-386,-3 5-130,0 13 0,-4 7 0,4 14 0,-5 9 0,1 12 0,-5 4 0,0 7 0,0 5 0,0 3 0,-3-3 0,-5-1 0,1 1 0,0-1 0,4-6 0,1-5 0,2-5 0,0-10 0,7-6 0,0-15 0,0-12 0,-1-11 0,-1-3 0,-5-16 0,0-2-4516,-5-9-386,-10-7-387,-10-13-129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25.9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0A246FA-D38B-4312-8013-746EEBCB95B9}" emma:medium="tactile" emma:mode="ink">
          <msink:context xmlns:msink="http://schemas.microsoft.com/ink/2010/main" type="inkDrawing" rotatedBoundingBox="1923,11593 2048,9413 4393,9548 4268,11728" semanticType="callout" shapeName="Other">
            <msink:sourceLink direction="from" ref="{CA44BF04-EFCE-4486-84CA-08F61BF28E2E}"/>
            <msink:sourceLink direction="to" ref="{CA44BF04-EFCE-4486-84CA-08F61BF28E2E}"/>
          </msink:context>
        </emma:interpretation>
      </emma:emma>
    </inkml:annotationXML>
    <inkml:trace contextRef="#ctx0" brushRef="#br0">817 22 4386,'-36'-12'3870,"6"3"-129,30 9 129,0 0-1677,-20-3-516,20 3-387,0 0-129,0 0-258,0 0-129,0 0 0,11 3-258,12 6 129,0-5-129,18 6 129,-2-3 0,22 4-129,-1 0-258,17 1 129,1-3-258,11 4 129,4-3-129,6 4 0,4-3-129,-1 2 129,-3-5-129,-6 3 129,-8-4-129,-8 0 129,-11-3 0,-11-1 0,-14-1 0,-8 0-129,-11 0 129,-4-2 0,-18 0 129,19 3-258,-19-3 129,0 0 0,0 0 0,7 27 0,-7-9-129,0 7 129,0 3-129,0 10 129,0 4-129,0 6 129,0 4-129,0 5 129,0 0 129,2 5-129,-2 4 0,4 3 0,-3 1 0,6 6 0,-1-3 1,3 7-130,0 5 0,1 6 0,-1-2 0,2 0 0,-2 0 0,-2-5 0,-2-4 0,0-6 0,-1-10 0,0-9 0,-1-5 0,1-7 0,-4-6 0,1-5 0,-1-5 0,0-2 0,-1-6 0,-10-1 0,-5 0 0,-5-4 0,-10-3 0,-8 1 0,-14-3 0,-16-2 0,-17 1 0,-12-5 0,-10-1 0,-13-2 0,-7 0 0,-7 0 0,-2 0 0,-6-5 0,3-1 0,-1-3 0,6 4 0,2-4-388,12 7-128,3-10-258,22 12-645,4-7-2193,22 1-1290,19 1 129,12-2-516,17 3-129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27.5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33B60B6-B11D-4F70-B629-9093650C1093}" emma:medium="tactile" emma:mode="ink">
          <msink:context xmlns:msink="http://schemas.microsoft.com/ink/2010/main" type="inkDrawing" rotatedBoundingBox="9990,9880 13026,10027 13024,10074 9988,9927" semanticType="callout" shapeName="Other">
            <msink:destinationLink direction="with" ref="{BC2AF87E-38F9-42FF-84C8-B8B1C82E333A}"/>
          </msink:context>
        </emma:interpretation>
      </emma:emma>
    </inkml:annotationXML>
    <inkml:trace contextRef="#ctx0" brushRef="#br0">2 33 5547,'-15'-16'4257,"15"16"-258,0 0 0,0 0-1419,0 0-903,11-16-387,5 16-387,-16 0 0,39 0-258,-9 0 0,18 2 0,9-2-129,29 3 0,15-1 0,20 3-129,14-1 0,16 5-129,11-2 0,18 5-129,3-3 129,4 4-129,-7-3 129,1 5-129,-5-8 129,-3 2-129,-6-4 129,-16 2-129,-19-2-129,-20-1-129,-16 3-387,-29-7-645,-2 7-2451,-35 0-1032,-30-7 129,0 0-516,-13 11-129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26.9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2AF87E-38F9-42FF-84C8-B8B1C82E333A}" emma:medium="tactile" emma:mode="ink">
          <msink:context xmlns:msink="http://schemas.microsoft.com/ink/2010/main" type="inkDrawing" rotatedBoundingBox="9971,11615 10048,10048 10116,10051 10038,11618" semanticType="callout" shapeName="Other">
            <msink:sourceLink direction="with" ref="{527FBA96-92CC-4002-91D0-AFAD23BAF612}"/>
            <msink:sourceLink direction="with" ref="{B33B60B6-B11D-4F70-B629-9093650C1093}"/>
          </msink:context>
        </emma:interpretation>
      </emma:emma>
    </inkml:annotationXML>
    <inkml:trace contextRef="#ctx0" brushRef="#br0">72 17 6708,'7'-23'4128,"-7"23"-387,0 0-387,0 0-903,0 0-645,0 0-129,9 23-258,-9-2-387,6 20 0,-6 2 129,8 21-258,-8 2-129,4 24 0,-4 7-129,0 15-129,-7 1 0,0 7-386,-4-5-130,4-1 0,-4-11 0,4-8 0,0-19 0,4-10 0,-1-13 0,4-8 0,-2-10 0,0-6 0,2-6 0,0-23 0,-1 25 0,1-25 0,0 0-130,0 0-515,0 0-258,-25-11-387,25 11-1032,-7-37-2451,1 3 258,4-11-258,2-8-129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53.247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CC99196E-EC78-4A4A-959F-999DE6C4FB04}" emma:medium="tactile" emma:mode="ink">
          <msink:context xmlns:msink="http://schemas.microsoft.com/ink/2010/main" type="inkDrawing" rotatedBoundingBox="3307,3676 6943,3382 7132,5722 3496,6016" semanticType="callout" shapeName="Other">
            <msink:sourceLink direction="to" ref="{527FBA96-92CC-4002-91D0-AFAD23BAF612}"/>
            <msink:sourceLink direction="to" ref="{7ABED1D3-48B9-4191-8548-34461517A1CA}"/>
          </msink:context>
        </emma:interpretation>
      </emma:emma>
    </inkml:annotationXML>
    <inkml:trace contextRef="#ctx0" brushRef="#br0">78 551 3612,'21'-20'4128,"-21"20"-129,18 0 0,-18 0-1548,0 0-645,21 30-387,-19-14-129,11 18 0,-12-7-387,10 17-129,-11-3-129,5 12 0,-5-3-129,0 11 0,-9-4-129,6 7 0,-8-2 0,6 6-129,-6-3 129,1 5-258,-1 1 129,2 2 0,-3 2-129,1-1 129,-2 1-129,3-2 0,-3-2 0,4-3 0,0-6 0,2-5 0,2-7-129,3-6 129,0-8-129,2-3 0,0-6 0,2-5 0,2-6 0,1 0 0,-5-16 129,9 23-129,-9-23 0,5 19 0,-5-19 0,6 16 0,-6-16 0,0 0 0,7 20 0,-7-20 0,0 0-129,0 0 129,0 0 0,18 16 0,-18-16 0,0 0 0,26 5 0,-10-5 0,2 0 0,3 2 0,8-2 0,3 0 0,5 0-129,6 0 129,3 0 0,2 0 0,4 0 0,3 0 0,-2 0 0,2 0 0,2 0 0,-1 0 0,0 5 0,1 1-129,2-1 129,2 2 0,3-3 0,3 1 0,8-1-129,7-1 129,7-1 129,7-2-129,2 0 0,3 0 0,2 0 0,-2 0 0,-4 0 0,-5-2 0,-1 2 0,-4 0-129,4 0 129,-1 0 129,-1 0-129,0 0 0,-2 0 0,-1 0 0,-4 0 0,-8-2 0,-4 1 0,-10 1 0,-6-2 0,-8 2 0,-5-2 129,-6 2-129,-5 0 0,-6 0 0,-3 0 0,-5 0 0,0 0 0,-16 0 0,20 0 0,-20 0 0,0 0 0,0 0 0,16 0 0,-16 0 0,0 0 0,0 0 0,0 0 0,0 0 0,0 0 0,0 0 0,0 0 129,0 0-129,0 0 0,0 0 0,0 0 0,0 0 0,0 0 0,0 0 0,0 0 0,0 0 0,0 0-129,0 0 129,0 0 0,0 0-129,0 0 129,16 0 0,-16 0 0,0 0 0,0 0 0,19 0-129,-19 0 129,0 0 0,0 0 0,0 0-129,18 9 129,-18-9 0,0 0-129,0 0 129,0 0 0,0 0 129,0 0-129,0 0 0,0 0 0,0 0 0,0 0 0,16 0 129,-16 0-129,0 0-129,0 0 129,0 0 0,0 0 0,0 0 0,0 0 129,14-13-129,-14 13 129,7-16-129,-3 0 258,3-1-129,-2-10 0,4-7 0,-3-10 0,1-13 0,0-16 0,3-18 0,-1-12 1,6-11-130,-1-7 0,0-7 0,-2-4 0,-1-8 0,-6-4 0,-1 3 0,-4 4 0,-2 6 0,-10 4 0,1 12 0,-3 6 0,3 20 0,1 20 0,2 14 0,1 10 0,2 13 0,3 9 0,-5 5-259,7 18-386,0 0-129,0 0-903,-12 16-2967,5 13-387,-11 6-258,-2 8-129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56.14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6AE22239-960C-47E1-BC29-29094D3FD516}" emma:medium="tactile" emma:mode="ink">
          <msink:context xmlns:msink="http://schemas.microsoft.com/ink/2010/main" type="inkDrawing" rotatedBoundingBox="4801,7765 8460,10883 6917,12693 3258,9576" semanticType="callout" shapeName="Other">
            <msink:sourceLink direction="with" ref="{1A01EE4A-A908-41BF-9C30-347511B3026F}"/>
          </msink:context>
        </emma:interpretation>
      </emma:emma>
    </inkml:annotationXML>
    <inkml:trace contextRef="#ctx0" brushRef="#br0">44 69 8256,'-25'-26'4257,"6"4"129,19 22-387,0 0-1806,0-21-516,9 21-645,-9 0-258,39-4-129,-7 3-129,18 1-258,6 3 0,16 6 0,6 0-129,9 2 0,6-2-129,6 1 129,3-1-129,2-2 0,5 0 0,7-1 129,6-1-129,5 2 0,-1-2 0,2 3 0,-2 0 0,-1 1 0,-6 0 0,-5 0 0,0-4 129,0-1-129,-1-4 0,1 0 0,0-2 129,-2-7-129,-5 2 129,-6 0 0,-12-2 0,-9 4 0,-12 0 0,-10-1-129,-9 4 129,-12 1-129,-9-1 129,-8 2-129,-20 0 0,21-2 0,-21 2 0,0 0 0,0 0 0,0 0 129,0 0-129,0 13 0,0-13 0,0 17 0,0-17 0,-2 23 0,2-23 0,-1 34 0,1-9 129,0 11-129,0 10 0,0 13 129,0 8 129,0 19 0,-6 8 0,3 14 129,-4 6-129,1 16 258,-4 9-257,4 9-259,-1 3 0,7 4 0,0-1 0,4 1 0,6 0 0,6-4 0,2-7 0,4-9 0,-3-8 0,1-8 0,-1-9 0,-1-10 0,-2-10 0,-2-17 0,-3-12 0,-4-10 0,0-8 0,-5-14 0,2 3 0,-13-15-4645,9-17-773,-32 15 387,9-15-645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7:55.049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1A01EE4A-A908-41BF-9C30-347511B3026F}" emma:medium="tactile" emma:mode="ink">
          <msink:context xmlns:msink="http://schemas.microsoft.com/ink/2010/main" type="inkDrawing" rotatedBoundingBox="3493,12661 3496,9281 3601,9282 3597,12662" semanticType="verticalRange" shapeName="Other">
            <msink:sourceLink direction="with" ref="{07820B25-C58F-44CF-B466-9D056FF2CE6E}"/>
            <msink:sourceLink direction="with" ref="{FF7B2B25-3973-4AC9-A90C-3E7A4777E893}"/>
            <msink:destinationLink direction="with" ref="{6AE22239-960C-47E1-BC29-29094D3FD516}"/>
          </msink:context>
        </emma:interpretation>
      </emma:emma>
    </inkml:annotationXML>
    <inkml:trace contextRef="#ctx0" brushRef="#br0">43 81 7998,'0'-43'4644,"0"22"0,0 21-387,2-20-1419,-2 20-903,0 0-774,0 0-258,0 0-387,0 0-258,21 25 129,-17 2-129,5 14 129,-6 12-129,1 22 129,-4 10-129,0 18 258,-6 11-129,-1 16 0,-5 10 1,3 21-388,-5 0 0,5 12 0,-2-4 0,8 4 0,-1-6 0,4 12 0,0-4 0,0-3 0,0-6 0,4-13 0,-1-7 0,4-9 0,-1-13 0,1-23 0,2-19 0,0-23 0,-1-16 0,-2-15 0,3-10 0,-9-18-130,0 0-1031,3-32-1032,6-2-2838,-4-16 258,1-14-516,6-18 0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8:44.861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E55C5294-F4F0-4999-A2A3-A2D6B6E23C8F}" emma:medium="tactile" emma:mode="ink">
          <msink:context xmlns:msink="http://schemas.microsoft.com/ink/2010/main" type="inkDrawing" rotatedBoundingBox="10058,7857 10353,4773 10421,4779 10126,7864" semanticType="callout" shapeName="Other">
            <msink:sourceLink direction="with" ref="{1416DDC2-9F73-40A0-A9C9-C019294EA551}"/>
            <msink:sourceLink direction="with" ref="{59988DCB-7032-440C-985F-58E2FCC5E7BE}"/>
          </msink:context>
        </emma:interpretation>
      </emma:emma>
    </inkml:annotationXML>
    <inkml:trace contextRef="#ctx0" brushRef="#br0">269-16 8514,'0'0'4386,"4"-21"129,-4 21-258,0 0-1548,0 0-774,0 0-645,0 0-387,0 0-258,0 0-129,0 0-258,0 0 0,0 0 0,0 0-129,0 0 0,0 0 0,0 0 0,0 17-129,-2-1 129,0 4 0,1 5-129,-1 2 129,-2 6-129,1 5 129,1 3-129,0 3 0,-1 6 129,1 0-129,0 5 0,0 0 129,2 2-129,-1 2 0,-1-1 129,-2 3-258,-1 1 258,-4 2-129,0 4 0,-5 3 0,1 7 0,-3 6 0,2 3 0,-4 7 0,4 4-129,2 0 129,1 1 129,0-3 0,4 1 0,-2-9-129,2 3-129,0-7 258,2-1-258,-4-1 129,4 0 0,-3 2 0,1-1-129,0-1 129,2-2 129,0-3-129,1-8 0,4-3 0,0-11 0,0-9 0,0-5 0,2-11-129,0-6 0,5-7-129,-7-17-387,10 23-387,-10-23-1419,0 0-2451,0 0 129,0 0-258,0 0-258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58:46.701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59988DCB-7032-440C-985F-58E2FCC5E7BE}" emma:medium="tactile" emma:mode="ink">
          <msink:context xmlns:msink="http://schemas.microsoft.com/ink/2010/main" type="inkDrawing" rotatedBoundingBox="11721,4556 12268,7933 10903,8154 10356,4778" semanticType="verticalRange" shapeName="Other">
            <msink:sourceLink direction="with" ref="{FF7B2B25-3973-4AC9-A90C-3E7A4777E893}"/>
            <msink:destinationLink direction="with" ref="{E55C5294-F4F0-4999-A2A3-A2D6B6E23C8F}"/>
          </msink:context>
        </emma:interpretation>
      </emma:emma>
    </inkml:annotationXML>
    <inkml:trace contextRef="#ctx0" brushRef="#br0">0-1 6192,'0'0'4257,"0"0"-258,0 0-387,0 0-1548,0 0-387,0 0-129,0 0-516,0 0-129,0 0-387,0 0-129,0 0 0,0 0 0,12 0 0,6 0 0,2 0 0,10 2-129,4 0-129,10 3 129,4-3-129,7 3-129,0-1 129,8 1 0,-5-1-129,3 3 0,-6-2 129,0 2-129,-1-1 0,-3 1 129,-1 0-129,0-4 0,-4 3 129,0-3-129,-3-1 0,-6-2 129,-3 2-129,-7-2 0,-8 0 0,-3 0 0,-16 0 0,16 0 0,-16 0 0,0 0 0,0 0 0,18 3 0,-18-3 0,20 4 0,-20-4 0,30 2 0,-9-1 0,1-1-129,2 0 129,-2 0 0,3 2 0,-4 0 0,0 0-129,-1 0 129,-4-2 0,-16 0 0,20 3 0,-20-3 0,0 0 0,0 0-129,0 0 129,0 0 0,0 0 0,16 7 0,-16-7 0,0 0 0,12 20 0,-12-20 129,11 25-129,-4-9 129,-2 5-129,2 0 0,-1 8 129,-1 3-129,-1 3 0,1 6 129,0 4-129,-3 5 129,-2 1 0,2 8 0,-2-4 0,0 7 129,-6 1-129,3 4 129,-6 1 0,5 6-129,-3 3 0,4 7 0,-3 5-129,5 8 129,-1 1-129,-2 5 129,-1 2-129,3 0 129,-5-2 129,0-1-258,-4-4 0,1-4 0,-5 0 129,3 2-258,-2 2 258,1-2-129,-3-2-129,4-1 258,-1-6-129,1-5 129,-1-7-129,3-10 0,1-9 0,2-10-129,3-5-129,-3-9 0,7 0-387,-9-16-774,11 9-2322,-2-9-1161,0-16 129,-14 26-516,14-26-258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0:07.89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context xml:id="ctx1">
      <inkml:inkSource xml:id="inkSrc0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1" timeString="2011-08-17T00:00:54.919"/>
    </inkml:context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3FF0140-C260-4C49-AF8B-C42B1BC54786}" emma:medium="tactile" emma:mode="ink">
          <msink:context xmlns:msink="http://schemas.microsoft.com/ink/2010/main" type="writingRegion" rotatedBoundingBox="-2666,878 24949,-157 25491,14269 -2125,15305"/>
        </emma:interpretation>
      </emma:emma>
    </inkml:annotationXML>
    <inkml:traceGroup>
      <inkml:annotationXML>
        <emma:emma xmlns:emma="http://www.w3.org/2003/04/emma" version="1.0">
          <emma:interpretation id="{54BB703A-E02A-4F1D-8D5B-BA49565A68E6}" emma:medium="tactile" emma:mode="ink">
            <msink:context xmlns:msink="http://schemas.microsoft.com/ink/2010/main" type="paragraph" rotatedBoundingBox="2286,590 14243,294 14307,2869 2349,31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53CCEA-DEBE-4CCD-9CFC-3C773268DB5C}" emma:medium="tactile" emma:mode="ink">
              <msink:context xmlns:msink="http://schemas.microsoft.com/ink/2010/main" type="line" rotatedBoundingBox="2286,590 14243,294 14307,2869 2349,3164"/>
            </emma:interpretation>
          </emma:emma>
        </inkml:annotationXML>
        <inkml:traceGroup>
          <inkml:annotationXML>
            <emma:emma xmlns:emma="http://www.w3.org/2003/04/emma" version="1.0">
              <emma:interpretation id="{68A4DA0F-2934-4D79-98EB-93F8F68C47D7}" emma:medium="tactile" emma:mode="ink">
                <msink:context xmlns:msink="http://schemas.microsoft.com/ink/2010/main" type="inkWord" rotatedBoundingBox="2290,749 8463,597 8523,3012 2349,3164"/>
              </emma:interpretation>
              <emma:one-of disjunction-type="recognition" id="oneOf0">
                <emma:interpretation id="interp0" emma:lang="en-US" emma:confidence="1">
                  <emma:literal>Kavanagh</emma:literal>
                </emma:interpretation>
                <emma:interpretation id="interp1" emma:lang="en-US" emma:confidence="0">
                  <emma:literal>Kanagawa</emma:literal>
                </emma:interpretation>
                <emma:interpretation id="interp2" emma:lang="en-US" emma:confidence="0">
                  <emma:literal>Kainga</emma:literal>
                </emma:interpretation>
                <emma:interpretation id="interp3" emma:lang="en-US" emma:confidence="0">
                  <emma:literal>Katanga</emma:literal>
                </emma:interpretation>
                <emma:interpretation id="interp4" emma:lang="en-US" emma:confidence="0">
                  <emma:literal>Kanga</emma:literal>
                </emma:interpretation>
              </emma:one-of>
            </emma:emma>
          </inkml:annotationXML>
          <inkml:trace contextRef="#ctx0" brushRef="#br0">2681 549 11610,'-4'-27'4902,"4"27"-387,0 0 129,-16-12-3096,16 22-774,0 8-129,8 14-258,-3 2-129,7 7 0,-3 7 0,7 3-129,-3-1-129,-1 4 0,-1-8-129,-4-7 0,0-3 0,-5-10 0,0-4-129,-2-22 0,0 0 0,0 0 129,3-22 0,1-10 129,3-9 0,0-3 0,4-8 129,1 1-129,-1-1 258,3 8-129,-2 3 129,4 9 0,-3 5-129,3 9 0,-16 18 129,34-14-129,-13 14 0,0 4-129,4 13 0,2 6 129,0 6-258,-2 5 258,-2 5-258,-2 5 129,-3 4-258,-4 0 0,-2 2 0,-8-5-258,5 8-516,-9-21-774,3 13-2322,-3-12-516,0-8-387,2-3 0</inkml:trace>
          <inkml:trace contextRef="#ctx0" brushRef="#br0" timeOffset="504.0289">3556 744 10320,'0'-49'4902,"-5"27"0,-6 1-258,-16-6-2838,27 27-774,-30-18-387,14 18-258,-7 0-129,4 13-129,-3 5-129,3 7 0,3 5 0,3 4 0,4-1 0,6 3-129,3 0 0,0-3 0,12 1 0,1-5-129,3-1 0,0-10-129,3-2 129,-1-13 129,3-3 129,1-10 0,-3-15 258,4-5 0,-3-11 129,3 0 0,-5-5 129,3 12-129,-7-2-129,1 11 0,-5 6 0,-10 19-129,22-6 0,-22 6-129,25 25 0,-11-3-258,2 10 0,0-4 0,5 11-387,-7-14-387,17 18-1290,-12-22-2451,6-7-129,2-6-129,1-8-516</inkml:trace>
          <inkml:trace contextRef="#ctx0" brushRef="#br0" timeOffset="1488.0851">4076 695 8514,'0'-50'5031,"0"32"-258,0 18-258,0 0-1677,-11-16-1548,11 16-516,0 9-387,0-9-129,0 28-129,2-6 0,-1 1 0,3 5-129,0 1 0,-1 1-129,2 2 0,-1-5 0,3 1-129,-2-6 0,3-3 129,-8-19 129,16 14 0,-16-14 0,23-14 129,-7-7 129,0-11 0,3 0 0,1-7 0,1 5 0,-1 2-129,-1 7-129,-1 2 129,0 9-129,0 6 0,-1 7 0,3 1-129,0 9 129,3 3 0,2 4 0,3 0 0,4-2 129,2-5-129,7-5 129,0-4 0,5-6 0,0-15 129,4-4-129,-7-9 0,-4-3 129,-9-6-258,-9 2 258,-12-1-258,-9 2 129,-5 7-258,-15 6 258,-6 9-258,-4 9 129,-6 9 0,2 4 0,2 15-129,4 6 0,5 6 129,5 1-258,5 5 129,4-1-258,9 1 129,-1-3-258,2 1 129,5-10-129,10 0 129,-16-25 129,30 20 0,-9-20 258,4-11 129,5-12 258,1-11-129,3-3 129,-4-8-129,5 8 129,-8-6-258,1 11 129,-6 5-258,-6 11 0,-16 16 0,19 6-129,-13 22 129,-1 19-129,2 17 129,-1 21 0,1 20 0,3 16 0,1 10 258,5 10-129,0 3 129,4 6 129,-4-8-129,3-3 129,-1-13 0,0-12-129,-6-16 129,-1-13-258,-6-17 129,-3-17 0,-2-15-129,-12-19 1,-12-17-130,-6-14 0,-9-27 0,-5-12 0,-12-15 0,-4-10 0,-1-11 0,3-7 0,6-4 0,9-6-388,22 4-257,14-15-387,34 21-774,10-14-2193,36 12-1161,11 5-129,15 11 0,4 15-387</inkml:trace>
          <inkml:trace contextRef="#ctx0" brushRef="#br0" timeOffset="2076.1187">5545 19 9804,'7'-47'4773,"-7"47"-258,0 0-129,21 18-2451,-21 9-1032,15 23-258,-7 1-129,8 19 0,-5 1-129,2 11-129,-3-2 0,-1 5-129,-4-3 0,1 0-129,-4-6 258,-1-8-387,-1-9 129,0-11 129,0-13-129,0-15 129,0-20-129,0 0 129,9-31 0,2-4 0,-2-10 0,7-6 0,0-8 0,3 4 0,-1 5 0,2 7 0,-4 6-129,2 12 129,-2 7-129,0 13 129,3 5-129,2 13-129,6 8 129,2 9-258,6 13-129,-5 0-258,11 19-645,-19-12-2322,11 5-1290,-4-4-129,-1-4-258,1-12-258</inkml:trace>
          <inkml:trace contextRef="#ctx0" brushRef="#br0" timeOffset="-2292.1311">-1 168 5160,'7'-41'4644,"-7"41"-129,0-26-387,0 26-1806,0 0-774,0 0-258,0 0-258,0 21-387,1 13 0,1-2-129,5 14 0,-3 2-129,3 11-129,-2 1 129,1 6-387,-4 0 258,-1 1-258,1 1 129,-2-4 0,0-4-258,0-6 258,0-6-258,0-7 258,0-11-258,2-7 129,-2-5 0,0-18 0,0 0 0,0 0 129,9-16-129,-2-13 129,5-10 0,4-10 0,6-14 0,10-8 0,7-7-129,9-2 129,3-4-129,8 2 129,0 2-129,0 7 0,-3 9-129,-9 11 129,-8 9 0,-9 6 0,-10 11 129,-6 8-129,-14 19 0,14-18-129,-14 18 0,0 0 0,0 0-387,0 11-387,0 19-1161,0-5-2838,-5 0 129,-6 9-258,-3-2-387</inkml:trace>
          <inkml:trace contextRef="#ctx0" brushRef="#br0" timeOffset="-1986.1136">452 463 9417,'22'52'4902,"-10"-22"-258,2 2-129,-8 2-2451,24 23-903,-9 0-387,13 9-258,-4-2-129,8 2-129,-3-4-129,1-5 129,-4-7-129,-2-8-129,-3-10 0,-6-9 0,-3-3-387,-18-20-129,21 23-774,-21-23-3612,0 0 258,0 0-387,-9 0-129</inkml:trace>
          <inkml:trace contextRef="#ctx0" brushRef="#br0" timeOffset="-916.0524">1345 716 7998,'-7'-60'4773,"-9"31"-258,0 9-129,16 20-2451,-48-23-516,27 23-645,-11 2-387,7 12-129,-4 9-258,6 6 0,4 5 0,3 1 0,7 4-129,3 1 129,6 1-258,0-4 129,4 2-258,5-9 129,7 0-129,-6-12-129,6 0 258,-16-18 0,31 0 129,-31 0 258,30-37 0,-14 6 258,-4-9 258,6 0-129,-4-8 0,4 11 0,-5-6-129,4 13 0,-4 0 0,3 14-258,-16 16 129,30-13-258,-12 17 129,3 16-129,2 6 0,4 8 129,2 3-129,3 4 0,-2 2 0,2-4 129,-2-3-129,0-11 129,-1-8 0,-1-8 129,-5-9-129,6-10 129,-6-17-129,2-5 129,-4-13 0,1-1-129,-5-9 0,-2 0 0,-7 2-129,-4 1 0,-4 7-258,-2 6 129,-8 7-129,-6 7 0,16 25-258,-34-23 129,34 23-129,-32 0 0,32 0 258,-25 20-516,21 1 258,4-21-258,-3 36 129,3-36-387,0 32 516,0-32-387,17 16 645,-1-13 129,0-3 387,6 0 387,-4-14 258,8 7 129,-10-11-129,11 11 258,-11-11-387,7 11 129,-23 7-387,32-14 0,-32 14-258,29 0 0,-29 0 129,30 23-258,-16 0 0,2 9 0,-2 6-129,-3 4-129,3 8 0,-7-2-258,2 13-387,-9-17-1032,9 9-3096,-7 1 129,1-4-516,5-4 0</inkml:trace>
        </inkml:traceGroup>
        <inkml:traceGroup>
          <inkml:annotationXML>
            <emma:emma xmlns:emma="http://www.w3.org/2003/04/emma" version="1.0">
              <emma:interpretation id="{863447F1-01B9-467D-8354-15DF4E7FE0E9}" emma:medium="tactile" emma:mode="ink">
                <msink:context xmlns:msink="http://schemas.microsoft.com/ink/2010/main" type="inkWord" rotatedBoundingBox="9617,409 14243,294 14290,2171 9664,2285"/>
              </emma:interpretation>
              <emma:one-of disjunction-type="recognition" id="oneOf1">
                <emma:interpretation id="interp5" emma:lang="en-US" emma:confidence="0">
                  <emma:literal>Map.</emma:literal>
                </emma:interpretation>
                <emma:interpretation id="interp6" emma:lang="en-US" emma:confidence="0">
                  <emma:literal>Mop</emma:literal>
                </emma:interpretation>
                <emma:interpretation id="interp7" emma:lang="en-US" emma:confidence="0">
                  <emma:literal>Mop.</emma:literal>
                </emma:interpretation>
                <emma:interpretation id="interp8" emma:lang="en-US" emma:confidence="0">
                  <emma:literal>Map</emma:literal>
                </emma:interpretation>
                <emma:interpretation id="interp9" emma:lang="en-US" emma:confidence="0">
                  <emma:literal>Maps</emma:literal>
                </emma:interpretation>
              </emma:one-of>
            </emma:emma>
          </inkml:annotationXML>
          <inkml:trace contextRef="#ctx0" brushRef="#br0" timeOffset="4071.2329">10723 476 10707,'43'-2'4902,"-26"0"-258,1 2 129,-2-9-2580,16 9-1161,-7 0 129,23 4-387,4-4-129,21 2-129,8-2-129,21 0-129,6 0-129,10-4-258,-1 2-387,-12-10-1806,-2 10-2451,-17-5-129,-22-4-258,-25 1-387</inkml:trace>
          <inkml:trace contextRef="#ctx0" brushRef="#br0" timeOffset="3748.2144">7333 90 11352,'12'28'4773,"-7"1"0,-1 10-258,12 11-3612,-16-6-129,5 18-129,-5-6-129,2 6-258,-2-7 0,0-2-258,0-8 129,2-8-129,0-10 258,1-9 0,-3-18-129,0 0 129,11-31-129,-6-4 129,-1-15-258,1-5 258,-1-11-387,-1-7 258,-3-2-258,0 1 258,0 6-258,-3 6 129,-5 10 0,3 11 0,0 13-129,5 28 0,0 0 129,0 0 0,3 27-129,10 8 129,5 11-129,5 4 129,2 5 0,5-1 129,0-4-129,0-6 0,-1-7 0,-4-6 129,-2-12-129,-2-8 0,-1-11 129,-3-6-129,-1-17 129,2-12 0,0-17 0,3-14-129,3-14 129,6-12 0,0-1 0,-2 8-129,-3 5 129,-1 12 0,-5 17-129,-3 13 0,-3 22 129,-13 16 0,1 25-129,-1 13 0,0 11 0,0 14 0,4 8-129,3 12 258,2 5-258,3-1 258,4-2-129,4-5 0,1-7 0,4-5-129,7-8 129,-2-6-387,11-6 258,0-15-258,11-1 0,3-16-258,11-3 129,-2-15-129,5-12 129,-5-18 258,-2-4 0,-13-10 129,-12-6 0,-14 1 387,-18-3-129,-5 12 387,-14 4-258,-7 14 129,-9 0-129,1 16 129,-1 4 0,7 4 0,0 11-129,7 8 0,3 3-129,4 6 129,4 2-129,1 4-129,4 0 0,0 1-258,2-1 129,3-7-258,4 0 258,0-11-258,-9-16 129,25 16 0,-9-16 258,4-9 0,-1-7 0,4-6 129,-1 1-129,3 1 129,-2 1-258,0 3 258,0 5-258,-2 6 129,1 5 0,-1 0 0,2 0 258,0 0-129,2 0 0,2 0 129,1-13-129,3-3 0,1-7 0,1-2 0,-2-5 0,-1 0 0,-3-4 0,-1 7 0,-6 3 0,-4 6 129,-16 18-129,14-22 0,-14 22 0,0 0 0,5 25-129,-5 6 129,0 6-129,0 11-129,0 7 258,0 13-129,0 5 0,0 10 0,0 8 129,0 7-129,0 1 0,0-1 129,0 0-129,0-9 0,0-9 0,0-14 0,0-15-129,4-15 129,-1-9-129,-3-27 0,8 21 0,-8-21-258,7-9 129,-6-16-129,1-5 0,-2-16-258,0-9 0,0-25-129,0 1 0,-2-24-129,2 3 0,0-15 258,0 6-258,0-3 516,6 13 0,-3 12 387,5 8 258,6 19 258,-2 6 0,15 21 0,-2 4 129,17 18 0,1 1-129,16 10 0,-2 7 0,10 14-129,-4 4-129,-3 11 129,-10-1-258,-6 3 129,-13-1 129,-14 0-258,-15-6 129,-7-3 0,-22-8-129,-16-3-258,-10-4 258,-16-8-516,-6 4-129,-12-9-387,12 5-903,-12-5-2709,19 0 129,11-5-387,13-2-387</inkml:trace>
        </inkml:traceGroup>
      </inkml:traceGroup>
    </inkml:traceGroup>
    <inkml:traceGroup>
      <inkml:annotationXML>
        <emma:emma xmlns:emma="http://www.w3.org/2003/04/emma" version="1.0">
          <emma:interpretation id="{43AB7BC8-678B-459E-AFF6-6524D04A1578}" emma:medium="tactile" emma:mode="ink">
            <msink:context xmlns:msink="http://schemas.microsoft.com/ink/2010/main" type="paragraph" rotatedBoundingBox="-2552,3198 25104,2963 25137,6921 -2519,71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9E01E1-8B53-40B3-BEBF-F792542FA62A}" emma:medium="tactile" emma:mode="ink">
              <msink:context xmlns:msink="http://schemas.microsoft.com/ink/2010/main" type="inkBullet" rotatedBoundingBox="-2545,4114 -2530,4113 -2529,4128 -2544,4129"/>
            </emma:interpretation>
            <emma:one-of disjunction-type="recognition" id="oneOf2">
              <emma:interpretation id="interp10" emma:lang="en-US" emma:confidence="0">
                <emma:literal>.</emma:literal>
              </emma:interpretation>
              <emma:interpretation id="interp11" emma:lang="en-US" emma:confidence="0">
                <emma:literal>v</emma:literal>
              </emma:interpretation>
              <emma:interpretation id="interp12" emma:lang="en-US" emma:confidence="0">
                <emma:literal>}</emma:literal>
              </emma:interpretation>
              <emma:interpretation id="interp13" emma:lang="en-US" emma:confidence="0">
                <emma:literal>w</emma:literal>
              </emma:interpretation>
              <emma:interpretation id="interp14" emma:lang="en-US" emma:confidence="0">
                <emma:literal>3</emma:literal>
              </emma:interpretation>
            </emma:one-of>
          </emma:emma>
        </inkml:annotationXML>
        <inkml:trace contextRef="#ctx1" brushRef="#br1">-4840 3380,'0'0,"0"0,0 0,0 0,0 0,0 0</inkml:trace>
      </inkml:traceGroup>
      <inkml:traceGroup>
        <inkml:annotationXML>
          <emma:emma xmlns:emma="http://www.w3.org/2003/04/emma" version="1.0">
            <emma:interpretation id="{BBB872A4-3E0D-4E3C-9E94-BDD1CE4214A2}" emma:medium="tactile" emma:mode="ink">
              <msink:context xmlns:msink="http://schemas.microsoft.com/ink/2010/main" type="line" rotatedBoundingBox="1617,3162 25104,2963 25119,4738 1632,4938"/>
            </emma:interpretation>
          </emma:emma>
        </inkml:annotationXML>
        <inkml:traceGroup>
          <inkml:annotationXML>
            <emma:emma xmlns:emma="http://www.w3.org/2003/04/emma" version="1.0">
              <emma:interpretation id="{F58F58E7-A508-4E65-8B9E-322BB20D9C16}" emma:medium="tactile" emma:mode="ink">
                <msink:context xmlns:msink="http://schemas.microsoft.com/ink/2010/main" type="inkWord" rotatedBoundingBox="1619,3390 2330,3384 2337,4186 1626,4192"/>
              </emma:interpretation>
              <emma:one-of disjunction-type="recognition" id="oneOf3">
                <emma:interpretation id="interp15" emma:lang="en-US" emma:confidence="0">
                  <emma:literal>*</emma:literal>
                </emma:interpretation>
                <emma:interpretation id="interp16" emma:lang="en-US" emma:confidence="0">
                  <emma:literal>H</emma:literal>
                </emma:interpretation>
                <emma:interpretation id="interp17" emma:lang="en-US" emma:confidence="0">
                  <emma:literal>¥</emma:literal>
                </emma:interpretation>
                <emma:interpretation id="interp18" emma:lang="en-US" emma:confidence="0">
                  <emma:literal>I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6826.3905">-674 2820 12126,'22'-3'4902,"-6"3"-516,7 9 258,14 14-3354,-7-7-258,15 14-129,-10-3-387,8 7 0,-6-2-387,4 1 129,-3 1-387,-5-5 0,5 1-258,-12-16-516,12 13-1290,-8-20-2580,-7-7 129,-1-4-387,-10-15 0</inkml:trace>
          <inkml:trace contextRef="#ctx0" brushRef="#br1" timeOffset="7046.4031">-156 2781 10707,'-22'-18'4515,"-4"18"129,26 0-129,-16 32-2709,-6-10-645,8 13-387,-12-1 129,6 11-516,-7 1-258,1-3-258,2 8-516,-6-15-516,14 17-903,-12-23-1677,6-7-903,10-3-129,-6-16-129,18-4-129</inkml:trace>
          <inkml:trace contextRef="#ctx0" brushRef="#br1" timeOffset="7225.4132">-475 3128 3096,'41'-14'4128,"-9"12"-129,-9-14-129,20 4-903,0-1-1032,3-8-774,7 5-516,-1-4-774,-6 1-1032,-3-10-2451,1 19-387,-22-17 129,3 14-387</inkml:trace>
          <inkml:trace contextRef="#ctx0" brushRef="#br1" timeOffset="7442.4257">-165 2682 11352,'-34'-24'4644,"15"19"258,19 5-258,-2 25-2838,-11-4-516,13 17-387,-7 1 0,7 16-387,0 5 0,0 8-516,9 7 0,0-4-645,12 16-774,-14-12-3225,9-6-258,-1-7-258,-1-6-129</inkml:trace>
        </inkml:traceGroup>
        <inkml:traceGroup>
          <inkml:annotationXML>
            <emma:emma xmlns:emma="http://www.w3.org/2003/04/emma" version="1.0">
              <emma:interpretation id="{D0F458C0-1360-4B99-9ECE-8E6B5DEC0E1C}" emma:medium="tactile" emma:mode="ink">
                <msink:context xmlns:msink="http://schemas.microsoft.com/ink/2010/main" type="inkWord" rotatedBoundingBox="3081,3230 6839,3198 6854,4893 3095,4925"/>
              </emma:interpretation>
              <emma:one-of disjunction-type="recognition" id="oneOf4">
                <emma:interpretation id="interp20" emma:lang="en-US" emma:confidence="0">
                  <emma:literal>Useful</emma:literal>
                </emma:interpretation>
                <emma:interpretation id="interp21" emma:lang="en-US" emma:confidence="0">
                  <emma:literal>useful</emma:literal>
                </emma:interpretation>
                <emma:interpretation id="interp22" emma:lang="en-US" emma:confidence="0">
                  <emma:literal>Vseful</emma:literal>
                </emma:interpretation>
                <emma:interpretation id="interp23" emma:lang="en-US" emma:confidence="0">
                  <emma:literal>oseful</emma:literal>
                </emma:interpretation>
                <emma:interpretation id="interp24" emma:lang="en-US" emma:confidence="0">
                  <emma:literal>vseful</emma:literal>
                </emma:interpretation>
              </emma:one-of>
            </emma:emma>
          </inkml:annotationXML>
          <inkml:trace contextRef="#ctx0" brushRef="#br1" timeOffset="8276.4734">852 2666 10965,'-12'-31'4257,"12"31"387,-16-7-516,7 18-2451,-3 7-774,8 15-516,-1 5 129,3 13-258,0 6 129,2 7-258,4 9 129,8 2-129,4 3-129,4-3 129,1-2-258,6-7 129,1-9 0,1-8 0,3-9-129,2-14 258,-2-10 0,1-5 129,-2-11 0,4-4 0,-3-15 129,4-8 129,-2-16-129,8-8 0,-1-15-129,5-9 0,-3-8 0,0-10-258,-6-3 0,-7 2-129,-8 3 0,-10 9 129,-10 13-387,-7 10 129,-13 17-258,-12 8-258,3 25-387,-19-2-1935,6 13-1806,7 18 0,1 3-129,7 9-645</inkml:trace>
          <inkml:trace contextRef="#ctx0" brushRef="#br1" timeOffset="8771.5017">2007 2893 9159,'0'0'4128,"-27"0"-258,27 0-258,-27 22-2709,8-12-645,1 5-129,18-15-129,-21 28 0,21-28 0,0 28 129,0-28 0,25 32 129,-6-16 0,10 6 258,-1-3-129,6 6 129,-2-2 0,2 6-129,-8-6 129,3 4-129,-8-4 0,-3 2 0,-9-8 0,-5 7 0,-4-8-129,-15 1 0,-6-6-129,-4 3 0,-7-7 0,-4-1 0,-1-4-129,-2-2-129,3 0 0,3-9-129,2 5 0,-1-12-387,11 14-387,-7-12-2322,6 2-1032,22 12-258,-25-15 0,25 15-258</inkml:trace>
          <inkml:trace contextRef="#ctx0" brushRef="#br1" timeOffset="9224.5276">2444 3222 12384,'68'-16'4902,"-36"7"-258,0 1 129,5 8-3354,-15-16-516,10 10-258,-9-8-258,4 3 0,-8-3-129,-1-2-129,-4-2 0,-7 0-258,-7 1 129,0-3-129,0 20 0,-30-27 0,5 20-129,-10 6 0,-1 1 129,-3 10-129,0 12 129,1 2 0,6 10 0,7 4 129,6 6-129,10 1 258,9 1-129,2 0 129,19-3 0,13-2 0,5-8 0,7-6 0,6-4-129,3-7 0,2-1-516,-11-15-1419,-1 0-2838,-4-4 258,-9-8-645,-4-3 129</inkml:trace>
          <inkml:trace contextRef="#ctx0" brushRef="#br1" timeOffset="9723.5558">3023 3103 11868,'21'-21'5031,"-2"14"-387,5-2 129,2-11-2451,10 15-1548,-6-13-129,9 4-258,-3-7-129,-1-1-258,1-4 129,-8-7-258,-1 1-129,-9-3 0,-4 5-258,-10-1 258,-4 7-129,0 4 258,-6 4-258,6 16 387,-25-9-129,25 9 129,-26 20 387,17 5-258,0 8 387,4 12-129,-4 5 258,9 17-129,-6 4 129,6 15-129,0-1-129,6 8-128,-1-3-259,6 3 0,-1-4 0,3-6 0,5-8 0,-1-4 0,1-9 0,-2-5 0,0-5 0,-3-8 0,-3-4 0,-4-7 0,-5-2 0,-1-12 0,-1 3 0,1-22 0,-18 23-1033,-11-23-3740,29 0-516,-33-13 258,15-5-516</inkml:trace>
          <inkml:trace contextRef="#ctx0" brushRef="#br1" timeOffset="10013.5728">3063 3527 11223,'24'-24'4644,"-5"19"-258,-3-6 0,2 1-3354,17 10-387,-1-7-129,11 7-258,1 0-387,6-4-645,21 4-1677,1 0-1806,-3-4-258,6-3-129,-6-9-516</inkml:trace>
          <inkml:trace contextRef="#ctx0" brushRef="#br1" timeOffset="10516.6015">3869 3064 11223,'0'0'4773,"-18"2"-129,18-2-129,-8 25-2838,8 5-903,-2 0-129,2 13-129,0-2-129,0 5-258,3-3-129,4-2 0,1-4 0,0-7 0,5-5-129,-4-7 0,7-7 0,-16-11 129,32 1-129,-13-4 0,3-11 0,-3-11 129,6-4 0,-2-6 0,-1-3 129,-3 1 0,-5-2 129,2 5 0,-7 4 129,2 10-129,-9 2 129,-2 18-258,0 0 129,0 0-129,0 0-129,18 15 129,-10 11-129,3 6 0,3 4-129,4 7 129,2-2-129,-2-4-129,1-2 0,-5-10-258,4 2-258,-18-27-645,27 14-2580,-27-14-645,21-7-129,-7-12-258</inkml:trace>
          <inkml:trace contextRef="#ctx0" brushRef="#br1" timeOffset="10792.6173">4467 2612 11739,'-7'-21'4773,"0"-4"-258,7 25 129,0 0-2967,0 0-774,0 27-258,0-2-129,3 14-129,1 7 129,3 13-258,-2 10 0,1 7-129,1 10-129,-6-1-258,7 4-258,-7-11-258,14 10-1161,-8-19-2838,5-10 0,2-9-258,-3-17 129</inkml:trace>
        </inkml:traceGroup>
        <inkml:traceGroup>
          <inkml:annotationXML>
            <emma:emma xmlns:emma="http://www.w3.org/2003/04/emma" version="1.0">
              <emma:interpretation id="{DC7F440D-42C8-445F-B74A-124C8215551F}" emma:medium="tactile" emma:mode="ink">
                <msink:context xmlns:msink="http://schemas.microsoft.com/ink/2010/main" type="inkWord" rotatedBoundingBox="7507,3112 11788,3076 11798,4245 7517,4281"/>
              </emma:interpretation>
              <emma:one-of disjunction-type="recognition" id="oneOf5">
                <emma:interpretation id="interp25" emma:lang="en-US" emma:confidence="1">
                  <emma:literal>method</emma:literal>
                </emma:interpretation>
                <emma:interpretation id="interp26" emma:lang="en-US" emma:confidence="0">
                  <emma:literal>methods</emma:literal>
                </emma:interpretation>
                <emma:interpretation id="interp27" emma:lang="en-US" emma:confidence="0">
                  <emma:literal>Method</emma:literal>
                </emma:interpretation>
                <emma:interpretation id="interp28" emma:lang="en-US" emma:confidence="0">
                  <emma:literal>meted</emma:literal>
                </emma:interpretation>
                <emma:interpretation id="interp29" emma:lang="en-US" emma:confidence="0">
                  <emma:literal>metered</emma:literal>
                </emma:interpretation>
              </emma:one-of>
            </emma:emma>
          </inkml:annotationXML>
          <inkml:trace contextRef="#ctx0" brushRef="#br1" timeOffset="11655.6667">5218 2982 11094,'0'0'4515,"19"23"-129,-10-1-258,-2 4-3096,11 15-258,-6-3-129,4 8-258,-3-3-129,1-4-129,-5-4-129,2-4 0,-4-7-129,-2-6 129,-5-18 0,0 0-129,0 0 129,20-12 0,-11-17 0,-1-6 0,5-8 129,-1-1 0,3-4 0,1 7 0,-4 1 129,0 14-129,1 4 129,-13 22 0,27-5-129,-27 5 129,24 23-129,-11 4-129,-2 3 129,1 6-129,-3 1 0,-4-1 0,1 3-258,-5-9 129,3 0-129,-4-8 0,4-3 0,-4-19 0,0 0 129,0 0 129,16-12 129,-6-13 129,-1-13 129,9 1 0,-2-13 129,7 6-129,-2-6 129,10 11-129,-5 0 0,5 12-129,-1 6 0,4 14 0,-2 7-129,3 10 0,-1 13 0,0 9-129,-2 8 0,-6 4-258,1 9-129,-13-6-129,6 8-516,-20-23-1548,0 5-2322,0-7 129,0-8-387,0-22 0</inkml:trace>
          <inkml:trace contextRef="#ctx0" brushRef="#br1" timeOffset="12055.6896">6199 3205 9804,'18'-2'4773,"20"-2"-129,-14 2-258,1-5-2322,22 7-516,-10-3-516,13-1-387,-6-10-129,6 2-129,-9-8-258,-2 0 129,-7-6-129,-9-1-129,-9 0 129,-10 1-129,-4 1-129,-16 5 0,-7 2 0,-7 6 0,-4 8 0,-5 4 0,3 6 0,2 10 0,6 7 0,5 7 129,7 9 0,9 6 0,7 8-129,3 0 129,15 6-129,5-2-129,11 0 129,3-7-129,8-8 0,-4-11-258,10-3-645,-12-14-3354,4-14 258,0-1-387,-9-26 129</inkml:trace>
          <inkml:trace contextRef="#ctx0" brushRef="#br1" timeOffset="12548.7178">7023 3139 10836,'0'-16'4515,"28"-6"258,-1 15-258,10-5-2322,13 14-1161,-9-2-258,18 7-258,-6 0-258,4-4-129,-2 1-387,-7-4-516,4 0-2064,-13-9-1806,-10-12 129,-6-2-258,-9-11-774</inkml:trace>
          <inkml:trace contextRef="#ctx0" brushRef="#br1" timeOffset="12323.7049">7124 2566 14448,'0'-16'5031,"0"16"-258,6 23-516,-3-3-3483,15 17 0,-7 2 129,8 16-129,-6 6-258,3 10-129,-4 4-257,-3 3-130,0 5 0,-5-4-259,3 3-515,-7-22-645,5 1-2709,-5-15-903,-2-12 0,-5-13-129,7-21-387</inkml:trace>
          <inkml:trace contextRef="#ctx0" brushRef="#br1" timeOffset="13263.7587">7526 2635 12384,'-23'-25'4902,"23"25"-516,0 0 387,-12 18-3483,17 14-387,-3-2 129,10 15-258,-8 5-129,5 10-129,-4 1-129,1 10-129,-5 4 0,-1-1-387,0-1 0,0-11 0,0-6 0,0-15 0,0-8 0,2-13 0,-2-20 129,16-2 0,-7-19 129,3-9 0,3-10 0,2-4-129,-1-6 129,2 2 0,-2 0-129,-2 9 0,1 3 0,-1 13 0,2 11 0,-16 12-129,30 0 0,-14 12 0,4 11-258,-1-1 0,10 4 0,-1-8-129,13 4-129,0-17 0,18 2-129,-8-11 129,17-6 0,-11-12 129,2-1 258,-17-3 0,-8-1 258,-16 4 129,-16 1 258,-2 22 0,-24-19 129,0 19 0,-10 3-129,5 19 0,1 3-129,8 10 0,4 6 0,9 7 0,4 2-129,3 3 0,14-1 0,7-4 0,4-7 0,7-4 129,-2-10 0,6-8 129,-4-13 0,5-6 129,-8-11 0,1-14-257,-7-14-259,0-7 0,-9-13 0,-1-3 0,-6-4 0,-5 0 0,-2 11 0,-2 4 0,-2 19-1033,-19-4-1289,23 36-2709,-33-14 129,17 16-387,0 19 0</inkml:trace>
          <inkml:trace contextRef="#ctx0" brushRef="#br1" timeOffset="13804.7896">8992 3119 11223,'43'-41'4773,"-40"22"-258,-6-3 129,-15-6-2193,18 28-1290,-43-21-129,22 21-516,-7 0 0,6 17-129,-3 5-258,9 11 129,0 7-258,6 4 129,4 6-129,6-2 0,0 0 0,13-2 129,3-5-129,5-9 129,2-7 0,4-9 0,-2-12 129,5-6 1,-3-20-259,1-15 0,-1-14 0,1-12 0,-5-10 0,-1-10 0,-3-10 0,-6-3 0,-3-5 0,-2-2 0,0 7-259,-8 8 130,0 12 0,0 15 0,-3 17 0,-6 24 129,9 20 0,-20 20 129,8 23-129,8 8 129,3 13 0,1 7 129,0 4-128,12 2-130,6 1 0,5-3 0,5-1 0,3-3 0,10 8-388,-11-24-1934,9 14-2580,4-8-129,1-8-129,1-3-387</inkml:trace>
        </inkml:traceGroup>
        <inkml:traceGroup>
          <inkml:annotationXML>
            <emma:emma xmlns:emma="http://www.w3.org/2003/04/emma" version="1.0">
              <emma:interpretation id="{67B1CBE5-6258-450F-9D82-640A7930FF51}" emma:medium="tactile" emma:mode="ink">
                <msink:context xmlns:msink="http://schemas.microsoft.com/ink/2010/main" type="inkWord" rotatedBoundingBox="12573,3251 14501,3235 14513,4690 12585,4707"/>
              </emma:interpretation>
              <emma:one-of disjunction-type="recognition" id="oneOf6">
                <emma:interpretation id="interp30" emma:lang="en-US" emma:confidence="1">
                  <emma:literal>for</emma:literal>
                </emma:interpretation>
                <emma:interpretation id="interp31" emma:lang="en-US" emma:confidence="0">
                  <emma:literal>foes</emma:literal>
                </emma:interpretation>
                <emma:interpretation id="interp32" emma:lang="en-US" emma:confidence="0">
                  <emma:literal>four</emma:literal>
                </emma:interpretation>
                <emma:interpretation id="interp33" emma:lang="en-US" emma:confidence="0">
                  <emma:literal>fort</emma:literal>
                </emma:interpretation>
                <emma:interpretation id="interp34" emma:lang="en-US" emma:confidence="0">
                  <emma:literal>ford</emma:literal>
                </emma:interpretation>
              </emma:one-of>
            </emma:emma>
          </inkml:annotationXML>
          <inkml:trace contextRef="#ctx0" brushRef="#br1" timeOffset="15351.878">10285 3295 12900,'36'-41'4644,"-13"25"-258,7 13 258,18 3-3483,-9 0-387,20 0-129,3 0-258,18 2-129,4-2-129,8-4-129,5-8 0,0-3 0,-6-4-129,-9-3 129,-11-1-129,-18 2 129,-13 0-129,-19 1 0,-16 4 129,-5 16-129,-23-18 129,-7 18-129,-4 0 0,-1 16 129,1 7 0,3 11 0,7 4 129,6 8 0,5 4 0,12 1 129,1-1-129,7-4 258,7-7-129,7-7 0,-1-10 0,6-13 0,-2-9 0,1-20-129,-4-8-129,-5-17-387,3 1-387,-11-22-1290,9 7-2580,-6 4-129,1 3-129,3 13-258</inkml:trace>
          <inkml:trace contextRef="#ctx0" brushRef="#br1" timeOffset="14872.8507">10447 3007 13287,'32'-19'4773,"-32"19"-387,29-16 258,-6 16-3225,-23 0-387,32-11-387,-16 2 0,9 7-129,-4-8-129,7 2 0,1-6-129,3-4 0,0-5-128,2-5-260,-2-4 1,-4-7-129,-3 0 0,-9-4-129,-5 2 0,-11 0 129,-2 7 0,-12 4 129,-4 9 0,-3 6 129,-1 14-129,1 4 129,5 19 0,2 11 129,7 12 129,3 12 0,2 9 258,2 14-258,2 8 258,9 16-129,-4 4-257,4 6-130,-4 0 0,0 1 0,0-6 0,-4-9 0,1-17 0,-2-15 0,1-13 0,-3-18 0,4-3-517,-4-34-3740,-14 21-645,14-21 0,-27 0-387,9-10-129</inkml:trace>
          <inkml:trace contextRef="#ctx0" brushRef="#br1" timeOffset="15863.9074">11532 3292 12513,'39'48'5031,"-8"-32"-258,1-7 258,10 10-2580,-10-21-1161,20-1-516,-9-18-129,5-3-386,-6-13-259,1-2 0,-6-6 0,-8-6 0,-8-2 0,-8-1 0,-10 8 0,-3-2-388,-12 12-128,-13-1 0,0 14-129,-9 0 129,6 12-129,-6 0 129,11 8 0,-2-1 0,25 4 129,-27 0 129,27 0 0,0 0 258,2 16 0,-2-16 129,28 11 0,-6-6 258,-6-5 0,5 2 129,-5-2-129,5 0 129,-21 0 129,36 0-129,-36 0 0,37-2 0,-19 0 0,7 2-129,-2 2-257,6 12-130,-4 1 0,1 10 0,-4 7 0,-5 9 0,-2 12 0,-14 2 0,5 13-4645,-8 8-386,-11 1-129,6-1-387</inkml:trace>
        </inkml:traceGroup>
        <inkml:traceGroup>
          <inkml:annotationXML>
            <emma:emma xmlns:emma="http://www.w3.org/2003/04/emma" version="1.0">
              <emma:interpretation id="{24ED8257-436B-4AC8-BD0D-13A18D6DD350}" emma:medium="tactile" emma:mode="ink">
                <msink:context xmlns:msink="http://schemas.microsoft.com/ink/2010/main" type="inkWord" rotatedBoundingBox="15326,3112 18642,3084 18653,4388 15337,4417"/>
              </emma:interpretation>
              <emma:one-of disjunction-type="recognition" id="oneOf7">
                <emma:interpretation id="interp35" emma:lang="en-US" emma:confidence="1">
                  <emma:literal>quick</emma:literal>
                </emma:interpretation>
                <emma:interpretation id="interp36" emma:lang="en-US" emma:confidence="0">
                  <emma:literal>q nick</emma:literal>
                </emma:interpretation>
                <emma:interpretation id="interp37" emma:lang="en-US" emma:confidence="0">
                  <emma:literal>q rock</emma:literal>
                </emma:interpretation>
                <emma:interpretation id="interp38" emma:lang="en-US" emma:confidence="0">
                  <emma:literal>q nock</emma:literal>
                </emma:interpretation>
                <emma:interpretation id="interp39" emma:lang="en-US" emma:confidence="0">
                  <emma:literal>q wick</emma:literal>
                </emma:interpretation>
              </emma:one-of>
            </emma:emma>
          </inkml:annotationXML>
          <inkml:trace contextRef="#ctx0" brushRef="#br1" timeOffset="17348.9923">13332 2941 13029,'27'-42'4902,"-27"20"-387,0 3 258,0 19-3225,-16-39-645,0 24-258,-9-2-129,0 9-258,-7 3 0,0 5-129,-3 5 0,3 11-129,0 6 129,3 4-129,8 3 0,5 3 0,7 0-129,7 2 129,2 0-129,14-2 0,6 3-129,3-3 129,4-2 0,-2-5 0,1-5 0,-1-6 0,-2-9 129,0-5 129,-5-7 0,2-12 0,-4-11 258,0 3-129,-2-5 0,0 2 0,-3 1-129,0 6 129,-4 3-258,-7 20 129,16-8-258,-16 8 129,16 19 0,-6 11 0,3 11-129,1 7 129,4 11 0,0 1 0,1 6 0,1 0 0,-1-2 0,1-7 0,-1-5-129,-1-8 129,-2-8 0,-2-6 0,-3-11 129,-11-19 129,16 15 1,-16-15-259,14-15 0,-6-9 0,-5-17 0,6-13 0,-2-13 0,6-13 0,-5-6 0,5 1 0,-2 1 0,-3 6 0,1 12 0,-3 11 0,3 21 0,-9 6-388,0 28-1934,0 0-2451,0 0-516,3 21 129,-3 2-387</inkml:trace>
          <inkml:trace contextRef="#ctx0" brushRef="#br1" timeOffset="18248.0438">14220 2845 13287,'9'-34'4515,"-9"34"0,0 0 0,0 0-3225,-9 2-645,2 16-258,5 10 0,-3 3-129,5 6 0,0 2-129,0 0-129,5 2 0,4-3 0,2-3-129,1-6 129,1-3-129,-1-8 129,-12-18 0,23 18 0,-23-18 0,29-14 0,-15-11 129,5-5-129,1-10 129,1-4 0,1-2 0,-1 1-129,-1 4 129,-4 9 0,-4 4 0,-3 10-129,-9 18 0,0 0 129,0 0-258,18 4 129,-13 15-129,2 4 129,2 4 0,3 5-129,3 2 129,1-4 0,0-2 0,0-3 0,0-5-129,-4-4 129,-12-16 0,25 14 0,-25-14 0,23-7 0,-10-11 0,3-5 129,-2-5 0,2-4-129,2-2 258,-4 4-129,0 1 0,-3 8 0,-2 3 0,-9 18-129,0 0 129,19 0-129,-12 12 129,2 12-258,2 4 129,1 4 0,6 2 0,-2 0-129,4 1-129,-6-10 0,6 2-129,-20-27-129,24 28-129,-24-28-516,16 0-129,-16-19-258,8 1-258,-10-21 258,2 3 258,-4-15 0,2-1 516,-3-3 774,-7-4 387,6 13 516,-11-6 0,13 19 0,-10-1-129,7 12-516,7 22-903,0 0-2838,-18 0-387,18 13-516,0 3-516</inkml:trace>
          <inkml:trace contextRef="#ctx0" brushRef="#br1" timeOffset="18532.06">15365 2890 12771,'-12'-22'4773,"12"22"-258,-27 0 0,2 2-3096,15 18-774,-4 1-258,5 8-129,2 3-129,7 1-129,1 6-129,14-5 0,6 2 0,2-9-258,9 3-258,-7-25-645,16 11-2064,-7-16-1032,-2-11-258,1-12-129,-4-16-129</inkml:trace>
          <inkml:trace contextRef="#ctx0" brushRef="#br1" timeOffset="19024.0881">15718 2379 13545,'-7'-23'4644,"7"23"-129,0 0 0,-4 36-3612,4 5-258,4 12-258,-1 7 129,8 13 0,-6 0-129,2 4-129,-1-4 0,-3-4-129,-3-3 0,0-9-129,0-11 0,0-5 0,0-14 0,4-11 129,-4-16 129,25 0-129,-4-18 129,7-11 0,3-10-129,6-5 130,4-4-259,0 0-130,0 5-128,-9 4-258,2 12-387,-20-3-903,14 26-1419,-28 4-1677,0 0-129,-9 13 0,-8 5-387,-10-1 2709,13 15 1419,-8-1 1677,-3-5 2322,9 5 1935,13 2 129,3-2-387,0 4 0,21 10-1806,-8-11-1161,20 8-903,8 4-774,-3-10-2580,11-2-1419,8 1-387,-1-8 0,2-4-774</inkml:trace>
        </inkml:traceGroup>
        <inkml:traceGroup>
          <inkml:annotationXML>
            <emma:emma xmlns:emma="http://www.w3.org/2003/04/emma" version="1.0">
              <emma:interpretation id="{C3A9E964-B611-4FC2-BBC7-07F8B09F1129}" emma:medium="tactile" emma:mode="ink">
                <msink:context xmlns:msink="http://schemas.microsoft.com/ink/2010/main" type="inkWord" rotatedBoundingBox="19080,3236 25105,3185 25115,4243 19089,4294"/>
              </emma:interpretation>
              <emma:one-of disjunction-type="recognition" id="oneOf8">
                <emma:interpretation id="interp40" emma:lang="en-US" emma:confidence="0">
                  <emma:literal>minimization</emma:literal>
                </emma:interpretation>
                <emma:interpretation id="interp41" emma:lang="en-US" emma:confidence="0.5">
                  <emma:literal>minimizer tiny</emma:literal>
                </emma:interpretation>
                <emma:interpretation id="interp42" emma:lang="en-US" emma:confidence="0">
                  <emma:literal>minimizations</emma:literal>
                </emma:interpretation>
                <emma:interpretation id="interp43" emma:lang="en-US" emma:confidence="0">
                  <emma:literal>minimizing</emma:literal>
                </emma:interpretation>
                <emma:interpretation id="interp44" emma:lang="en-US" emma:confidence="0">
                  <emma:literal>minimize-him</emma:literal>
                </emma:interpretation>
              </emma:one-of>
            </emma:emma>
          </inkml:annotationXML>
          <inkml:trace contextRef="#ctx0" brushRef="#br1" timeOffset="21952.2556">19257 2826 14061,'29'3'5031,"-17"13"-258,-1 4 0,7 8-3999,-16 1-258,8 8-129,-4 0-129,-1 4-129,-2 2-129,-3-9-129,2 0-129,-2-11 129,0-4 0,0-19 0,0 0-129,0 0 129,18-23 0,-5-5 129,1-8 0,4-3 0,3-4 0,0 6 0,-1 0 129,1 6-129,-5 5 0,2 10 129,-2 5-129,0 9 0,0 2 129,0 16-129,-2 4 0,2 5 129,-3 3-129,1 2 0,-3 4-129,-4-4 0,-2 1-129,-3-10 129,1 0-129,-3-21 129,2 20 0,-2-20 129,0 0 0,14-21 0,-5-1 258,4-3-129,-1-3 0,4-1-129,-2 1 129,2 7-129,-1 1 129,1 8-129,0 5 0,0 7 0,0 3 0,1 15 0,3 3 0,0 6 0,-1 3 0,1-1 0,-1-1-129,-1-5 129,-2-3 0,-16-20-129,27 19 129,-27-19-129,26-3 129,-13-13 0,1-6 0,0-3 129,2-5 0,2 2 0,-4-4 0,2 7 129,-7 0 0,2 9-129,-11 16 0,18-13 129,-18 13-129,10 18 0,-4 9-129,-1 5 0,2 4 129,2 6-129,-4 6-129,-1-5-129,3 3-387,-7-26-1161,0 5-2967,0-8 0,0-17-387,0 0-129</inkml:trace>
          <inkml:trace contextRef="#ctx0" brushRef="#br1" timeOffset="22096.2639">20125 2561 5805,'29'-16'0,"-11"16"0,1 0-129,-19 0-3612</inkml:trace>
          <inkml:trace contextRef="#ctx0" brushRef="#br1" timeOffset="22900.3098">20446 3114 8385,'0'0'4644,"12"0"129,11 0-387,16-11-516,17 11-3096,6 0-129,18-3-387,0-3-129,3-1 129,-6-4-129,-9-3-129,-12 2-129,-18-6 0,-22 6 0,-16 12 0,-9-25 0,-18 16 0,1 5 0,-5 2 129,5 2 0,3 2 129,5 5-129,18-7 258,-20 25-129,20-9 0,0 0 0,0 2-129,4 2-129,3-3 0,0 5 0,-7-22 0,14 28 0,-14-28 0,22 9 258,-6-9 0,0-7 129,7-5 0,-2-4 129,4 3-129,-2-1 129,6 10-258,-3 4 129,3 7-129,-4 17-129,-2-1-129,0 7 0,-4-9-387,3 15-645,-22-36-1806,18 14-1806,-18-14 0,24-21-258,-11-6-129</inkml:trace>
          <inkml:trace contextRef="#ctx0" brushRef="#br1" timeOffset="22396.281">20490 2685 11223,'50'23'4902,"-25"-12"-258,0 3 258,-25-14-3483,41 39-387,-24-17-129,5 13-387,-15-1 0,-5 9-129,-4 3-258,-12 4 0,-6 3-129,-1 2 0,-1 2-258,5-7 129,6 0-129,4-9 0,7-7 129,14-11 0,11-4-129,3-13-258,12 2-387,-16-8-3225,10-12-387,-2-4-258,-9-7-387</inkml:trace>
          <inkml:trace contextRef="#ctx0" brushRef="#br1" timeOffset="23387.3377">21356 3027 10836,'9'-45'4515,"16"33"258,7 3-258,2-5-2709,19 14-645,-10-6-387,7 6-258,-13 0-129,-1 0 0,-10 0-129,-6 13 0,-20-13 0,14 34-129,-12-11 0,-2 7-129,0 9-129,0-2-387,0 15-645,0-6-3483,0-12-129,9-6-129,2-10-387</inkml:trace>
          <inkml:trace contextRef="#ctx0" brushRef="#br1" timeOffset="23151.3242">21493 2573 14964,'4'-66'4902,"-4"48"258,0 18-387,21 0-3870,-21 15-387,6 19 0,-5 6 0,5 16-129,-3 8-257,4 14-130,-3 5 0,-2 6 0,1 6 0,-3-12-130,0 3-644,0-26-129,0 4-516,-16-32-2451,9-9-1290,7-23 0,-27-3 129,17-20-258</inkml:trace>
          <inkml:trace contextRef="#ctx0" brushRef="#br1" timeOffset="23561.3477">21812 2632 10707,'9'-38'3870,"-9"38"-903,0 0-1806,-18 24-4773,18 9-516,-2-4-516,6 19 387</inkml:trace>
          <inkml:trace contextRef="#ctx0" brushRef="#br1" timeOffset="23828.3629">22096 3009 8901,'-44'32'4902,"26"-20"0,6 8-387,3 8-1548,9-28-1290,-7 43-774,7-23-387,1 10-129,10-7 0,9 2-129,-3-6 0,7-1 0,-3-5-258,0-12-129,2 3-516,-12-20-2322,5-7-1806,-2-6 0,-1-4-387,-6-5-258</inkml:trace>
          <inkml:trace contextRef="#ctx0" brushRef="#br1" timeOffset="24116.379">22096 3009 10449,'104'-55'5160,"-104"55"-258,0 0 129,23 18-1677,-23-18-2193,42 26-387,-17-13-258,7 4-387,2 5-258,-4-4-129,4 3-129,-7-9 0,3-1 0,-7-9 129,2-2 258,2-9 258,-6-11 129,2 6 129,-5-9 129,5 14 0,-5 2 1,5 14-646,-5 20 0,1 17 0,-1 13 0,-4 0 0,18 14-4774,-16 0-515,0 2 129,-7-3-516</inkml:trace>
          <inkml:trace contextRef="#ctx0" brushRef="#br1" timeOffset="20120.1508">16788 2788 9417,'18'0'4902,"-18"0"-516,25 9 129,-7 14-2709,-18-23-258,27 36-387,-18-18-387,5 7-387,-7-4-129,2 2-129,-4-3 0,0-4-129,-5-16 0,4 23-129,-4-23 129,0 0 0,0 0 0,12-9 0,-8-9 129,1-3-129,2-6 0,1-1 0,-1-1 0,3 4 0,1 2 0,0 5 0,-11 18 0,30-16-129,-12 16 129,0 4 0,-2 12 0,0 2 0,0 1 0,-4 3 0,0-3 0,-4 1-129,0-2 129,-8-18 0,11 26-129,-11-26 129,11 18 0,-11-18-129,0 0 129,0 0 129,19 4-129,-19-4 0,22-16 129,-10 0 0,4-4-129,2 2 129,2-1-129,1 1 0,0 5 0,1 6 0,-1 7 0,0 0 0,1 11 0,-1 5 0,0 5 0,-1 1 0,1 1 0,-1-2 0,-2-1 0,-2-6 0,0-2 0,1-5 0,-1-5 129,4-2-129,-2 0 129,1-10-129,1-6 129,1-4 0,-1-3 0,-1-2-129,-3 0 129,-1 0-129,-7 6 0,1 1 0,-9 18 0,0 0 0,16-11 0,-16 11 0,11 25-129,-4-2 129,2 2 0,4 4 129,-1 1-258,0-5 129,3 1-258,-6-10-258,5 11-387,-14-27-1806,0 0-2064,0 0 258,0 0-645,0 0-387</inkml:trace>
          <inkml:trace contextRef="#ctx0" brushRef="#br1" timeOffset="20285.1603">17799 2570 10965,'-9'-29'4257,"9"11"-129,0 18-903,0 0-3741,16 0-3225,-16 0-516,21 18-258,-6 3-258</inkml:trace>
          <inkml:trace contextRef="#ctx0" brushRef="#br1" timeOffset="20936.1974">18039 2811 9546,'48'36'5031,"-25"-18"-258,-2 3-258,-6 4-2193,-10-7-1419,7 7-258,-6-4-516,-3 2 0,-3-3-129,0-4-129,0-16 129,0 21-129,0-21 0,0 0 129,0 0 0,13-21 0,-2-2 129,3-2 0,0-5 0,6-1-129,-3 3 129,3 3 0,-2 2 0,1 7-129,-1 7 129,2 9-129,-3 0 0,5 16 129,-1 7-129,2 5 0,0 5 129,0 0-129,-1 1 0,-3-2 0,1-5 0,-4-6 0,-4-5 0,-12-16 129,22 14-129,-22-14 0,23-7 129,-11-11-129,1-5 129,3-5 0,-2-6 0,4-3-129,-2-1 129,0 3 0,-4 5 129,1 5-129,-4 7 0,-9 18 0,23-7 0,-23 7 0,23 28-129,-9 1 0,0 4 0,4 5 0,0 5 0,0-6-258,-1 2-129,-4-12-387,10 12-1806,-12-21-2193,-11-18 0,0 0-387,0 0-387</inkml:trace>
          <inkml:trace contextRef="#ctx0" brushRef="#br1" timeOffset="21090.2063">18951 2543 12255,'0'-30'4257,"0"1"-387,0 29-903,6 14-6579,-6-14-516,7 34-516,-5-14-258</inkml:trace>
        </inkml:traceGroup>
      </inkml:traceGroup>
      <inkml:traceGroup>
        <inkml:annotationXML>
          <emma:emma xmlns:emma="http://www.w3.org/2003/04/emma" version="1.0">
            <emma:interpretation id="{F16BD7A8-05BA-4CD4-A051-D9C70C48524B}" emma:medium="tactile" emma:mode="ink">
              <msink:context xmlns:msink="http://schemas.microsoft.com/ink/2010/main" type="line" rotatedBoundingBox="3323,4773 15844,4635 15870,6971 3349,7109"/>
            </emma:interpretation>
          </emma:emma>
        </inkml:annotationXML>
        <inkml:traceGroup>
          <inkml:annotationXML>
            <emma:emma xmlns:emma="http://www.w3.org/2003/04/emma" version="1.0">
              <emma:interpretation id="{3B123D5F-7DAB-4A28-8862-ED2EF6021F28}" emma:medium="tactile" emma:mode="ink">
                <msink:context xmlns:msink="http://schemas.microsoft.com/ink/2010/main" type="inkWord" rotatedBoundingBox="3324,4881 4533,4867 4558,7095 3349,7109"/>
              </emma:interpretation>
              <emma:one-of disjunction-type="recognition" id="oneOf9">
                <emma:interpretation id="interp45" emma:lang="en-US" emma:confidence="1">
                  <emma:literal>by</emma:literal>
                </emma:interpretation>
                <emma:interpretation id="interp46" emma:lang="en-US" emma:confidence="0">
                  <emma:literal>byo</emma:literal>
                </emma:interpretation>
                <emma:interpretation id="interp47" emma:lang="en-US" emma:confidence="0">
                  <emma:literal>bys</emma:literal>
                </emma:interpretation>
                <emma:interpretation id="interp48" emma:lang="en-US" emma:confidence="0">
                  <emma:literal>bye</emma:literal>
                </emma:interpretation>
                <emma:interpretation id="interp49" emma:lang="en-US" emma:confidence="0">
                  <emma:literal>buy</emma:literal>
                </emma:interpretation>
              </emma:one-of>
            </emma:emma>
          </inkml:annotationXML>
          <inkml:trace contextRef="#ctx0" brushRef="#br1" timeOffset="28971.6571">1036 4167 7740,'0'0'4386,"10"-20"0,-10 20-387,0 0-1290,0 0-1290,0 25-645,-5-3 0,5 15-129,-4 6-258,4 15 0,0 5 0,0 10-129,0-2 0,0 3-129,0-2 0,2-5 0,-2-8-129,0-9 129,0-9-129,0-9 129,0-11 0,0-5 0,0-16-129,0 0 129,0 0-129,0-13 129,7-8-129,6-6 129,3-3-129,2-2-129,6-2 129,1 1 0,4 4 0,1 4-129,0 7 129,1 6 0,1 5-129,-2 7 129,0 0 0,0 11 0,1 5 0,-3 7 129,-5 2-129,0 3 129,-5 2-129,-7 4 129,-8-2 0,-3 0 0,-16-3-129,-5-1 129,-8-7 0,-6-1-129,-4-6 129,0-5-129,-2-7 0,3-2 129,5 0-129,0-5 0,5-8 0,5 1 0,3-3-129,3 1 0,17 14-387,-20-27-258,20 27-774,-4-16-2451,4 16-516,0 0-387,16-14-129</inkml:trace>
          <inkml:trace contextRef="#ctx0" brushRef="#br1" timeOffset="29544.6899">1962 4832 9804,'11'-18'4644,"-11"18"0,18 9-387,-15 11-1161,-3-20-2580,16 34 0,-7-17-129,4 7-129,1-1-258,2 0-258,2 3-258,-6-9-516,10 7-516,-22-24-645,32 24 129,-32-24-129,30 0 258,-30 0 258,25-20 1161,-16 0 774,-2-10 1032,5 9 516,-10-15 516,10 18-129,-12-12 0,0 30-129,2-32-645,-2 32-516,0 0-129,0 0-258,2 14-258,-2 17 129,-4 4-129,-3 20 0,-9 9 129,0 29 0,-12 12 0,-1 18 0,-6 3-257,1 9-130,-5-1 0,3-3 0,4-10 0,7-21 0,6-15 0,5-24 0,6-12-388,1-22-515,7 2-645,0-29-2709,0 0-903,4-15 0,7-13 0</inkml:trace>
        </inkml:traceGroup>
        <inkml:traceGroup>
          <inkml:annotationXML>
            <emma:emma xmlns:emma="http://www.w3.org/2003/04/emma" version="1.0">
              <emma:interpretation id="{C2B16F67-88EB-4A2C-BE35-76437254D3DD}" emma:medium="tactile" emma:mode="ink">
                <msink:context xmlns:msink="http://schemas.microsoft.com/ink/2010/main" type="inkWord" rotatedBoundingBox="5109,4753 8141,4720 8153,5783 5121,5816"/>
              </emma:interpretation>
              <emma:one-of disjunction-type="recognition" id="oneOf10">
                <emma:interpretation id="interp50" emma:lang="en-US" emma:confidence="1">
                  <emma:literal>hand</emma:literal>
                </emma:interpretation>
                <emma:interpretation id="interp51" emma:lang="en-US" emma:confidence="0">
                  <emma:literal>handy</emma:literal>
                </emma:interpretation>
                <emma:interpretation id="interp52" emma:lang="en-US" emma:confidence="0">
                  <emma:literal>hands</emma:literal>
                </emma:interpretation>
                <emma:interpretation id="interp53" emma:lang="en-US" emma:confidence="0">
                  <emma:literal>hard</emma:literal>
                </emma:interpretation>
                <emma:interpretation id="interp54" emma:lang="en-US" emma:confidence="0">
                  <emma:literal>hared</emma:literal>
                </emma:interpretation>
              </emma:one-of>
            </emma:emma>
          </inkml:annotationXML>
          <inkml:trace contextRef="#ctx0" brushRef="#br1" timeOffset="30572.7487">2818 4135 8256,'-2'-18'4257,"2"18"258,0 0-387,0 0-1419,7 20-1290,-7-1-516,9 20 0,-7 2-129,9 18-129,-6 1-258,6 12 0,-2-1-258,-1 3 0,0-2 0,-1-1 0,-2-11-258,0-8 129,-1-9 0,-1-10 0,-1-8-129,0-7 129,-2-18 0,0 0-129,0 0 258,16-9-129,-7-12 0,3-9 129,3-8-129,2-6 0,7-8 129,-1 1-129,2-1 129,-1 7-129,0 6 129,-5 7-129,1 9 129,-3 16-129,-1 7 129,-1 9 0,-1 12 0,2 10 0,-2 4-129,4 4 129,-2 6-129,-2-3 0,4-1-129,-4-5-129,4 3-258,-7-14-258,12 9-774,-18-18-1677,11-2-1290,6 0-387,-5-8 129,10 1-387</inkml:trace>
          <inkml:trace contextRef="#ctx0" brushRef="#br1" timeOffset="31104.7791">4019 4672 10449,'5'-53'4515,"-12"31"0,-13-1-258,-6 0-2580,26 23-645,-38-18-258,20 18-258,-6 2-258,2 14-129,4 5-129,1 4 0,6 6 0,0 1 0,4 1-129,7 1 129,0-2 0,4 0 0,5-1-129,5-5 129,0-3-129,0-3 0,2-6 0,0-3 129,-16-11 0,32 2 129,-32-2 0,29-22 129,-19-3 129,7-1 0,-7-10 0,4 4 0,-6-4 0,4 10-129,-7-1 129,2 9-258,-3 2 129,-4 16-258,0 0 129,20 0-129,-12 16 0,5 4 0,3 5-129,3 1 129,5 10-258,-3-4 0,7 5-387,-8-12-387,14 13-1161,-8-15-2580,-4-9 258,1-3-387,-5-11 0</inkml:trace>
          <inkml:trace contextRef="#ctx0" brushRef="#br1" timeOffset="31983.8294">4453 4720 12771,'0'-23'4773,"7"3"-387,-7 20 258,16 6-3096,-16-6-774,14 19-129,-14-19-129,21 29-129,-12-13-129,4 5 0,-6-1-258,0-1 0,-4-1-129,-3 0 0,0-2-129,0-16 129,0 23 0,0-23 129,0 0 0,0 0 0,0 0 258,2-18 0,4-5 0,4-4 0,-1-5 129,4 2-258,-3 2 129,6 3-129,-1 5-129,1 10 129,3 8-129,1 2 0,5 7-129,3 7 129,6 6-129,5 1 129,7 2-129,4-2 0,5-1 0,0-6 0,4-1 0,-4-10 0,-1-1 0,-6-2 0,-8-11 129,-6-6 0,-7-5 0,-9-1 0,-8-2 129,-4 2-129,-6 2 129,-4 3-129,4 18 129,-27-12-129,10 12 129,-3 8-129,2 8 0,2 8-129,2 4 129,3 4 0,4 2-129,4 0 129,3-1 0,0-1 0,10-3-129,1-4 258,3-6-129,4-6 129,0-10-129,3-3 129,1-10 0,1-12 0,0-11 0,2-10 0,-4-10-129,-3-15 0,-2-10 129,-4-11-258,-5-2 258,-7-5-258,0 3 258,-5 8-129,-6 9 129,1 13-129,-3 19 129,3 14 0,1 12 0,9 18 1,0 0-130,-9 28 0,9 11 0,3 15 0,6 12 0,4 14 0,1 5 0,2 8 0,4 1 0,1-4 0,6-2 0,1-12 0,11-3-646,-9-23-1676,15 1-2322,5-11-387,7-10-258,5-9-129</inkml:trace>
        </inkml:traceGroup>
        <inkml:traceGroup>
          <inkml:annotationXML>
            <emma:emma xmlns:emma="http://www.w3.org/2003/04/emma" version="1.0">
              <emma:interpretation id="{D6DA2ABF-63F2-4E7E-B37D-034F5EF6A753}" emma:medium="tactile" emma:mode="ink">
                <msink:context xmlns:msink="http://schemas.microsoft.com/ink/2010/main" type="inkWord" rotatedBoundingBox="9027,4724 15845,4649 15858,5860 9040,5935"/>
              </emma:interpretation>
              <emma:one-of disjunction-type="recognition" id="oneOf11">
                <emma:interpretation id="interp55" emma:lang="en-US" emma:confidence="1">
                  <emma:literal>calculation</emma:literal>
                </emma:interpretation>
                <emma:interpretation id="interp56" emma:lang="en-US" emma:confidence="0">
                  <emma:literal>Calculation</emma:literal>
                </emma:interpretation>
                <emma:interpretation id="interp57" emma:lang="en-US" emma:confidence="0">
                  <emma:literal>calculations</emma:literal>
                </emma:interpretation>
                <emma:interpretation id="interp58" emma:lang="en-US" emma:confidence="0">
                  <emma:literal>calculating</emma:literal>
                </emma:interpretation>
                <emma:interpretation id="interp59" emma:lang="en-US" emma:confidence="0">
                  <emma:literal>calculative</emma:literal>
                </emma:interpretation>
              </emma:one-of>
            </emma:emma>
          </inkml:annotationXML>
          <inkml:trace contextRef="#ctx0" brushRef="#br1" timeOffset="33884.9381">9033 4809 11739,'34'-30'4644,"-29"10"-258,0 4 0,-5 16-2322,-5-32-774,5 32-387,-30-23-387,10 18-258,-5-1 0,1 6-129,-3 6-129,2 10 0,0 5 0,4 6 0,3 5 0,5 5 0,5 4-129,2 0 129,6 3-129,4-3 0,10 2 0,7-6 0,6-1 0,5-9-129,7-2 0,2-13-258,11 0-129,-6-12-903,20 0-1419,-8-10-1419,-4-15-129,1 2-258,-14-13 129</inkml:trace>
          <inkml:trace contextRef="#ctx0" brushRef="#br1" timeOffset="34304.9622">9506 4816 9933,'-2'-39'4644,"2"39"-129,0 0-258,-17-5-903,17 17-1935,0-12-645,-13 39-258,2-17-129,10 6 0,-5-1-258,6 1 0,0-1-129,0-4-129,9-2-129,-2-5 129,6 0-129,-13-16 129,27 13-129,-27-13 258,30-4 0,-12-8 129,1-13 258,6-2-129,-2-10 129,9 1-129,-7-5 258,2 8-387,-6 2 129,0 8-129,-5 11 0,-16 12 0,25 5 0,-18 18 0,2 8-129,0 2 0,2 6 0,3 4-129,2-2 0,2-5 0,0-4-129,0-11-258,1 2 0,-19-23-516,41 20-1032,-41-20-2322,25-13-258,-11-10-129,-3-9 0</inkml:trace>
          <inkml:trace contextRef="#ctx0" brushRef="#br1" timeOffset="34953.9992">10102 4316 10836,'0'-124'4773,"-5"83"-258,3 16 0,2 25-1935,0 0-903,0 0-645,0 21-516,7 22-129,4 7-129,7 16 129,-2 7-258,5 8 0,0 5-258,-3-4 0,5-2-258,-5-11 0,5-5-258,-5-16-129,10-2-129,-6-19-129,17 0 0,-9-22-129,20 0 0,-9-10-129,14-9 387,-9-15 129,7-3 387,-8-7 258,-8-2 258,-6-1 258,-17-1 258,-2 9 258,-14 0 129,-3 17 0,-16 1-258,-1 16 0,-4 0-129,3 12-129,-2 6-258,9 8 0,3 1-129,6 3 0,4 1 0,3-3-129,0-1 0,5-4-129,4 2-129,-4-9-129,6 0 129,-11-16 129,16 7 129,-16-7 0,21-7 258,-3-7 258,-6-13 0,13 4 258,-7-11-129,11 7-258,-8-1 0,4 8-129,-2 4-129,2 9 0,-2 7-129,-2 7 0,1 13-129,-3 3 0,3 5-129,-3-3-258,8 4-129,-6-15-645,17 4-1161,-3-15-2064,2-6 129,8-17-387,-2-19 129</inkml:trace>
          <inkml:trace contextRef="#ctx0" brushRef="#br1" timeOffset="35524.0318">11550 4194 16383,'0'-95'4644,"2"65"258,0 12-387,-2 18-3354,0 0-516,5 32-128,7 20-517,-3 10 0,4 18 0,-6 9 0,3 9 0,-2 2 0,-1-4 0,0-4 0,-5-15 0,5-8-130,-7-23-515,1-1-129,-1-24-258,0-3 0,0-18-258,0 0 129,-21-34-258,19 11-387,-19-20-645,7 6-129,-13-13 516,2 7 516,-7-3 1290,-7 3 774,12 11 516,-10-1 645,19 13 516,-1 0 258,19 20 258,0 0-903,28-3-645,9 3-645,22 3-129,7 1 0,14 3 0,-2-7 0,6 0-129,-11 0 129,-2-2-129,-19-7 129,-8 2-129,-15-2 129,-12 4-129,-17 5 130,0 0-388,0 0 0,0 0 0,0 0 0,13 13 0,-11 11 0,-2 9 0,5 7-130,-5 5-257,7 12-258,-7-11-903,7 11-1806,-7-11-1548,2-8 129,0-8-258,-2-14-258</inkml:trace>
          <inkml:trace contextRef="#ctx0" brushRef="#br1" timeOffset="35699.0418">12109 4373 10707,'8'-140'4257,"5"95"-387,-13 4-516,11 24-1548,-11 17-3612,0 0-1935,7 35-258,-7-3-516,14 18-129</inkml:trace>
          <inkml:trace contextRef="#ctx0" brushRef="#br1" timeOffset="36016.06">12505 4585 12642,'-3'-20'4644,"3"20"-387,-23 0 129,23 0-2709,-27 32-903,5-7-387,8 13-129,-2 1 0,6 5 0,2-1-129,8 3 129,0-5-129,6-2 0,4-3-129,6-6 258,-1-7-129,2-3 258,0-10-387,0-8 129,6-2-258,-1-16-774,20-3-2193,-6-12-1677,3-8 258,2-9-516,4-5 129</inkml:trace>
          <inkml:trace contextRef="#ctx0" brushRef="#br1" timeOffset="36304.0765">12909 4548 12384,'14'37'4902,"0"-14"-387,2-2 258,-16-21-2838,47 48-645,-28-28-516,10 5-387,-6-4-258,0-3-129,-3 0-129,-3-4 0,-1-5 0,-16-9 0,31 3 129,-15-3 129,0-14 129,3 0 129,-1-6 0,3 6-129,1-2 129,3 13-129,-4 3-128,6 16-130,6 23-775,-2 5-3869,13 6-258,2 9 0,-1-1-516</inkml:trace>
          <inkml:trace contextRef="#ctx0" brushRef="#br1" timeOffset="32555.8621">7083 4772 11997,'25'-34'4644,"-25"16"-387,-5-1 0,-23-8-2451,28 27-645,-48-34-258,23 23-258,-14 1-258,8 10 0,-6 0-258,7 9 129,-1 8-258,5 7 129,1 4-129,5 4 0,6 4 0,7 4 0,7 0-129,0 1 0,18-2-129,5-4 0,11 1-129,3-11 0,15 1-258,-3-13-258,23 8-774,-12-19-1935,9-2-516,11 0-516,-1-7 129,6-2-258</inkml:trace>
          <inkml:trace contextRef="#ctx0" brushRef="#br1" timeOffset="33011.8882">7793 4857 12771,'4'-50'4644,"-17"29"-258,-6 3 0,-11-5-2580,12 19-645,-13-4-516,8 8-129,-5 0-129,7 8 0,-4 7-258,7 4 129,0 6-258,6 2 129,3 1-129,3 1 0,6 1-129,0-2 129,4 1-258,3-4 129,7 0-258,-1-7 258,3-1-258,0-8 258,2-3-129,-2-6 258,3-8 129,1-8 129,-3-10 129,5-3-129,-3-6 258,1 1-258,-4 2 258,2 3-387,-6 6 129,2 7-129,-14 16 1,24-9-130,-24 9 0,26 18 0,-10 2 0,4 5 0,1 0 0,2 3-130,4-1-128,-4-6-129,11 6-387,-11-18-516,23 10-1419,-14-15-2193,0-4 387,-1-6-645,-7-10 387</inkml:trace>
          <inkml:trace contextRef="#ctx0" brushRef="#br1" timeOffset="33311.9053">8302 4169 14448,'0'-107'4773,"0"71"0,0 10-258,0-1-2838,0 27-774,0 0-387,0 0 0,11 18-129,-11 16-128,0 8-259,0 13 0,0 13 0,0 12 0,1 5 0,5 3 0,3 1 0,1-6 0,8-1 0,-2-11-517,9 0-386,-11-23-387,18 6-2064,-10-17-1548,-6-8 258,-2-5-258,-14-24-129</inkml:trace>
        </inkml:traceGroup>
      </inkml:traceGroup>
    </inkml:traceGroup>
    <inkml:traceGroup>
      <inkml:annotationXML>
        <emma:emma xmlns:emma="http://www.w3.org/2003/04/emma" version="1.0">
          <emma:interpretation id="{CEBE8816-F57C-407E-9B55-726D3FB94055}" emma:medium="tactile" emma:mode="ink">
            <msink:context xmlns:msink="http://schemas.microsoft.com/ink/2010/main" type="paragraph" rotatedBoundingBox="1942,6919 23615,6095 23865,12678 2192,135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535473F-A12D-4AAD-B710-1EA68E1876CB}" emma:medium="tactile" emma:mode="ink">
              <msink:context xmlns:msink="http://schemas.microsoft.com/ink/2010/main" type="inkBullet" rotatedBoundingBox="1963,7268 2503,7256 2520,7995 1980,8007"/>
            </emma:interpretation>
            <emma:one-of disjunction-type="recognition" id="oneOf12">
              <emma:interpretation id="interp60" emma:lang="en-US" emma:confidence="0">
                <emma:literal>*</emma:literal>
              </emma:interpretation>
              <emma:interpretation id="interp61" emma:lang="en-US" emma:confidence="0">
                <emma:literal>$</emma:literal>
              </emma:interpretation>
              <emma:interpretation id="interp62" emma:lang="en-US" emma:confidence="0">
                <emma:literal>4</emma:literal>
              </emma:interpretation>
              <emma:interpretation id="interp63" emma:lang="en-US" emma:confidence="0">
                <emma:literal>&amp;</emma:literal>
              </emma:interpretation>
              <emma:interpretation id="interp64" emma:lang="en-US" emma:confidence="0">
                <emma:literal>Q</emma:literal>
              </emma:interpretation>
            </emma:one-of>
          </emma:emma>
        </inkml:annotationXML>
        <inkml:trace contextRef="#ctx0" brushRef="#br1" timeOffset="37437.1412">-314 7070 4644,'-6'-25'4515,"6"25"-387,9-11-258,-9 11-1032,36-16-516,-19 2-387,19 14-387,-6-11-645,13 8-387,1-2-516,3-3-387,10 8-903,-16-3-3096,-1-11 129,1 1-387,-12-12-258</inkml:trace>
        <inkml:trace contextRef="#ctx0" brushRef="#br1" timeOffset="37248.1305">-281 6702 11223,'9'-29'4773,"-9"29"-129,25 0 0,-5 22-2967,-13-3-645,16 17-258,-4-4-129,10 10-129,-1 1-387,3 2 0,1-4-387,-6-9 0,3 0 0,-8-15-387,9-1-129,-12-16-516,18 0-516,-24-26-387,22 4 258,-22-26 129,17 11 0,-20-22 387,5 11 774,-12-2 903,-6 1 1032,1 17 258,-22-4 258,25 36-129,-45-23 129,29 34-129,-19-1-516,17 22-387,-10 0-129,6 9-258,-5 0-129,1 5-129,-1 1-387,-3-6-387,7 5-903,-11-14-1419,4-4-1290,7-1-516,-4-9-129,11-4 0</inkml:trace>
        <inkml:trace contextRef="#ctx0" brushRef="#br1" timeOffset="37603.1508">84 6526 13545,'-39'0'4773,"26"30"0,4 14 0,9 20-3741,-7-1-258,7 20-258,0 3-516,-9 10-4128,6-6-516,1 5 0,-10-5-516</inkml:trace>
      </inkml:traceGroup>
      <inkml:traceGroup>
        <inkml:annotationXML>
          <emma:emma xmlns:emma="http://www.w3.org/2003/04/emma" version="1.0">
            <emma:interpretation id="{2C926E4A-36B2-4B54-821F-50A174A44191}" emma:medium="tactile" emma:mode="ink">
              <msink:context xmlns:msink="http://schemas.microsoft.com/ink/2010/main" type="line" rotatedBoundingBox="3106,6684 23643,6233 23680,7931 3144,8382"/>
            </emma:interpretation>
          </emma:emma>
        </inkml:annotationXML>
        <inkml:traceGroup>
          <inkml:annotationXML>
            <emma:emma xmlns:emma="http://www.w3.org/2003/04/emma" version="1.0">
              <emma:interpretation id="{F3705F54-3F00-409C-8218-43FCCD90588E}" emma:medium="tactile" emma:mode="ink">
                <msink:context xmlns:msink="http://schemas.microsoft.com/ink/2010/main" type="inkWord" rotatedBoundingBox="3109,6821 8467,6704 8491,7767 3133,7884"/>
              </emma:interpretation>
              <emma:one-of disjunction-type="recognition" id="oneOf13">
                <emma:interpretation id="interp65" emma:lang="en-US" emma:confidence="1">
                  <emma:literal>Intuitive</emma:literal>
                </emma:interpretation>
                <emma:interpretation id="interp66" emma:lang="en-US" emma:confidence="0">
                  <emma:literal>Infinitive</emma:literal>
                </emma:interpretation>
                <emma:interpretation id="interp67" emma:lang="en-US" emma:confidence="0">
                  <emma:literal>Infinitives</emma:literal>
                </emma:interpretation>
                <emma:interpretation id="interp68" emma:lang="en-US" emma:confidence="0">
                  <emma:literal>Intuiting</emma:literal>
                </emma:interpretation>
                <emma:interpretation id="interp69" emma:lang="en-US" emma:confidence="0">
                  <emma:literal>Infinitival</emma:literal>
                </emma:interpretation>
              </emma:one-of>
            </emma:emma>
          </inkml:annotationXML>
          <inkml:trace contextRef="#ctx0" brushRef="#br1" timeOffset="52925.0269">881 6268 6192,'-25'-29'4902,"-3"-1"-258,28 30-129,0 0-903,-11-20-1161,27 20-903,3-1-645,22 1-258,2-6 0,17 1-258,6-2-129,9 2-258,7-1-387,-11-3-516,13 9-2193,-26 4-1806,-13 1 258,-15 11-516,-23 0-387</inkml:trace>
          <inkml:trace contextRef="#ctx0" brushRef="#br1" timeOffset="53174.0413">868 6919 12642,'0'26'4773,"27"-1"-387,-2-16 129,-4-5-3483,27 10-516,6-9-258,8 1-516,13-1-645,-9-5-774,15-5-2322,-8-1-387,-7-6-387,-5-1 0</inkml:trace>
          <inkml:trace contextRef="#ctx0" brushRef="#br1" timeOffset="52660.012">1112 6348 10965,'5'-16'4902,"-3"-9"0,-2 25-129,-7-22-2193,7 22-1161,0 0-387,0 25-387,0-1-129,0 13-258,0 7 0,4 15 0,-1 3-258,1 6 259,1 3-259,2-3 0,0-6 0,0-7 0,1-5-130,-3-13-128,2-5-129,-5-12-129,7 1-516,-9-21-1161,0 0-2580,0-11 0,0-6-387,-6-8 0</inkml:trace>
          <inkml:trace contextRef="#ctx0" brushRef="#br1" timeOffset="53549.0629">1671 6778 9546,'-20'-25'4902,"20"25"-129,-16 2-258,16-2-1806,0 34-1161,0-16-645,4 14-258,-1-6-129,6 6-258,-2-3-258,-1-2-129,-1-3-258,-5-8 0,0-16-258,3 16 129,-3-16 0,0 0 0,15-16 258,-10-7 129,2-5 387,4-2 0,-2-8 258,7 4-129,-6-5 258,8 11-129,-5-1 0,4 12 0,-1 4-129,6 13-129,-3 4 0,6 15-129,-3 8 0,1 5-129,0 7-129,-4-3-129,3 5-645,-15-15-1419,2 6-2322,-2-3-387,-4-10 0,-1 1-258</inkml:trace>
          <inkml:trace contextRef="#ctx0" brushRef="#br1" timeOffset="54508.1177">2275 6725 10449,'0'0'4773,"0"0"-129,29 9-387,1-9-2322,29 9-774,5-9-516,16 0-129,2-11-258,8-1-258,-2-5 129,-3-2-129,-10-1 0,-17 3-129,-13 1 129,-17 1-129,-10 5 129,-18 10-129,0 0 129,0 0 129,0 0-129,-9 0 129,9 0-129,-16 30 129,9-7-129,4 5 129,-1 3 0,4 1 0,0 0-258,0 2 129,0-2 0,4-4-129,4-1 129,0-4-129,4-7 0,-12-16 0,28 19 129,-12-19 0,0-3 0,4-10 258,-2-6 0,1-6 0,-4-5 129,4 1 129,-6 1-129,3 5 0,-6-2-129,-10 25 0,16-25 0,-16 25-258,0 0 129,20 9-129,-20-9 0,14 34 0,-5-17 0,3 3 0,3-1 0,-1-1 0,2-4 0,0-1 0,0-6 0,0-2 129,-16-5-129,30 2 0,-30-2 0,23-2-129,-23 2 129,18-10-258,-18 10 0,0 0-258,25-4-387,-25 4-903,0 0-2580,16 0-516,-16 0-129,4 18 0</inkml:trace>
          <inkml:trace contextRef="#ctx0" brushRef="#br1" timeOffset="53832.079">2396 6145 11997,'0'-18'5031,"0"18"-258,13 11 129,-10 26-2838,-3-3-903,9 18-258,-5-1-258,10 13-258,-7 2-129,7 5-129,1 2-387,-3-7-129,9 5-516,-17-21-1032,16 1-2967,-12-8 129,0-13-516,-5-10 0</inkml:trace>
          <inkml:trace contextRef="#ctx0" brushRef="#br1" timeOffset="55153.1546">3762 6428 12513,'-5'-62'4773,"5"42"-645,0 20 0,18-7-5418,-18 7-2838,18 0-129,-18 0-387,32 9-387</inkml:trace>
          <inkml:trace contextRef="#ctx0" brushRef="#br1" timeOffset="54984.1449">3812 6663 12384,'22'0'4902,"-13"32"-387,-8-2 129,-1-3-3225,4 19-645,-4-7-387,5 4-258,-1-2-387,-2-11-387,10 5-1677,-5-15-2322,-7-20 129,4 16-645,-4-16-258</inkml:trace>
          <inkml:trace contextRef="#ctx0" brushRef="#br1" timeOffset="55461.1722">4070 6083 15351,'39'-55'5031,"-16"42"129,1 13-516,6 14-3612,-16 18-387,7 18-129,-10 5-128,3 18-388,-5 4 0,2 10 0,-6 0 0,2 2 0,2-2 0,0-9 0,4-1 0,-5-17-130,7-1-515,-8-23-129,9 1-516,-16-37-774,14 21-774,-14-21-1548,-2-19-387,-5-4-258,-5-8 258,-6-9 903,0 6 1678</inkml:trace>
          <inkml:trace contextRef="#ctx0" brushRef="#br1" timeOffset="55707.1863">4312 6887 1,'-64'-105'3095,"64"105"1291,-16-39 129,16 39-516,13-18-645,4 4-645,24 14-516,-7-20-516,19 15-645,-8-17-258,8 13-258,-7-7 0,-1 8-258,-9-5 129,-8 8-129,-10-4 0,-2 9 129,-16 0-129,12 19 0,-8-3 0,3 9-129,-2 2 0,4 5-129,7 4-258,-3-6-258,12 11-774,-17-9-3354,7-7-258,-1-7-258,-14-18-129</inkml:trace>
          <inkml:trace contextRef="#ctx0" brushRef="#br1" timeOffset="55861.1949">4725 6367 13674,'-20'-101'4644,"10"62"-387,10 23-387,0 16-6063,0 0-1935,0 0-258,21 16-387,0 12-645</inkml:trace>
          <inkml:trace contextRef="#ctx0" brushRef="#br1" timeOffset="56161.2123">4947 6488 12642,'25'16'5031,"9"13"-258,-16-10 0,-13 1-3354,23 15-645,-12-3-258,8 6-129,-8-4-129,3 1-129,-3-5 0,0-3 0,-2-9 129,-14-18 0,24 3 129,-24-3-129,26-39 0,-10-3 0,2-14-128,3-6-130,2-4 0,1 1-259,2 13-386,-8-1-903,14 19-3354,-14 18-258,-18 16-129,23 3-129</inkml:trace>
          <inkml:trace contextRef="#ctx0" brushRef="#br1" timeOffset="56552.2346">5504 6639 11997,'75'-8'4902,"-36"-1"-129,-4-6 0,-10-13-2967,14 16-903,-16-15-258,2 6-129,-10-3-258,-6 3 0,-9-2 0,-2 7-258,-11 0 129,-10 7 0,-2 4-129,-5 5 0,-2 1 0,-2 15 0,0 4 0,2 10 0,2 4 0,5 9 0,0 3 0,11 6 129,5 1 0,9 2 0,6-3 0,13-4 0,11-7-129,11-4 129,13-9-129,8-8-129,16 0-258,-5-12-3612,16 3-903,5-4 0,-1-3-516,3-2-258</inkml:trace>
        </inkml:traceGroup>
        <inkml:traceGroup>
          <inkml:annotationXML>
            <emma:emma xmlns:emma="http://www.w3.org/2003/04/emma" version="1.0">
              <emma:interpretation id="{74E94BC8-D6B8-4C18-9CA1-439A0790C933}" emma:medium="tactile" emma:mode="ink">
                <msink:context xmlns:msink="http://schemas.microsoft.com/ink/2010/main" type="inkWord" rotatedBoundingBox="9082,6680 11739,6622 11758,7473 9101,7532"/>
              </emma:interpretation>
              <emma:one-of disjunction-type="recognition" id="oneOf14">
                <emma:interpretation id="interp70" emma:lang="en-US" emma:confidence="1">
                  <emma:literal>but</emma:literal>
                </emma:interpretation>
                <emma:interpretation id="interp71" emma:lang="en-US" emma:confidence="0">
                  <emma:literal>bat</emma:literal>
                </emma:interpretation>
                <emma:interpretation id="interp72" emma:lang="en-US" emma:confidence="0">
                  <emma:literal>bort</emma:literal>
                </emma:interpretation>
                <emma:interpretation id="interp73" emma:lang="en-US" emma:confidence="0">
                  <emma:literal>birt</emma:literal>
                </emma:interpretation>
                <emma:interpretation id="interp74" emma:lang="en-US" emma:confidence="0">
                  <emma:literal>bit</emma:literal>
                </emma:interpretation>
              </emma:one-of>
            </emma:emma>
          </inkml:annotationXML>
          <inkml:trace contextRef="#ctx0" brushRef="#br1" timeOffset="61029.4907">6897 5960 8772,'12'-16'4515,"-12"16"129,20 20-258,-15 12-1548,-5-9-1032,9 19-645,-7-6-258,8 12-387,-4-4 0,4 6-387,-1-2 129,0 0-258,0 0 129,0 0 0,-4-5-129,1-4 0,-3-5 0,-1-7 129,-2-8-129,0-19 129,0 18 0,0-18-129,0-9 129,0-9-129,5-5 129,6-5-129,3-4 0,8-2 0,6 0 0,4 6 0,4 1 129,3 7-129,-2 8 129,4 5 0,-4 7-129,-3 2 129,-2 10-129,-5 6 129,-4 5 0,-5 4-129,-8 5 129,-2 3-129,-8 3 129,0 3 0,-18-2-129,-5 0 129,-8-2-129,-8-5 0,-9-5 0,-5-6 0,-6-5 0,1-9 0,-1 0 0,2-7 0,2 0-129,8-5 129,7-6-129,8-5-129,10 4 0,4-8-129,18 20-258,-14-39-516,14 39-1806,14-16-1935,-14 16 0,27-7-129,-11 4-645</inkml:trace>
          <inkml:trace contextRef="#ctx0" brushRef="#br1" timeOffset="61548.5203">7717 6504 13029,'0'0'4902,"10"20"-387,-10-4 129,0-16-3483,0 43-387,0-19-516,4 1 0,0-3-129,3-1-129,0-3-129,-7-18 0,19 21 0,-19-21 0,27 0 0,-27 0 129,30-16 129,-14-2 0,-2-7 129,2 1 129,-7-10 0,4 2 0,-4-7 0,1 3 0,-4-1 0,4 5 0,-2 0-129,0 5-129,1 9 1,-9 18-130,22-7 0,-22 7 0,21 30 0,-10 4 0,-2 7 0,-1 2 0,5 5-130,-4-4-257,7 1-129,-6-17-129,17 8-516,-27-36-1290,39 12-2451,-8-12 129,-1-7-258,4-13 0</inkml:trace>
          <inkml:trace contextRef="#ctx0" brushRef="#br1" timeOffset="62009.5468">8619 6463 516,'-50'-67'3741,"25"44"258,4 5 129,21 18 258,-27-16-258,27 16-129,0 0-1032,44 0-1161,-10 0-645,27 0-387,1 0-129,21-2-258,8-3-387,9-6-516,19 11-2580,-12-9-1677,-10-2 0,-11-1-387,-13-8-387</inkml:trace>
          <inkml:trace contextRef="#ctx0" brushRef="#br1" timeOffset="61844.5373">8528 6033 14448,'11'-96'4902,"-6"69"0,-5 27-129,0 0-2580,7 18-1161,4 21-515,-6 4-517,7 12 0,-4 0 0,4 9 0,0-2 0,3 6 0,-1-4 0,-2 2 0,3 0 0,-7-11 0,7 5 0,-10-19-517,6 4-515,-11-45-903,5 35-645,-5-35-903,-3-21-645,-6-11-258,1-9 129,-6-5-387,-2-6 774</inkml:trace>
        </inkml:traceGroup>
        <inkml:traceGroup>
          <inkml:annotationXML>
            <emma:emma xmlns:emma="http://www.w3.org/2003/04/emma" version="1.0">
              <emma:interpretation id="{A33A17A3-7F69-47E1-9814-70B6C4AB73F7}" emma:medium="tactile" emma:mode="ink">
                <msink:context xmlns:msink="http://schemas.microsoft.com/ink/2010/main" type="inkWord" rotatedBoundingBox="12079,7010 13836,6971 13847,7488 12090,7527"/>
              </emma:interpretation>
              <emma:one-of disjunction-type="recognition" id="oneOf15">
                <emma:interpretation id="interp75" emma:lang="en-US" emma:confidence="1">
                  <emma:literal>can</emma:literal>
                </emma:interpretation>
                <emma:interpretation id="interp76" emma:lang="en-US" emma:confidence="0">
                  <emma:literal>Can</emma:literal>
                </emma:interpretation>
                <emma:interpretation id="interp77" emma:lang="en-US" emma:confidence="0">
                  <emma:literal>corn</emma:literal>
                </emma:interpretation>
                <emma:interpretation id="interp78" emma:lang="en-US" emma:confidence="0">
                  <emma:literal>•an</emma:literal>
                </emma:interpretation>
                <emma:interpretation id="interp79" emma:lang="en-US" emma:confidence="0">
                  <emma:literal>cane</emma:literal>
                </emma:interpretation>
              </emma:one-of>
            </emma:emma>
          </inkml:annotationXML>
          <inkml:trace contextRef="#ctx0" brushRef="#br1" timeOffset="79032.5204">10099 6360 6708,'30'-19'4644,"-30"19"0,19-22-129,-19 22-1161,0-23-903,0 23-1032,-7-18-516,7 18-258,-30-7-258,10 7 0,-6 0-258,-3 0 129,-3 7-258,0 9 129,-2 2 0,4 5-129,-2 6 0,5 3 129,4 5-129,6 0 0,4 6-129,8-2 129,5 0-129,2-4 129,14-1-129,7-4 129,5-2 0,10-7 0,4-8 129,8-3 0,5-7-129,6-5 129,1 0 129,5-14-129,3-7 0,-1-4-129,-3-7 129,-5 0 0,-10-4 0,-10-1 0,-9 1-129,-14 1 129,-11 4-129,-7 7 129,-13 2-129,-8 8 0,-4 5 0,0 7 0,-3 2 0,5 7 0,-2 6 0,3 3 0,5 2 0,2 3 0,5-3 0,3 3 0,5 1 0,0-3-129,2 2 0,5-3 0,8 2 0,1-4-129,6 2 0,-1-11 129,4-2 0,-1-3 129,3-4 129,0-9 0,-4-10 129,6 3 0,-8-5 0,6 7 0,-4 0 0,4 7-129,-2 4 0,4 5 1,-2 11-130,0 5 0,2 7-130,-3-6-257,5 15-645,-29-32-2838,37 29-1032,-14-22 129,-1-7-387,-1 0-129</inkml:trace>
          <inkml:trace contextRef="#ctx0" brushRef="#br1" timeOffset="79367.5396">11091 6520 13029,'0'-26'4902,"0"26"-129,0 0 0,-3-16-2451,3 16-1032,1 12-516,6 6-129,-7-18-386,11 32-259,-6-11 0,-1-1 0,3 3 0,-3-5-388,1 1 130,-5-19-129,11 16 129,-11-16 129,17-3 258,-2-13 0,-5-11 258,8 0 0,-5-8 1,3 6-388,-4 3 0,4 6 0,0 8 0,4 10 0,-1 4 0,4 15 0,6 14 0,-3-1 0,12 18-1033,-17-5-3611,13-3-387,-2-4 0,2-7-258</inkml:trace>
        </inkml:traceGroup>
        <inkml:traceGroup>
          <inkml:annotationXML>
            <emma:emma xmlns:emma="http://www.w3.org/2003/04/emma" version="1.0">
              <emma:interpretation id="{9E53994C-88BD-4D5C-8C5C-191A3070C4E5}" emma:medium="tactile" emma:mode="ink">
                <msink:context xmlns:msink="http://schemas.microsoft.com/ink/2010/main" type="inkWord" rotatedBoundingBox="14437,6654 15335,6634 15353,7460 14455,7480"/>
              </emma:interpretation>
              <emma:one-of disjunction-type="recognition" id="oneOf16">
                <emma:interpretation id="interp80" emma:lang="en-US" emma:confidence="1">
                  <emma:literal>it</emma:literal>
                </emma:interpretation>
                <emma:interpretation id="interp81" emma:lang="en-US" emma:confidence="0">
                  <emma:literal>if</emma:literal>
                </emma:interpretation>
                <emma:interpretation id="interp82" emma:lang="en-US" emma:confidence="0">
                  <emma:literal>'it</emma:literal>
                </emma:interpretation>
                <emma:interpretation id="interp83" emma:lang="en-US" emma:confidence="0">
                  <emma:literal>'It</emma:literal>
                </emma:interpretation>
                <emma:interpretation id="interp84" emma:lang="en-US" emma:confidence="0">
                  <emma:literal>"It</emma:literal>
                </emma:interpretation>
              </emma:one-of>
            </emma:emma>
          </inkml:annotationXML>
          <inkml:trace contextRef="#ctx0" brushRef="#br1" timeOffset="79793.564">12171 6214 10191,'-18'-71'4257,"18"52"-387,-7-5-1032,7 24-3741,16-5-2322,-16 5-516,16 4-516,-16-4-129</inkml:trace>
          <inkml:trace contextRef="#ctx0" brushRef="#br1" timeOffset="79643.5554">12242 6366 13674,'0'0'5160,"18"8"-258,-18 14-129,0-4-2193,0 17-1548,0-1-386,0 10-646,-4-1 0,2-2 0,2 2 0,0-13-388,0 7-902,-1-14-3354,1-23-387,0 0 129,0 0-387</inkml:trace>
          <inkml:trace contextRef="#ctx0" brushRef="#br1" timeOffset="80268.5911">12484 6415 11610,'-21'-19'4515,"21"19"129,0 0-258,0 0-2451,37 0-774,-9-4-129,24 4-516,10 0-516,6-7-1419,12 0-2967,7 3 0,-2-6-516,3 1-129</inkml:trace>
          <inkml:trace contextRef="#ctx0" brushRef="#br1" timeOffset="80086.5807">12525 5912 13287,'16'0'4773,"-16"0"-129,19 35 129,4 3-2838,-19-8-516,16 18-516,-13-3-258,9 10-257,-7 0-388,1 4 0,-3 1 0,1 1 0,-1 3 0,-4-7-130,6-2-257,-7-14-258,10 3-387,-12-26-1032,7 0-2580,-7-18 0,0 0-258,0 0-129</inkml:trace>
        </inkml:traceGroup>
        <inkml:traceGroup>
          <inkml:annotationXML>
            <emma:emma xmlns:emma="http://www.w3.org/2003/04/emma" version="1.0">
              <emma:interpretation id="{14509517-8230-4D3B-BD86-277396FD8A5C}" emma:medium="tactile" emma:mode="ink">
                <msink:context xmlns:msink="http://schemas.microsoft.com/ink/2010/main" type="inkWord" rotatedBoundingBox="15815,6492 17101,6464 17125,7562 15839,7590"/>
              </emma:interpretation>
              <emma:one-of disjunction-type="recognition" id="oneOf17">
                <emma:interpretation id="interp85" emma:lang="en-US" emma:confidence="1">
                  <emma:literal>be</emma:literal>
                </emma:interpretation>
                <emma:interpretation id="interp86" emma:lang="en-US" emma:confidence="0">
                  <emma:literal>bc</emma:literal>
                </emma:interpretation>
                <emma:interpretation id="interp87" emma:lang="en-US" emma:confidence="0">
                  <emma:literal>bl</emma:literal>
                </emma:interpretation>
                <emma:interpretation id="interp88" emma:lang="en-US" emma:confidence="0">
                  <emma:literal>b,</emma:literal>
                </emma:interpretation>
                <emma:interpretation id="interp89" emma:lang="en-US" emma:confidence="0">
                  <emma:literal>ba</emma:literal>
                </emma:interpretation>
              </emma:one-of>
            </emma:emma>
          </inkml:annotationXML>
          <inkml:trace contextRef="#ctx0" brushRef="#br1" timeOffset="81028.6346">13629 5805 15093,'-14'-42'4644,"14"42"-129,-16-6 129,16 24-3741,-5 12-129,5 20 0,-2 3-258,2 19-129,0 2 130,0 10-517,4-1 0,4 1 0,0-2 0,-5 0 0,1-6 0,-1-6 0,1-12 0,-4-11 0,2-10-259,-1-18 130,-1-19-129,0 0 129,22-26 0,-10-13 129,1-6 0,4-8 129,5-2-129,1 3 129,2 6 0,1 8-129,3 6 129,1 15 0,-1 8 0,3 9 1,-2 9-130,-3 10 0,-1 6 0,-3 7 0,-5 2 0,-5 3 0,-8 2 0,-5-3 0,-2-2 0,-16-4 0,-8-3 0,-10-4 0,-3-4 0,-9-6 0,-2-8 0,-1 1 0,1-6 0,0-6-130,11-3-257,0-10-258,14 8-258,-4-21-903,26 12-2967,-3-3 129,6 4-258,2 3-258</inkml:trace>
          <inkml:trace contextRef="#ctx0" brushRef="#br1" timeOffset="81413.6566">14250 6517 11094,'134'-22'4644,"-74"6"-258,-1 4 129,-11 7-2580,-14-19-774,3 10-387,-19-9-129,-2 5-129,-16-5-129,-2 7-129,-14-3 0,-4 6-129,-6 2 0,-5 10 0,-2 1-129,-1 12 129,2 10-129,2 6 0,3 11 0,6 4 0,5 7-129,7-1 129,9 5-129,3-4 0,19-4-129,6-7 0,13-2-258,3-17-516,24 5-2064,-6-11-1419,2-12 0,7-2-258,-3-9-258</inkml:trace>
        </inkml:traceGroup>
        <inkml:traceGroup>
          <inkml:annotationXML>
            <emma:emma xmlns:emma="http://www.w3.org/2003/04/emma" version="1.0">
              <emma:interpretation id="{34067752-E7AD-45F3-B31C-7A1AA6B1C6A9}" emma:medium="tactile" emma:mode="ink">
                <msink:context xmlns:msink="http://schemas.microsoft.com/ink/2010/main" type="inkWord" rotatedBoundingBox="17675,6364 23643,6233 23680,7931 17712,8062"/>
              </emma:interpretation>
              <emma:one-of disjunction-type="recognition" id="oneOf18">
                <emma:interpretation id="interp90" emma:lang="en-US" emma:confidence="0.5">
                  <emma:literal>formalized</emma:literal>
                </emma:interpretation>
                <emma:interpretation id="interp91" emma:lang="en-US" emma:confidence="0">
                  <emma:literal>Formalized</emma:literal>
                </emma:interpretation>
                <emma:interpretation id="interp92" emma:lang="en-US" emma:confidence="0">
                  <emma:literal>formulized</emma:literal>
                </emma:interpretation>
                <emma:interpretation id="interp93" emma:lang="en-US" emma:confidence="0">
                  <emma:literal>normalized</emma:literal>
                </emma:interpretation>
                <emma:interpretation id="interp94" emma:lang="en-US" emma:confidence="0">
                  <emma:literal>Normalized</emma:literal>
                </emma:interpretation>
              </emma:one-of>
            </emma:emma>
          </inkml:annotationXML>
          <inkml:trace contextRef="#ctx0" brushRef="#br1" timeOffset="82267.7055">15394 6250 11352,'30'-9'4773,"0"5"-258,-30 4 129,24-16-2064,-3 16-1161,-21 0-516,32 0-129,-16-5-258,12 2 0,-1-10-129,7 2 1,1-5-388,3-7 0,1-2 0,-4-7-388,5 2 1,-15-11-258,1 6 0,-19-13-387,4 14 0,-16-12-387,-1 19 0,-22-10 258,8 17 258,-10 4 516,3 11 387,6 8 387,1 10 645,19 24 129,-10-7 258,16 27 129,1-5-258,20 19-258,-10-2 0,15 15-515,-12 1-517,6 13 0,-4 3 0,-1 10 0,-2 1 0,-2-2 0,-2-1 0,-3-10 0,-1-10 0,-6-14 0,1-13 0,-5-23 0,0-3-3871,-7-20-1289,7-16 258,-34 5-645,17-8 129</inkml:trace>
          <inkml:trace contextRef="#ctx0" brushRef="#br1" timeOffset="82727.7318">15545 6604 14319,'9'-43'4644,"16"29"-129,7 0-129,2-6-3225,26 13-645,6-9 0,18 4-258,8-8-129,13 2 0,4-3 0,-1-2-129,-3 0 0,-11-2 0,-14 2 0,-19-2 129,-22 3-129,-19 1 0,-15 5-129,-5 16 129,-23-25 0,-4 20 0,-3 5 0,-2 2-258,2 12 258,1 7-129,6 6 258,3 7-258,4 1 129,9 6 0,4-2 0,3 0 258,7-7 0,9-3 0,-2-13 0,9-5 0,-3-11-129,-1-4-129,-1-14-258,-5-12-645,8-2-3354,-12-2-516,-2-3 0,-3 3-258</inkml:trace>
          <inkml:trace contextRef="#ctx0" brushRef="#br1" timeOffset="83275.7631">16611 6558 14964,'65'51'4902,"-29"-29"-129,0-5-129,8 1-3354,-12-18-516,7 0-258,-7-16 129,0-5-386,-7-13-259,-2-7 0,-7-9 0,-7-3 0,-5-4 0,-4 2 0,-4 3 0,-10 2 0,-2 10 0,-5 2 0,-1 13 0,-1 6-130,2 13-128,-4 3-258,7 3 0,-1 7 0,6 11 0,-3-4-129,11 9 129,-2-5-129,7 5 387,0-23-258,7 28 645,-7-28-129,26 18 516,-2-12-258,-3-6 387,9 0 129,-5-13-258,11 10 258,-8-10-387,8 8 258,-4-8-387,1 10-128,-2-1-130,-1 4 0,-3 0 0,-1 4 0,-3 6 0,1 6 0,-3 4 0,-2 3 0,-1 6 0,-11-4 0,13 17-1678,-17-15-3095,3 0-387,-6-8 129,0-19-387</inkml:trace>
          <inkml:trace contextRef="#ctx0" brushRef="#br1" timeOffset="84672.8426">17379 6261 14964,'43'3'5031,"-17"11"-387,1 6 0,7 8-3612,-16-3-258,7 7-516,-9 2-258,-6-2-258,-1 2-387,-9-11 129,4 4 0,-4-27 0,0 23 0,0-23 129,0 0 258,3-23 258,1-6 129,7 1 129,-4-11 129,10 3 129,-6-8-258,10 10 258,-5-2-129,6 10 129,-4 2-516,3 14 258,-3 3-128,1 7-259,-3 12 0,-3 4 0,-3 5 0,1 3 0,-4 2 0,-5-1 0,0 4-259,-2-8-128,0 2 0,0-23 0,0 29 0,0-29 129,0 0 0,0 0 258,0 0 129,10-24 129,-2 0 0,4 0 0,-1-6 129,3 7 0,-3-4-258,1 10 129,-1-3-129,-11 20 1,19-18-130,-19 18 0,22 2 0,-6 10 0,3 8 0,8 0 0,5 3 0,9 0 0,10-4 0,8-1 0,12-7 0,2-8-130,5-3-128,-6-3 0,-3-10 0,-10-4 129,-11-1-129,-20-5 258,-14 3-129,-14 1 129,-16 3 0,-14 3 0,-9 6 0,-4 5 129,-1 2-129,1 2 0,2 7 0,7 5 0,8 2 129,10 4-129,3-1 0,8 1 0,3 3 0,2 0-129,6 4 0,2-8-129,8 8-129,-3-11 129,6 0 0,3-7 0,1-4 129,0-5 0,2-3 129,2-12 129,-4-2 129,3-1-129,-2-3 0,0 5 0,1 1 0,4 5 0,-4 4 0,3 6 0,-1 0-129,1 4 129,-3 3 0,-2 4 0,-5-6 0,-2 0 0,-16-5 129,23-1-129,-23 1 0,22-38 0,-12 8-258,5-13 129,1-5-258,1-10 129,1-8-258,-4-11 258,-1-1-258,-8-7 258,-5 5 129,0 3-129,-7 8 258,-5 14-129,-4 14 258,3 23 0,13 18 0,-21 21 0,14 18-129,7 20 258,0 5-258,1 13 259,7 3-388,4 1 0,0-2 0,8-1 0,0-3 0,1-6 0,2-1 0,-2-11-259,4-6 1,-2-15 0,6-6-129,-2-16 129,1-12 258,2-4 0,2-21 129,0-2 129,-1-9 0,-1 2 0,-5-3 129,0 6-257,-9 3-130,0 10 0,-16 16 0,19-8 0,-19 8 0,14 31 0,-8-3 0,4 6 0,3 0 0,-4 0 0,7 1 0,-7-12 0,8 8-1291,-17-31-3482,0 0-387,0 0 129,0 0-387</inkml:trace>
          <inkml:trace contextRef="#ctx0" brushRef="#br1" timeOffset="84785.8495">19533 6191 2580,'-18'-94'1290,"22"60"-1290,3 9-258,-7 25-387,21-28-1935</inkml:trace>
          <inkml:trace contextRef="#ctx0" brushRef="#br1" timeOffset="85108.868">19747 6033 13287,'46'2'5031,"-27"-2"-258,8 3 0,3-3-2580,11 11-1161,-9-2-258,6 12-129,-10-1-386,-1 8-259,-13 2 0,-9 8 0,-5-1 0,-12 4 0,-9 2 0,-10-1 0,-1-1 0,2-2 0,2 1 0,3-7 0,10-1 0,5-3 0,10-4 0,3-2 0,17-4 0,5-6 0,7-1 0,2-8 0,1-2-130,-3-6-644,7 4-1290,-16-18-2709,-5-5-129,-12-5-258,-6-2-258</inkml:trace>
          <inkml:trace contextRef="#ctx0" brushRef="#br1" timeOffset="85265.877">19853 6342 12384,'-25'-8'4644,"25"8"-387,0 0 129,38 19-3225,-4-8-1032,5-6-1161,11 4-2322,-1 0-774,-8-9-258,4 5-258,-11-5-387</inkml:trace>
          <inkml:trace contextRef="#ctx0" brushRef="#br1" timeOffset="86040.9213">20225 6366 13416,'25'-8'4773,"-4"8"-258,10-3 258,17 3-2838,-9-2-645,21 2-516,-6-9-258,8 4 0,-9-8-257,-1 1-259,-15-2 0,-12-1 0,-16-1 0,-9 16 0,-20-21 0,-10 14 0,-7 7 0,-9 0 0,1 9 0,1 5-259,8 6 130,6 5-129,8 1 0,5 5 129,10 1 0,7 1 129,5 1 0,13 2 129,7-4-129,8 0 258,5-6-129,12-2 0,5-7 0,5-4 129,2-8-128,6-5-130,0-2 0,1-12 0,-3-7 0,-8-6 0,-4-3 0,-11-2 0,-10-4 0,-13 4 0,-11 2 0,-9 5 0,-13 11 0,-12 5 0,-8 7 0,-3 2 0,-1 13 0,1 6 0,4 6-130,7 5 130,6 2 0,8 4 0,7 0 0,4-4 130,4-4-130,8-3 0,-12-25 0,36 21 0,-16-21 0,6-12 0,-4-15 0,4-10 0,-3-11 0,2-7 0,-2-9 0,-3-8 0,-4-2 0,-2-6 0,-3-2 0,-6 0 0,-1 7 0,-2 9 0,-2 13 0,0 12 0,0 18 0,0 23 0,1 14 0,5 31 0,1 13 0,2 15 0,0 11 0,3 14 0,-1 3 0,-1 2 0,3 4 0,-4-5 0,9 6 0,-18-12-3742,14 2-1418,-12-13-258,-4-5-387</inkml:trace>
        </inkml:traceGroup>
      </inkml:traceGroup>
      <inkml:traceGroup>
        <inkml:annotationXML>
          <emma:emma xmlns:emma="http://www.w3.org/2003/04/emma" version="1.0">
            <emma:interpretation id="{610EBA7C-CC88-4C77-AA05-1DEC87BC5CCF}" emma:medium="tactile" emma:mode="ink">
              <msink:context xmlns:msink="http://schemas.microsoft.com/ink/2010/main" type="line" rotatedBoundingBox="3352,8204 23129,7452 23227,10033 3450,10785"/>
            </emma:interpretation>
          </emma:emma>
        </inkml:annotationXML>
        <inkml:traceGroup>
          <inkml:annotationXML>
            <emma:emma xmlns:emma="http://www.w3.org/2003/04/emma" version="1.0">
              <emma:interpretation id="{BAC54B00-BC43-48BA-B9D5-2A6FEF5FE6F1}" emma:medium="tactile" emma:mode="ink">
                <msink:context xmlns:msink="http://schemas.microsoft.com/ink/2010/main" type="inkWord" rotatedBoundingBox="3354,8277 5081,8212 5144,9854 3417,9920"/>
              </emma:interpretation>
              <emma:one-of disjunction-type="recognition" id="oneOf19">
                <emma:interpretation id="interp95" emma:lang="en-US" emma:confidence="0.5">
                  <emma:literal>for</emma:literal>
                </emma:interpretation>
                <emma:interpretation id="interp96" emma:lang="en-US" emma:confidence="0">
                  <emma:literal>fon</emma:literal>
                </emma:interpretation>
                <emma:interpretation id="interp97" emma:lang="en-US" emma:confidence="0">
                  <emma:literal>form</emma:literal>
                </emma:interpretation>
                <emma:interpretation id="interp98" emma:lang="en-US" emma:confidence="0">
                  <emma:literal>farm</emma:literal>
                </emma:interpretation>
                <emma:interpretation id="interp99" emma:lang="en-US" emma:confidence="0">
                  <emma:literal>far</emma:literal>
                </emma:interpretation>
              </emma:one-of>
            </emma:emma>
          </inkml:annotationXML>
          <inkml:trace contextRef="#ctx0" brushRef="#br1" timeOffset="87448.0018">1146 8372 10965,'-46'-21'4902,"46"21"-129,-2-16-129,13 16-1161,12-9-2580,26 3-516,8-2 129,16 0-258,6-4-129,8 0 0,3-4-129,3-4 0,-4 0-129,-7-1 129,-11 1-129,-16 1 0,-12 1 0,-20 0 129,-23 18-129,2-25 129,-13 18-129,-19 2 129,-2 5-129,-2 0 129,2 9-129,3 9 129,8 3 0,3 4 0,9 2 0,8-1 129,1-3 129,5 1 0,7-8 0,4-4 129,2-10-129,4-2 129,-5-9-129,5-12-129,-3-8-258,-3-10-258,4 5-387,-13-19-2064,5 10-1935,1 6-258,-2 6 0,-1 12-258</inkml:trace>
          <inkml:trace contextRef="#ctx0" brushRef="#br1" timeOffset="86995.9759">1080 8073 5547,'0'0'4386,"0"0"129,0 0 0,0 0-1806,0 0-258,0 0-129,20 9-645,-20-9-258,33 0-258,-13-5-129,23-1-387,-2-8-257,14-2-388,-2-3 0,9-5 0,-1-4 0,-2-4 0,-4-5 0,-11-2 0,-10-6 0,-13-7 0,-10 4 0,-11-1-259,-12 8 1,-17 2-129,-1 10 129,-11 8 129,2 10 129,-2 11-129,5 4 129,10 17 258,6 11-129,11 14 258,2 8 0,7 17-128,4 0-259,10 16 0,-2 2 0,6 11 0,-4 3 0,4 5 0,-2 1 0,4 1 0,-6-1 0,0-4 0,0-8 0,-7-9 0,1-14 0,-7-13 0,-1-13 0,0-18 0,-3-5 0,-15-25 0,18 0-1162,-28-16-2063,19-13-1806,-6-13-129,7-10-129,0-7 258</inkml:trace>
          <inkml:trace contextRef="#ctx0" brushRef="#br1" timeOffset="87941.03">2087 8287 14061,'55'28'5289,"-23"-19"-387,0-5 129,-3-6-2193,4 2-2192,-6-9-646,3-2 0,-7-7 0,-1-3 0,-8-7 0,-2-3 0,-8-4 0,-4-1 0,0 2 0,-18-1 0,0 6 0,-10 1 0,5 14-646,-11-6-257,13 20 129,-10-7-129,15 9 129,-3 1 129,19-3 129,-13 20 387,13-20 0,0 0 387,22 12 0,3-10 258,-2-4 0,11 1 129,-8-12 129,10 8-129,-8-9 0,8 10-129,-8-7 0,6 10-386,-7-7-130,3 8 0,-2 0 0,3 9 0,-3 6 0,1 4 0,-4 6 0,-4 4 0,-2 6 0,-4 2 0,-1 4 0,-9-7 0,20 7-3742,-12-2-1418,3 0 0,7-1-516</inkml:trace>
        </inkml:traceGroup>
        <inkml:traceGroup>
          <inkml:annotationXML>
            <emma:emma xmlns:emma="http://www.w3.org/2003/04/emma" version="1.0">
              <emma:interpretation id="{A6F3ED6C-1AD5-42D7-A9CB-35C4FF1AAB31}" emma:medium="tactile" emma:mode="ink">
                <msink:context xmlns:msink="http://schemas.microsoft.com/ink/2010/main" type="inkWord" rotatedBoundingBox="5637,8117 9018,7989 9117,10570 5735,10698"/>
              </emma:interpretation>
              <emma:one-of disjunction-type="recognition" id="oneOf20">
                <emma:interpretation id="interp100" emma:lang="en-US" emma:confidence="1">
                  <emma:literal>large</emma:literal>
                </emma:interpretation>
                <emma:interpretation id="interp101" emma:lang="en-US" emma:confidence="0">
                  <emma:literal>Large</emma:literal>
                </emma:interpretation>
                <emma:interpretation id="interp102" emma:lang="en-US" emma:confidence="0">
                  <emma:literal>barge</emma:literal>
                </emma:interpretation>
                <emma:interpretation id="interp103" emma:lang="en-US" emma:confidence="0">
                  <emma:literal>Lange</emma:literal>
                </emma:interpretation>
                <emma:interpretation id="interp104" emma:lang="en-US" emma:confidence="0">
                  <emma:literal>Barge</emma:literal>
                </emma:interpretation>
              </emma:one-of>
            </emma:emma>
          </inkml:annotationXML>
          <inkml:trace contextRef="#ctx0" brushRef="#br1" timeOffset="88708.0738">3343 7392 13674,'16'-9'4773,"-16"9"0,0 0-129,1 16-3354,10 16-387,-7-4 0,8 19-129,-6 3-258,8 14 1,-5 7-517,3 7 0,-3 6 0,0 1 0,-4 2 0,1-1 0,-1-5 0,0-8 0,4-7 0,-4-13 0,4-3 0,-5-16-388,10 3-515,-14-37-1419,7 27-2580,-7-27 129,0 0-387,18 7 0</inkml:trace>
          <inkml:trace contextRef="#ctx0" brushRef="#br1" timeOffset="90179.158">4042 8203 9675,'28'-57'5031,"-26"30"-387,-7-1 0,-11-4-1935,-2 21-1161,-16-8-387,6 15-516,-12 4-129,7 7-258,-3 9-129,8 9 0,3 4 0,9 1-129,7 2 0,7-2 0,2-1-129,13-6 129,4 0-129,3-5-129,5-4 0,-2-5 129,2-2 0,-2-7 0,-2 0 129,1-13 0,-3-8 129,3-4 0,-6-9 129,0 1 0,-4-3 0,2 6-129,-5 3 129,4 9-129,-13 18 0,17-3 0,-17 3 0,20 32-129,-8-4 129,3 6 0,-1-2-129,4 0 129,-1-3-129,3-5 0,0-6 129,1-5 0,0-4-129,1-8 130,1-1-130,2-3 0,-2-13 0,0-6 0,0-6 0,0-8 0,-5-5 0,-4-7 0,-5-1 0,-5-1 0,-4 4 0,-4 3 0,-8 11-130,-10 5-257,3 17-129,-6 2 0,3 8-129,-3 4 129,9 8 0,-3-3 0,19-9 129,-16 22 129,16-22 129,0 0 129,14 9 129,4-9 0,0 0 129,7 0 0,-4-9 0,6 5 0,-4-3 129,2 5-129,-4-7 129,4 8-129,-2-5 129,2 3 0,-2-1-129,6 4-129,-1-2 129,2 2-129,2 4-129,0 5 129,0 5-129,0 4 0,-1 5 0,-3 2 0,2 5-129,-1 0 0,1 1-129,2-1 129,4 0-129,1-5 129,6-4-129,-1-8 129,1-4 0,1-9 129,-3 0 0,-3-11 0,-4-9 0,-4-6 0,-7-5 0,-5-2-129,-8-5 129,-6 3 0,-4 3 129,0 5-129,-11 6 0,-5 10 0,-2 7 129,-1 4-129,-1 16 0,2 6 0,1 3-129,1 1 129,5 5-129,4 1 129,3-2-258,3-3 129,1-3-258,1-6 129,12 2 0,-13-20-129,32 19 129,-16-19 0,5 0 129,1 0 0,1-10 258,0-3-129,-2-5 129,-1 4 0,-4 2 0,-16 12-129,25-18 129,-25 18 0,16 4-129,-9 15 0,-4 11 129,4 15 0,1 10 129,4 16 129,-1 13 0,6 19 129,-4 13 0,8 13 0,-3 5 0,3 5-257,-3-2-259,-2-1 0,-3-9 0,-3-13 0,-4-20 0,-3-14 0,-3-20 0,-2-12 0,-12-19 0,-7-11 0,-8-18 0,-6-4 0,-11-19 0,-8-9 0,-10-7 0,-5-11 0,-6-5 0,-1-11 0,3-5 0,5-11 0,15-5 0,15-22 0,37 13-775,8-17-4256,35 4-258,21 2 129,17 13-387</inkml:trace>
          <inkml:trace contextRef="#ctx0" brushRef="#br1" timeOffset="90684.1869">5865 8265 1935,'75'-21'3096,"-43"0"645,23 12-258,-12-7-1032,1-9-258,11 7-258,-16-14-129,13 11-129,-25-15 0,10 9-387,-25-10-258,4 9-258,-16-4-129,-1 7-129,-19 3-129,-3 13 0,-11 4-129,-1 9 0,-5 13-129,0 15 0,0 4 0,5 10 0,6 2-129,8 4 129,10-1 0,11-3 0,9-5 0,20-4 0,13-8 0,15-10-258,14-5-129,4-13-258,19 6-1032,-5-9-3096,4-9 129,1-5-387,-5-5-129</inkml:trace>
        </inkml:traceGroup>
        <inkml:traceGroup>
          <inkml:annotationXML>
            <emma:emma xmlns:emma="http://www.w3.org/2003/04/emma" version="1.0">
              <emma:interpretation id="{5784CDE0-4CBA-43EA-B605-8E74EF10888F}" emma:medium="tactile" emma:mode="ink">
                <msink:context xmlns:msink="http://schemas.microsoft.com/ink/2010/main" type="inkWord" rotatedBoundingBox="9359,7989 13782,7821 13824,8927 9401,9096"/>
              </emma:interpretation>
              <emma:one-of disjunction-type="recognition" id="oneOf21">
                <emma:interpretation id="interp105" emma:lang="en-US" emma:confidence="1">
                  <emma:literal>number</emma:literal>
                </emma:interpretation>
                <emma:interpretation id="interp106" emma:lang="en-US" emma:confidence="0">
                  <emma:literal>Number</emma:literal>
                </emma:interpretation>
                <emma:interpretation id="interp107" emma:lang="en-US" emma:confidence="0">
                  <emma:literal>numbed</emma:literal>
                </emma:interpretation>
                <emma:interpretation id="interp108" emma:lang="en-US" emma:confidence="0">
                  <emma:literal>member</emma:literal>
                </emma:interpretation>
                <emma:interpretation id="interp109" emma:lang="en-US" emma:confidence="0">
                  <emma:literal>numbers</emma:literal>
                </emma:interpretation>
              </emma:one-of>
            </emma:emma>
          </inkml:annotationXML>
          <inkml:trace contextRef="#ctx0" brushRef="#br1" timeOffset="91284.2212">7087 7849 10965,'34'-20'4644,"-34"20"-258,34 36 0,-2 9-2451,-20-12-1032,18 21-129,-12-10-387,3 10-129,-5-6-258,-3-4-258,-1-3-387,-10-14 0,5 1 0,-7-28 0,0 23-129,0-23 0,0 0 258,0-26 387,0-3 387,0-3 129,0-11 258,6 2 0,-6-8 0,10 6 129,-8-5-129,12 12 0,-7 1-129,9 12 0,-5 5-129,9 18 0,-20 0-129,35 19 0,-15 6 0,3 9-129,0 3 129,0 3-258,0 1 0,-3-2-129,1 0-387,-8-13-516,8 10-2064,-10-13-1806,-2-7 387,-9-16-645,19 14 0</inkml:trace>
          <inkml:trace contextRef="#ctx0" brushRef="#br1" timeOffset="91675.2432">7912 7981 11094,'24'-48'4644,"-24"48"-129,0 0 0,0 0-1677,-9 17-1806,7 12-516,-5-2-129,3 6-129,-3-1 0,3 0-129,3 0-129,-3-5 0,4-2-258,0-5 0,0-1-129,0-19 129,11 18 0,-11-18 0,16 0 258,-16 0 129,21-27 129,-7 6 129,-3-8 0,5 3 0,-3-4 0,4 3-129,1 6 129,3 8-258,1 8 0,1 5 0,4 16 0,1 7-129,1 5-129,-5 3-258,8 2-258,-12-11-516,19 10-1677,-9-18-1935,-1-5 129,-1-7-387,1-2 0</inkml:trace>
          <inkml:trace contextRef="#ctx0" brushRef="#br1" timeOffset="92225.275">8578 7986 14706,'5'-46'4902,"-5"46"-129,0 0-129,30 5-3354,-30-5-645,23 45-129,-10-21-129,1 9-258,0-5-129,-1 0-129,1-1-129,-7-9-258,6 3 0,-13-21-129,17 22 129,-17-22 129,20 0 129,-20 0 258,19-32 129,-4 3 129,-3-8 258,4-2-129,-5-6 129,5 8-258,-7 1 0,1 10 0,-1 6-129,-9 20-129,16 0 129,-16 0 0,11 30-129,-6-5 0,-1 4 0,-1-1 0,3 2-258,-4-7 129,1-1-129,-3-22 0,7 23 0,-7-23 129,16 3 0,-16-3 0,25-14 129,-7-5 0,1-4 129,3-4 0,-1-3 0,0 3 0,3 0 0,-3 6 0,0 3 0,1 11-129,-3 7 0,3 5 129,1 18-258,-6 1-129,5 11-258,-15-12-1419,9 6-2580,-7-8 0,-9-21-387,0 0-258</inkml:trace>
          <inkml:trace contextRef="#ctx0" brushRef="#br1" timeOffset="92729.3038">9702 7162 14706,'18'-7'5031,"5"25"-387,-13 12 0,-8 4-3483,9 21-516,-8 2 0,3 11-258,-6 3 0,2 4-387,-2 5-129,0-6-129,3-1-129,-3-17 0,7-7 0,-3-18 129,8-10 0,-12-21 129,27-2 0,-9-23 258,-1-9 0,5-1 0,-3-8 0,5 2 0,-3 2 0,7 5-129,-1 6 129,5 12 0,-4 10 129,3 10 0,-3 16-129,1 10 129,-8 9-129,-5 7 129,-5 0-129,-6 4 129,-5-5-128,-5-4-130,-13-8 0,-5-1 0,-9-10 0,-7-8-130,-6-5-128,-8-9-129,1 0-129,-7-11-516,19 8-1161,-5-19-2580,8 1 129,10-2-387,9 0 129</inkml:trace>
          <inkml:trace contextRef="#ctx0" brushRef="#br1" timeOffset="93439.3444">10307 7867 9159,'165'-4'4257,"-87"-12"0,4 2-387,-16 0-1806,-16-18-774,-2 5-645,-27-5-387,-12 5 0,-13 1-129,-19 6 129,-10 6-129,-12 9 0,-5 5 0,0 5 0,-1 15 0,8 8 129,2 8 0,16 6 129,2 4 0,20 8 129,3-3-129,16 6 129,10-9-129,21 2 129,2-9-129,17-2 0,2-14 0,7-2 0,-3-14 0,5-5-257,-8-4-130,-1-13 0,-9-12 0,-8-5 0,-8-13 0,-9-3 0,-9-7 0,-15-6 0,-6 6 0,-6-1 0,-10 10 0,-12 3-130,3 13-386,-7 3 129,5 14-129,-1 2 129,7 9 0,17 0 0,-22 0 129,22 0 0,0 0 0,0 0 258,11 0 0,-11 0 129,32 0 129,-9-2 129,-3-5 129,6 7 0,-4-3 0,6 3 0,-6-2 0,4 2-386,-4 0-130,1 7 0,-2 2 0,2 7 0,-2 2 0,-1 8 0,-2 8 0,-7 2 0,5 12 0,-16-13-2581,5 15-2192,-5-2-387,7 2 0,0-6-258</inkml:trace>
        </inkml:traceGroup>
        <inkml:traceGroup>
          <inkml:annotationXML>
            <emma:emma xmlns:emma="http://www.w3.org/2003/04/emma" version="1.0">
              <emma:interpretation id="{0931EC17-11D6-41FB-90AD-EABE4DD0F813}" emma:medium="tactile" emma:mode="ink">
                <msink:context xmlns:msink="http://schemas.microsoft.com/ink/2010/main" type="inkWord" rotatedBoundingBox="14427,8049 15509,8008 15565,9468 14483,9509"/>
              </emma:interpretation>
              <emma:one-of disjunction-type="recognition" id="oneOf22">
                <emma:interpretation id="interp110" emma:lang="en-US" emma:confidence="1">
                  <emma:literal>of</emma:literal>
                </emma:interpretation>
                <emma:interpretation id="interp111" emma:lang="en-US" emma:confidence="0">
                  <emma:literal>oft</emma:literal>
                </emma:interpretation>
                <emma:interpretation id="interp112" emma:lang="en-US" emma:confidence="0">
                  <emma:literal>off</emma:literal>
                </emma:interpretation>
                <emma:interpretation id="interp113" emma:lang="en-US" emma:confidence="0">
                  <emma:literal>oof</emma:literal>
                </emma:interpretation>
                <emma:interpretation id="interp114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94019.3776">12354 7644 10836,'-27'0'4128,"10"13"129,-15 7-387,-2 6-2580,11 15-387,-6 2-258,13 8-129,0-3-129,14 6 129,2-10-129,11 4 0,9-16 129,10 4 129,-4-17 0,12 3 129,-8-19-129,6-1 0,-10-9 0,5-5-515,-12-19-130,-1-2 0,-7-10 0,-8-12 0,1 0 0,-4-6 0,0 17-1420,-11-6-3353,9 11-258,-1 8 129,1 15-387</inkml:trace>
          <inkml:trace contextRef="#ctx0" brushRef="#br1" timeOffset="94472.4034">12519 7817 12900,'79'-23'4644,"-24"3"-258,0-6 129,2-15-2967,14 12-774,-9-13-129,6 4-387,-13-4 129,-3 1-129,-15-4-129,-9 6 0,-10 3-258,-9 3 258,-9 2-258,0 8 258,-11 7-258,11 16 129,-28-14 0,28 14 0,-23 13 129,19 10 0,4 5 258,0 17-129,7 3 129,8 17 0,-1 8 129,7 15-386,-3 0-130,3 9 0,-5 2 0,0 3 0,-3-3 0,-4 1 0,-4-11 0,-1-7 0,-4-10 0,0-8 0,0-8 0,0-14 0,-4-6 0,-3-13 0,0-3 0,-9-20-775,16 0-2192,-22 7-1935,3-13 0,-2-13 0,-4-4-387</inkml:trace>
          <inkml:trace contextRef="#ctx0" brushRef="#br1" timeOffset="94652.4134">12825 8164 12126,'-25'-23'4515,"9"-6"-258,25 20-129,18 4-2580,19-4-2064,29 2-3483,3-14 0,22 7-258,-1-10-387</inkml:trace>
        </inkml:traceGroup>
        <inkml:traceGroup>
          <inkml:annotationXML>
            <emma:emma xmlns:emma="http://www.w3.org/2003/04/emma" version="1.0">
              <emma:interpretation id="{B52C6CFF-3BA4-41F4-B272-2BBA2E495DD3}" emma:medium="tactile" emma:mode="ink">
                <msink:context xmlns:msink="http://schemas.microsoft.com/ink/2010/main" type="inkWord" rotatedBoundingBox="16420,7948 23138,7693 23208,9516 16489,9771"/>
              </emma:interpretation>
              <emma:one-of disjunction-type="recognition" id="oneOf23">
                <emma:interpretation id="interp115" emma:lang="en-US" emma:confidence="0.5">
                  <emma:literal>variables?</emma:literal>
                </emma:interpretation>
                <emma:interpretation id="interp116" emma:lang="en-US" emma:confidence="0">
                  <emma:literal>variable??</emma:literal>
                </emma:interpretation>
                <emma:interpretation id="interp117" emma:lang="en-US" emma:confidence="0">
                  <emma:literal>variable?</emma:literal>
                </emma:interpretation>
                <emma:interpretation id="interp118" emma:lang="en-US" emma:confidence="0">
                  <emma:literal>Variables?</emma:literal>
                </emma:interpretation>
                <emma:interpretation id="interp119" emma:lang="en-US" emma:confidence="0">
                  <emma:literal>Variable??</emma:literal>
                </emma:interpretation>
              </emma:one-of>
            </emma:emma>
          </inkml:annotationXML>
          <inkml:trace contextRef="#ctx0" brushRef="#br1" timeOffset="96915.5431">16801 7593 14835,'18'-43'4902,"-13"24"-258,-5 19 0,5-18-3612,-5 18-645,-10 0-258,10 0-129,-29 30 0,15-5-129,-2 3 0,4 3 0,1-3 129,6-1-129,1-2 129,4 1 0,0-2-129,7 0 0,2-4 0,3-2 129,-12-18-129,29 18 0,-11-18 258,1-8 0,4-9 0,-1-14 258,4 3 0,-2-11 129,4 7-129,-7-2 0,2 11-129,-1 3 0,-1 13 0,-1 7-128,-1 9-130,-1 12 0,0 10 0,0 3-130,-1-1-128,1 3 0,-4-9-129,8-3-387,-22-24-258,43 9-903,-31-19-2709,11-22-258,0-9 129,-1-13-129</inkml:trace>
          <inkml:trace contextRef="#ctx0" brushRef="#br1" timeOffset="97352.5683">17383 7228 13674,'-4'-90'5031,"4"59"-387,0 15 129,0 16-2709,13 4-1032,-5 19-258,14 14-258,-3 2-257,10 13-259,-4 1 0,3 4 0,-1 4 0,-4-1 0,2 3 0,-7-12-388,3-1-128,-5-14 129,5-4 0,-3-18 258,3-11 0,3-6 129,-1-20 129,3-2 0,-2-7 0,-1 3 0,-2-1-129,0 9 129,-5 3 129,2 11 0,-18 7-129,23 2 129,-16 15 0,-1 6-128,-6 6-130,0 5 0,-6 3 0,-4 2 0,-8 0 0,-5-3 0,-6-2 0,-8-8 0,-2-2-130,-13-14-386,8 3-516,-20-22-774,23 5-1548,-13-21-1677,10-7 129,8-9-129,12-8-387</inkml:trace>
          <inkml:trace contextRef="#ctx0" brushRef="#br1" timeOffset="97818.5949">18043 7079 13287,'42'50'4773,"-24"-15"-258,-4 4 387,8 18-3354,-17-7-387,13 11-516,-8-3-129,8 3-258,2-4 0,5-4-258,5 0 0,7-12-129,11-9 0,7-10 0,8-12 0,1-10 0,3-5 0,-1-16 0,-4-10 0,-8 1 0,-12-4 129,-15 1-129,-11 1 129,-16 7-129,-3 5 129,-21 11 0,-8 7 0,-7 2-129,-2 11 129,-3 10 129,3 4-129,5 7 129,8 4 0,8 5-129,15 0 129,10-2 129,20-4 0,20-3-129,13-5 0,15-5 0,7-8-129,6-14-516,13 0-3612,-11-6-645,-3-10-129,-7-5-258</inkml:trace>
          <inkml:trace contextRef="#ctx0" brushRef="#br1" timeOffset="98915.6577">19265 7819 12513,'-2'-52'5031,"2"18"-258,0-1 129,0-15-2967,21 18-774,-3-18-258,19 13-387,4-8 0,16 10-129,11 1-257,6 9-130,1 9 0,2 11 0,-8 5 0,-3 16 0,-13 10 0,-14 14 0,-14 2 0,-11 3 0,-8-1 0,-6 1 0,-9-3 0,-14-8 0,-4 0 0,-9-14 0,4 1-646,-14-16-515,18 17-1548,-8-22-2193,1 0-129,3 0 0,7-11-258</inkml:trace>
          <inkml:trace contextRef="#ctx0" brushRef="#br1" timeOffset="99327.6812">20348 7365 13545,'55'-80'4902,"-19"36"-258,4 3 0,17 11-2967,-14-6-774,16 16-258,-11 4-129,3 16 0,-10 6-129,-3 20 1,-19 6-388,-3 13 0,-12-1 0,-4 12 0,-2 0 0,-9 5 0,-6-2 0,-1-1 0,4 5 0,-6-10 0,8 13-646,-13-25-1676,7 14-2451,4-11-387,1 3-129,4-5-129</inkml:trace>
          <inkml:trace contextRef="#ctx0" brushRef="#br1" timeOffset="99523.6924">20652 8730 13674,'0'0'5418,"12"17"-258,-12-17-129,0 0-1677,0 0-4128,0 0-3870,6 20-387,-6-20-129,-11 25-645</inkml:trace>
          <inkml:trace contextRef="#ctx0" brushRef="#br1" timeOffset="95204.4454">14140 7596 12513,'0'-17'4773,"0"17"-258,0 0 129,0 0-2709,27 23-903,-20 0-258,12 16-129,-5 2-129,8 7-129,-6 2 0,3-2-258,-3 0 0,0-5 129,-5-8-258,2-5 130,-6-10-130,-7-20 0,17 9 0,-17-9 0,25-34 0,-9-5 0,0-11 0,4-10 0,0-6 0,-3-4 0,1 5 0,-7 8 0,1 10 0,-6 7-388,-6 40-1031,12-25-3096,-12 25-645,16 17 387,-5 10-645</inkml:trace>
          <inkml:trace contextRef="#ctx0" brushRef="#br1" timeOffset="96325.5095">15125 7805 10965,'34'-68'4386,"-32"38"0,-11 1-387,-25-8-2193,11 23-774,-18-8-129,7 21-387,-8 1-129,6 7 0,-1 9-258,10 9 129,0 1 0,11 8-129,2 0 129,11 0-129,-1-1 0,4 0 129,5-1-258,8-4 129,-1-3-129,3-2 129,-1-5-129,4-6 0,-1-6 129,5-6 0,1-6 0,5-12-129,1-8 129,3-8 0,0-5 0,0-2-129,0 4 129,0 3 0,-6 9-129,1 11 129,-4 12-129,-1 7 0,-5 18 129,1 11 0,-4 5-129,2 4 129,0-2-129,0-2 129,0-5-129,4-6 129,1-10 0,4-9 0,0-9 1,2 0-130,0-11 0,1-10 0,-3-11 0,0-7 0,-6-7 0,-1-6 0,-7-1 0,-4-3 0,-7 7 0,0-1 0,-7 14 0,-9 6-130,2 14-257,-10 7-129,7 9-129,-10 4 0,13 13-129,-9-2 0,14 11 0,-4-8 129,13 5 129,0-7 129,0 0 258,0-16 258,31 13 258,-5-11 129,-3-4 0,11-4 129,-7-11 0,10 8-129,-7-9 129,4 9-258,-7-7 129,1 11-258,-6-2 129,-1 7-129,-5 0-129,0 0 0,-16 0 0,23 8-129,-23-8 0,25 24 0,-14-8 0,-1 0 130,1 5-260,-2 4 260,-2 5-130,-2 2-130,-1 2 1,-2 1 129,1 3-129,-3-4-129,6-2 0,-3-7 0,6-4 129,-9-21-129,29 19 129,-12-19 129,7 0 0,2-16 129,1-5 0,5-6 129,-4-6-129,4 1 129,-5-4 0,-2 8-129,-2-3 129,-2 12-128,-6 3-130,-15 16 0,26-2 0,-26 2 0,20 28 0,-13-4-259,5 9-257,-8-13-387,14 14-645,-18-34-2322,14 19-1161,-14-19 129,23-17-129,-12-10-387</inkml:trace>
          <inkml:trace contextRef="#ctx0" brushRef="#br1" timeOffset="96490.519">16411 7495 11997,'-44'-94'4773,"23"55"-258,8 10-129,13 11-2451,0 18-1548,0 0-3354,0 0-1419,18 6-129,3 19-258,13 8-516</inkml:trace>
        </inkml:traceGroup>
      </inkml:traceGroup>
      <inkml:traceGroup>
        <inkml:annotationXML>
          <emma:emma xmlns:emma="http://www.w3.org/2003/04/emma" version="1.0">
            <emma:interpretation id="{E104D2C5-37B0-41D5-9B02-399EDF327754}" emma:medium="tactile" emma:mode="ink">
              <msink:context xmlns:msink="http://schemas.microsoft.com/ink/2010/main" type="line" rotatedBoundingBox="2111,10619 22012,9772 22092,11643 2191,12491"/>
            </emma:interpretation>
          </emma:emma>
        </inkml:annotationXML>
        <inkml:traceGroup>
          <inkml:annotationXML>
            <emma:emma xmlns:emma="http://www.w3.org/2003/04/emma" version="1.0">
              <emma:interpretation id="{939C5457-3E9D-43F2-A53B-517ED597633B}" emma:medium="tactile" emma:mode="ink">
                <msink:context xmlns:msink="http://schemas.microsoft.com/ink/2010/main" type="inkWord" rotatedBoundingBox="2124,10924 2718,10899 2759,11865 2165,11890"/>
              </emma:interpretation>
              <emma:one-of disjunction-type="recognition" id="oneOf24">
                <emma:interpretation id="interp120" emma:lang="en-US" emma:confidence="0">
                  <emma:literal>of</emma:literal>
                </emma:interpretation>
                <emma:interpretation id="interp121" emma:lang="en-US" emma:confidence="0">
                  <emma:literal>*</emma:literal>
                </emma:interpretation>
                <emma:interpretation id="interp122" emma:lang="en-US" emma:confidence="0">
                  <emma:literal>¥</emma:literal>
                </emma:interpretation>
                <emma:interpretation id="interp123" emma:lang="en-US" emma:confidence="0">
                  <emma:literal>off</emma:literal>
                </emma:interpretation>
                <emma:interpretation id="interp124" emma:lang="en-US" emma:confidence="0">
                  <emma:literal>F*</emma:literal>
                </emma:interpretation>
              </emma:one-of>
            </emma:emma>
          </inkml:annotationXML>
          <inkml:trace contextRef="#ctx0" brushRef="#br1" timeOffset="101203.7886">-161 10416 14190,'1'-21'4902,"-1"21"-258,16 0 129,-16 0-3225,29 32-645,-8-9-258,15 9-129,-3-2 0,8 4-386,-1-6-130,0-3 0,0-2 0,-7-9 0,6 1-517,-12-15-515,14 5-645,-27-17-1419,20 1-1161,-16-14 129,3 2-258,-15-18 1161,8 11 774,-14-11 1161,-6 5 1290,-1 8 2193,-10 3 1032,-5 5 774,-1 6-516,23 14-645,-46 0-387,35 21-645,-19-8-516,17 17-258,-13-7-258,8 11-129,-7-5-129,6 3-129,-8-6-129,4 1-129,-2 0-258,-5-10-645,8 12-258,-10-19-1161,18 12-1032,-7-8-1548,1-3 0,20-11-258,-28 10 129</inkml:trace>
          <inkml:trace contextRef="#ctx0" brushRef="#br1" timeOffset="101391.7993">-144 10709 2580,'0'-19'4257,"0"19"0,11-20 0,-11 20-645,25-18-774,-16 2-516,17 16-258,-6-12-645,19 12-387,-3-7-516,10 7 0,6-5-258,1-3-258,6 5-387,-13-18-1290,9 5-2580,-9 0-387,-12-9 0,-9 2-387</inkml:trace>
          <inkml:trace contextRef="#ctx0" brushRef="#br1" timeOffset="101627.8127">100 10190 16512,'-44'-9'4902,"44"9"387,-22 27-387,26 15-3740,-6 3-1162,2 17 0,0 4 0,5 9 0,6 1 0,3 2 0,2 1 0,2-8 0,9 5 0,-15-22-1549,11 6-3740,-3-5-129,3-5 0,-7-5-258</inkml:trace>
        </inkml:traceGroup>
        <inkml:traceGroup>
          <inkml:annotationXML>
            <emma:emma xmlns:emma="http://www.w3.org/2003/04/emma" version="1.0">
              <emma:interpretation id="{5D6BDC48-23C6-4BE6-B41E-40879B75BC03}" emma:medium="tactile" emma:mode="ink">
                <msink:context xmlns:msink="http://schemas.microsoft.com/ink/2010/main" type="inkWord" rotatedBoundingBox="3761,10684 6164,10582 6238,12318 3835,12421"/>
              </emma:interpretation>
              <emma:one-of disjunction-type="recognition" id="oneOf25">
                <emma:interpretation id="interp125" emma:lang="en-US" emma:confidence="0">
                  <emma:literal>Very</emma:literal>
                </emma:interpretation>
                <emma:interpretation id="interp126" emma:lang="en-US" emma:confidence="0">
                  <emma:literal>very</emma:literal>
                </emma:interpretation>
                <emma:interpretation id="interp127" emma:lang="en-US" emma:confidence="0">
                  <emma:literal>Vary</emma:literal>
                </emma:interpretation>
                <emma:interpretation id="interp128" emma:lang="en-US" emma:confidence="0">
                  <emma:literal>vary</emma:literal>
                </emma:interpretation>
                <emma:interpretation id="interp129" emma:lang="en-US" emma:confidence="0">
                  <emma:literal>weary</emma:literal>
                </emma:interpretation>
              </emma:one-of>
            </emma:emma>
          </inkml:annotationXML>
          <inkml:trace contextRef="#ctx0" brushRef="#br1" timeOffset="102475.8613">1477 10190 10449,'12'-68'4902,"-3"42"0,-5-1 0,1-3-1161,11 30-2322,-16 0-645,20 16-129,-12 14-258,12 16-129,0 6 0,3 10-128,2 6-130,1 1 0,-1-3 0,0-4 0,0-7 0,-4-3 0,1-9 0,-5-8 0,0-6 0,-3-10 0,-14-19 0,23 9 0,-23-9 0,19-28 0,-15-8 0,5-8 0,-2-13 0,4-9 0,-1-11 0,3-4 0,-3 0 0,3-2 0,-1 8 0,-1 9 0,0 13 0,-6 10 0,6 26 0,-11 0-2194,0 17-2579,18 25-387,-10 9-129,3 7 129</inkml:trace>
          <inkml:trace contextRef="#ctx0" brushRef="#br1" timeOffset="103271.9064">2306 10510 14319,'44'0'4773,"-28"0"0,4 0-258,-2 0-2322,-1 0-1677,12 0 0,-3 0-258,5-9 0,-5-5 0,1-2-129,-6-5 130,-1-4-259,-9 2 0,-10-2 0,-2 2 0,-19 5 0,-7 5 0,-8 6 0,-4 7-259,-6 7 130,3 11-129,-1 7 0,7 7 129,6 5-129,9 3 129,10-1 129,11 2 0,2-6 0,19-1 129,16-4-129,8-5 258,12-5-129,2-10 129,6-2-129,-2-8 258,2 0-257,-4-11-130,-4-3 0,-13-10 0,-3 0 0,-12-7 0,-4-2 0,-9-3 0,-6-3 0,-8 1 0,-2-1 0,-2 9 0,-10 0 0,-1 9 0,-3 3 0,16 18 0,-30-16 0,30 16 0,-28 0-388,28 0 1,-16 18 129,16-18 129,0 21 0,0-21 129,10 11 0,-10-11 129,34 0 258,-16 0-129,3-4 0,-1-3 1,1 3-259,-21 4 0,32-7 0,-32 7 0,27 0 0,-27 0 0,27 2 0,-27-2 0,26 16 0,-26-16 0,27 28 0,-16-10 0,-4 5 0,2 4 0,-9-4 0,7 11-259,-9-9-4127,2 0-516,0-4-258,0-1-129,0-20-258</inkml:trace>
          <inkml:trace contextRef="#ctx0" brushRef="#br1" timeOffset="103753.9344">3275 10524 14964,'9'-19'4773,"16"-4"129,-25 23-387,35 3-2967,-35-3-774,34 27-129,-14-11-129,5 5-386,1 1-130,5-3 0,1-3 0,0-5 0,2-6 0,1-5 0,1 0 0,1-10 0,-3-8 0,0-4 0,-2-4 0,-2-4 0,-5-4 0,-4 2 0,-8-2 0,-3 5 0,-6 5 0,-2 8 0,-2 16 0,0 0 0,-20 16 0,8 17 0,-4 14 0,0 6 0,-2 6 0,4 6 0,-6 3 0,4 1 0,0 4 0,0 7 0,0 6 0,0 5 0,0 3 0,2-5 0,7 0 0,-6-16 0,13 1-517,-9-35-1934,9-3-2451,4-20-387,-4-16 129,18 0-258</inkml:trace>
        </inkml:traceGroup>
        <inkml:traceGroup>
          <inkml:annotationXML>
            <emma:emma xmlns:emma="http://www.w3.org/2003/04/emma" version="1.0">
              <emma:interpretation id="{D192B7F4-F30F-4993-BE53-0D838399D19D}" emma:medium="tactile" emma:mode="ink">
                <msink:context xmlns:msink="http://schemas.microsoft.com/ink/2010/main" type="inkWord" rotatedBoundingBox="7038,10516 14773,10300 14801,11307 7066,11522"/>
              </emma:interpretation>
              <emma:one-of disjunction-type="recognition" id="oneOf26">
                <emma:interpretation id="interp130" emma:lang="en-US" emma:confidence="1">
                  <emma:literal>cumbersome</emma:literal>
                </emma:interpretation>
                <emma:interpretation id="interp131" emma:lang="en-US" emma:confidence="0">
                  <emma:literal>Cumbersome</emma:literal>
                </emma:interpretation>
                <emma:interpretation id="interp132" emma:lang="en-US" emma:confidence="0">
                  <emma:literal>cambium</emma:literal>
                </emma:interpretation>
                <emma:interpretation id="interp133" emma:lang="en-US" emma:confidence="0">
                  <emma:literal>Gambeson</emma:literal>
                </emma:interpretation>
                <emma:interpretation id="interp134" emma:lang="en-US" emma:confidence="0">
                  <emma:literal>Gambesons</emma:literal>
                </emma:interpretation>
              </emma:one-of>
            </emma:emma>
          </inkml:annotationXML>
          <inkml:trace contextRef="#ctx0" brushRef="#br1" timeOffset="105352.0258">6498 10231 14190,'4'-23'4644,"6"1"-129,-10 22 0,18 8-3225,-18-8-258,7 37-387,-5-14 0,9 14-129,-6-1-129,8 7 1,-4-2-388,3-2 0,-1-2 0,-1-5 0,1-5 0,-4-8 0,4-3 0,-11-16-259,19 7 1,-19-7 0,22-14 129,-12-7 129,1-4 0,1-3 129,1-5 0,-1 1 0,-1 4 129,0 5 1,-4 0-259,-7 23 0,19-22 0,-19 22 0,16 4 0,-16-4 0,15 32 0,-6-14 0,-2 1 0,0 1 0,-2-1 0,2-3 0,-7-16 0,14 20 0,-14-20 0,27 4 0,-11-4 0,2-8 0,3-8 0,1-1 0,1-8 0,0 2 0,-2 0 0,2 3 0,-3 4 0,1 7 0,1 7 0,1 4 0,0 16 0,2 7 0,0 1 0,0 6 0,3 4 0,-5 0 0,4-3 0,-9-6 0,7 0-388,-25-27-1160,44 28-1161,-23-28-2193,2-7 129,4-18-258,2-10 0</inkml:trace>
          <inkml:trace contextRef="#ctx0" brushRef="#br1" timeOffset="105810.052">7686 9996 13674,'6'-160'5031,"-10"100"-258,-6 20 0,-12 5-2451,22 35-903,-21 2-644,17 30-775,-6 7 0,8 19 0,-2 8 0,4 13 0,0 1 0,4 0 0,5 0 0,1-6 0,3-8 0,-2-16 0,-1-6 0,-1-17 0,4-11 0,-13-16 0,21 0 0,-9-12 0,3-13 0,2-5 0,3-6 0,1 2 0,2 2 0,4 7 0,0 7 0,1 11 0,1 7 0,1 18 0,0 11 0,0 6 0,-3 6 0,-4 0 0,-5-4 0,-7-1 0,-11-8 0,-2-6 0,-16-6 0,-12-6 0,-6-2 0,-8-8 0,-2 1 0,-8-2 0,13 1-1033,-5-6-3869,5-3-129,7-1 0,8-1-129</inkml:trace>
          <inkml:trace contextRef="#ctx0" brushRef="#br1" timeOffset="106584.0961">8169 10460 14835,'144'-10'4773,"-68"-1"0,1-1-258,-1 3-3225,-21-13-387,0 5-258,-19-8-129,-9 2-129,-20-6-257,-7 8-130,-18-2 0,-11 7 0,-8 5 0,-7 9 0,-6 2 0,-2 13 0,4 10-130,2 3 1,9 10 0,8 0 0,13 1 129,11 0 0,5-1 129,21-2 129,9-6-128,13-1-130,7-9 0,9-1 0,-1-10 0,6-1 0,-3-6 0,1-4 0,-7-12 0,0-3 0,-7-10 0,-5-5 0,-7-7 0,-8-5 0,-8-2 0,-11-3 0,-6 3 0,-5 0 0,-10 7 0,-9 7 0,1 9 0,-7 4 0,4 10 0,2 2 0,5 7 0,16 2 0,-22 0 0,22 0 0,0 0 0,0 29 0,0-29 0,15 19 0,-15-19 0,30 22 0,-12-15 0,7-2 0,-4 0 0,2 1 0,0-1 0,2 2 0,-4 0 0,3 4 0,-5 3 0,1 6 0,-2 1 0,-4 4 0,0 5 0,-3 1 0,1 6 0,-7-7 0,10 6 0,-10-13-130,16 7-1031,-21-30-516,43 36-1290,-14-29-1935,4-5 387,6-2-387,1-4 387</inkml:trace>
          <inkml:trace contextRef="#ctx0" brushRef="#br1" timeOffset="106968.1183">9688 10315 15093,'19'-72'4773,"-12"42"129,-3 3-258,-4 27-2838,2-24-903,-2 24-257,0 0-646,-18 0 0,18 0 0,-14 17 0,14-1 0,0-16 0,17 32 0,8-10 0,7-1 0,6 6 0,4 1 0,3 4 0,-2 0 0,-3 4 0,-4-4 0,-4 0 0,-11-4 0,-5-1 0,-9-6 0,-7-1 0,0-20 0,-30 21 0,0-15 0,-7-3 0,-6-3 0,-7 0 0,0-2 0,-7-7 0,6 4 0,-6-6 0,14 8-904,-12-15-1676,18 7-1935,7 1-387,8 1 129,22 9-387</inkml:trace>
          <inkml:trace contextRef="#ctx0" brushRef="#br1" timeOffset="107350.1401">10264 10290 16125,'2'-18'4644,"-6"2"0,4 16-387,-19 2-3354,-5 8-516,7 12-258,-3 3-129,4 5 0,4 2 0,5 0 129,7 0-129,3 0 0,13-5 129,7-3 129,4-2 0,8-4 0,-1-6 129,7-3-128,-5-7-259,1-2 0,-7-6 0,1-10 0,-14-9 0,-6-5 0,-7-5 0,-4-6 0,-9 0 0,-16-9 0,12 20-1807,-10-11-2966,0 7-387,0 2 129,7 7-129</inkml:trace>
          <inkml:trace contextRef="#ctx0" brushRef="#br1" timeOffset="108137.1851">10657 10105 16641,'78'39'4773,"-40"-16"258,-5 4-129,-9-8-3612,9 18-1160,-9-8-130,2 3 0,-6-4 0,-4-1 0,-2 2 0,-7-10 0,4 4 0,-11-23 0,10 27-388,-10-27 1,0 0 129,0 0 129,11-14 258,-6-6 0,1-7 129,1-5 0,0-3 0,2 3-128,0 0-130,0 10 0,-2 6 0,-7 16 0,18 0 0,-18 0 0,10 31 0,-3-8 0,-1 0 0,-1 0 0,0-3 0,-5-20 0,8 26 0,-8-26 0,7 16 0,-7-16 0,0 0 0,5 16 0,-5-16 0,0 0 0,0 0 0,23 0 0,-23 0 0,21-25 0,-5 6 0,6-2 0,-1-4 0,6 3 0,1-1 0,4 5 0,2 6 0,7 7 0,3 5 0,6 0 0,5 10 0,8 4 0,4 1 0,3-5 0,4-4 0,5-6 0,-1-4 0,-2-12 0,-3-9 0,-7-1 0,-11-8 0,-8-2 0,-15 1 0,-15-1 0,-13 8 0,-8 3 0,-17 9 0,-9 7 0,-6 9 0,-3 10 0,3 15 0,1 9 0,6 5 0,6 6 0,11 5 0,7-4 0,6 4 0,15-9 0,16 1-130,2-15-1160,28 10-1935,-3-14-1677,9-7 129,6-3-258,8-11 0</inkml:trace>
          <inkml:trace contextRef="#ctx0" brushRef="#br1" timeOffset="104631.9846">5091 10448 8514,'14'-25'4515,"-14"25"-129,22-28 0,-10 1-1806,6 11-516,-16-16-645,10 10-387,-12-10-258,0 9-129,-12-5-258,-2 10 0,-10 0 0,0 13-258,-8 5 129,-4 9-129,-5 9 0,0 10 0,-2 4-129,3 9 129,2 2-129,8 1 0,9 1 0,10-3 0,11 1 129,18-2-258,16-2 258,10-5-516,11-6 258,6-3-129,6-5 0,1-11-516,3 1-129,-14-13-1161,10-6-2580,-6-3 258,-4-8-258,-2-3-258,-9 0 1161,-8-16 1935,3 5 1032,-13 0 2193,-8 4 3096,-13-6 0,-2 13-129,-5 2 0,-5 3-1032,5 18-1419,-29 0-516,22 16-387,-9-2-387,9 11-129,-4-2 0,11 6-258,0-3 0,0 1-258,6-4 258,6 0-258,1-3 129,1-2-387,4-4 258,-18-14-258,30 16 258,-30-16 129,30 0-258,-12-13 516,-4-4-387,6-7 387,-4-4-257,5 1-130,-3 1 0,3 4 0,-3 3 0,3 10 0,-1 7 0,1 4 0,0 16 0,3 5 0,1 7 0,-2 0 0,3 6 0,-4-10-775,11 14-1676,-8-17-2322,-1-5-387,-1-8 129,0-4-516</inkml:trace>
        </inkml:traceGroup>
        <inkml:traceGroup>
          <inkml:annotationXML>
            <emma:emma xmlns:emma="http://www.w3.org/2003/04/emma" version="1.0">
              <emma:interpretation id="{3957A1CB-42F6-493F-9DB1-72DE506099CF}" emma:medium="tactile" emma:mode="ink">
                <msink:context xmlns:msink="http://schemas.microsoft.com/ink/2010/main" type="inkWord" rotatedBoundingBox="15227,10201 16885,9774 17316,11444 15658,11872"/>
              </emma:interpretation>
              <emma:one-of disjunction-type="recognition" id="oneOf27">
                <emma:interpretation id="interp135" emma:lang="en-US" emma:confidence="0">
                  <emma:literal>for</emma:literal>
                </emma:interpretation>
                <emma:interpretation id="interp136" emma:lang="en-US" emma:confidence="0">
                  <emma:literal>For</emma:literal>
                </emma:interpretation>
                <emma:interpretation id="interp137" emma:lang="en-US" emma:confidence="0">
                  <emma:literal>far</emma:literal>
                </emma:interpretation>
                <emma:interpretation id="interp138" emma:lang="en-US" emma:confidence="0">
                  <emma:literal>Form</emma:literal>
                </emma:interpretation>
                <emma:interpretation id="interp139" emma:lang="en-US" emma:confidence="0">
                  <emma:literal>fon</emma:literal>
                </emma:interpretation>
              </emma:one-of>
            </emma:emma>
          </inkml:annotationXML>
          <inkml:trace contextRef="#ctx0" brushRef="#br1" timeOffset="122352.9981">13151 10315 11739,'7'-33'4773,"11"23"-516,3-4 258,6-2-1935,10 12-1419,-5-10-516,13 7-387,1 0 0,9-1-129,4 1 0,7 0-258,6-3 129,7-5-129,3 1 0,-2-4-129,-4-1 129,-8-6-129,-10 2 0,-17-4 0,-14 6 0,-18 1 129,-9 4 0,-14 7 129,-9 4 0,-4 5 0,0 7 0,2 11 0,7 5 0,6 7 129,5 2-129,7 4 0,0-4 129,7 2 129,4-11 0,5 0 0,-16-23 0,34 12 0,-34-12-129,30-18 0,-16-6-129,-7-12-516,7 4-1032,-12-9-2838,-2-5 0,2 7-258,-2 1-387</inkml:trace>
          <inkml:trace contextRef="#ctx0" brushRef="#br1" timeOffset="121865.9704">13347 9961 9417,'21'-6'4386,"14"-17"0,-17 9-258,-4-8-1677,15 14-774,-15-16-387,13 8-516,-9-10-129,1-1-258,-6-5-258,-1-5-129,-5-4-129,-1-9 0,-1-3-129,-2-4 0,3 3 0,-6 3 129,0 6 0,0 10 129,0 10 129,-7 9-129,7 16 129,-20 9 129,6 12 0,9 15 129,-3 3 0,8 12 129,0 6 0,2 13 0,5 3 0,8 12 0,-5 9-257,3 11-259,-6 2 0,0 9 0,-5-1 0,-2 4 0,0-5 0,-4-5 0,-5-13 0,2-7 0,-2-15 0,2-10 0,0-12 0,0-15 0,3-5 0,4-32 0,-14 31-1291,-7-37-1934,21 6-1677,-25-26-129,11 2-258,-1-6 129</inkml:trace>
          <inkml:trace contextRef="#ctx0" brushRef="#br1" timeOffset="122819.0249">14222 10149 13287,'82'13'4902,"-38"-13"-258,-1-2 129,-1-2-2064,-10-17-1806,8 1-258,-12-10-258,-1 2 0,-8-8-257,-6-1-130,-6 1 0,-7 2-130,0 6-128,-11 1-129,-3 8 0,-11-1-258,5 13-129,-8-4 129,8 9 0,-3-3 0,23 5 0,-26 0 387,26 0 0,0 0 387,0 0 129,14 0 258,-14 0 0,41 0 129,-20-2 129,13 2 0,-7 0-129,6 4 0,-4 5-129,3 7-257,-5 2-259,3 6 0,-4 3 0,1 5 0,-4 0 0,-1 4 0,-3 1 0,-6-3 0,4 16-1033,-8-15-3740,-5 3-258,-4-6 0,0 0-516</inkml:trace>
        </inkml:traceGroup>
        <inkml:traceGroup>
          <inkml:annotationXML>
            <emma:emma xmlns:emma="http://www.w3.org/2003/04/emma" version="1.0">
              <emma:interpretation id="{6CF134BF-3011-4E53-B6A7-A6EB49C49451}" emma:medium="tactile" emma:mode="ink">
                <msink:context xmlns:msink="http://schemas.microsoft.com/ink/2010/main" type="inkWord" rotatedBoundingBox="17831,10115 19961,10000 20039,11463 17910,11577"/>
              </emma:interpretation>
              <emma:one-of disjunction-type="recognition" id="oneOf28">
                <emma:interpretation id="interp140" emma:lang="en-US" emma:confidence="0">
                  <emma:literal>five</emma:literal>
                </emma:interpretation>
                <emma:interpretation id="interp141" emma:lang="en-US" emma:confidence="0">
                  <emma:literal>Five</emma:literal>
                </emma:interpretation>
                <emma:interpretation id="interp142" emma:lang="en-US" emma:confidence="0">
                  <emma:literal>fire</emma:literal>
                </emma:interpretation>
                <emma:interpretation id="interp143" emma:lang="en-US" emma:confidence="0">
                  <emma:literal>fine</emma:literal>
                </emma:interpretation>
                <emma:interpretation id="interp144" emma:lang="en-US" emma:confidence="0">
                  <emma:literal>Fire</emma:literal>
                </emma:interpretation>
              </emma:one-of>
            </emma:emma>
          </inkml:annotationXML>
          <inkml:trace contextRef="#ctx0" brushRef="#br1" timeOffset="123666.0733">15579 10165 14190,'9'-59'4644,"18"38"-258,13 5-129,23 9-3096,2-9-516,21 7-387,5 0-129,8 0-129,1-1 129,-4-1-129,-5-2 0,-11 1 0,-16-2 129,-13 1 0,-17-1 129,-9 3 129,-25 11-129,21-12 0,-21 12 0,0 0 0,0 0 0,2 19-258,0 5 0,-2 2-387,9 19-1032,-9-11-3096,0 1-258,0-5-129,-2-6-258</inkml:trace>
          <inkml:trace contextRef="#ctx0" brushRef="#br1" timeOffset="123329.054">15707 9936 12513,'30'-20'4902,"-3"6"-387,-27 14 129,23-18-2322,-7 16-1548,-16 2-129,23-25-129,-12 6-258,5-3 0,-2-8-129,0-4-129,1-1-129,-5-6 0,4-5-129,-1-2 0,-2 3 129,-8 1-129,1 5 0,-4 5 129,-4 4 129,-3 8 0,7 22 129,-25-7 0,25 7 0,-18 29 129,11 3 129,7 16 129,0 5-129,4 15 129,1 4-128,8 21-388,-5 3 0,1 13 0,-5-3 0,3 5 0,-3 1 0,-4-6 0,0-4 0,0-15 0,-2-11 0,-9-20 0,9 0-1936,-8-24-2966,-5-12-258,-2-16 0,1-4-645</inkml:trace>
          <inkml:trace contextRef="#ctx0" brushRef="#br1" timeOffset="123845.0836">16518 9519 14706,'25'-85'4515,"-7"64"-258,-6 5-516,4 16-5934,4 10-2064,-8 8 129,4 12-516,-1 1-387</inkml:trace>
          <inkml:trace contextRef="#ctx0" brushRef="#br1" timeOffset="124112.0988">16849 9964 13674,'43'82'4644,"-18"-45"-129,-2-5 258,-11-12-3225,13 5-645,-25-25-129,32 3-258,-21-13-129,3-13 0,-9-15-129,2-6-129,-1-4-258,-4-7-129,5 5-258,-7 2-387,16 16-903,-15 1-2838,12 10-129,-13 21-129,27-16-258</inkml:trace>
          <inkml:trace contextRef="#ctx0" brushRef="#br1" timeOffset="124409.1158">17189 9889 11739,'71'16'4902,"-25"-16"-258,4-7 0,3-19-2064,8 13-1290,-17-12-387,4 2-387,-16-4-258,-12 3 0,-13-1-129,-7 7 0,-18 2-129,-12 7-129,-4 5 0,-9 4 0,4 9 0,2 11 0,5 10-129,7 4 129,11 7 0,12 1 0,7 10-129,17-4-129,12 5 0,3-10-516,20 10-903,-9-13-2838,7-12 258,4-5-516,-6-14 129</inkml:trace>
        </inkml:traceGroup>
        <inkml:traceGroup>
          <inkml:annotationXML>
            <emma:emma xmlns:emma="http://www.w3.org/2003/04/emma" version="1.0">
              <emma:interpretation id="{FD60885F-6A27-4D0D-AD82-6A45A5815D66}" emma:medium="tactile" emma:mode="ink">
                <msink:context xmlns:msink="http://schemas.microsoft.com/ink/2010/main" type="inkWord" rotatedBoundingBox="20715,10333 22034,10277 22061,10919 20742,10975"/>
              </emma:interpretation>
              <emma:one-of disjunction-type="recognition" id="oneOf29">
                <emma:interpretation id="interp145" emma:lang="en-US" emma:confidence="0">
                  <emma:literal>or</emma:literal>
                </emma:interpretation>
                <emma:interpretation id="interp146" emma:lang="en-US" emma:confidence="0">
                  <emma:literal>on</emma:literal>
                </emma:interpretation>
                <emma:interpretation id="interp147" emma:lang="en-US" emma:confidence="0">
                  <emma:literal>of</emma:literal>
                </emma:interpretation>
                <emma:interpretation id="interp148" emma:lang="en-US" emma:confidence="0">
                  <emma:literal>On</emma:literal>
                </emma:interpretation>
                <emma:interpretation id="interp149" emma:lang="en-US" emma:confidence="0">
                  <emma:literal>oh</emma:literal>
                </emma:interpretation>
              </emma:one-of>
            </emma:emma>
          </inkml:annotationXML>
          <inkml:trace contextRef="#ctx0" brushRef="#br1" timeOffset="124835.1402">18745 9720 7353,'-5'-26'3999,"5"26"0,-43-15 0,16 15-1548,-8 8-1548,-6 6-129,2 11-516,-2 5 0,9 6-129,5 3 129,15 2 258,3 1-129,12 1 129,8-7 0,21 3 258,-3-16-129,15 2 129,-8-18 0,12 0 0,-11-14-129,4-9 0,-11-16-129,0-6-129,-10-6-258,-4-9-129,-5-1-129,-6-6-516,6 17-1032,-10-3-2967,3 7-258,-2 12-129,-2 27-387</inkml:trace>
          <inkml:trace contextRef="#ctx0" brushRef="#br1" timeOffset="125348.1695">18898 9927 14964,'71'28'5031,"-28"-24"0,5-4-387,-11-7-3354,17-2-516,-10-9-258,4-2-129,-9-6-257,0-3-130,-10-3 0,-2 0 0,-11-5 0,-7 3 0,-8 0 0,-4 2 0,-10 7-130,-13 0-386,1 11-129,-9 0-129,7 14 0,-7-5-129,13 5 129,-4 1 129,25-1 0,-21 18 258,21-18 0,0 20 387,0-20 129,18 14 129,-18-14 129,32 9 129,-16-9 0,9 0 129,-8 0 0,12 0 0,-6-9 0,9 5 0,-4-4-129,4 6 0,-1-5 1,6 7-517,-7-2 0,6 2 0,-6 2 0,2 10 0,-2 4 0,-1 5 0,-4 4 0,-6 9 0,-5 5 0,-6 8 0,-3 6 0,-5 2 0,0 11-3871,-5 3-1160,-13 8-387,-2-1-258</inkml:trace>
        </inkml:traceGroup>
      </inkml:traceGroup>
      <inkml:traceGroup>
        <inkml:annotationXML>
          <emma:emma xmlns:emma="http://www.w3.org/2003/04/emma" version="1.0">
            <emma:interpretation id="{D72FF68B-3666-4AD4-91FC-860904DC72F3}" emma:medium="tactile" emma:mode="ink">
              <msink:context xmlns:msink="http://schemas.microsoft.com/ink/2010/main" type="line" rotatedBoundingBox="3552,12075 21194,11355 21251,12753 3609,13474"/>
            </emma:interpretation>
          </emma:emma>
        </inkml:annotationXML>
        <inkml:traceGroup>
          <inkml:annotationXML>
            <emma:emma xmlns:emma="http://www.w3.org/2003/04/emma" version="1.0">
              <emma:interpretation id="{764AD6DC-7651-4E46-B007-EEE3A2E20576}" emma:medium="tactile" emma:mode="ink">
                <msink:context xmlns:msink="http://schemas.microsoft.com/ink/2010/main" type="inkWord" rotatedBoundingBox="3567,12435 6682,12307 6701,12783 3586,12910"/>
              </emma:interpretation>
              <emma:one-of disjunction-type="recognition" id="oneOf30">
                <emma:interpretation id="interp150" emma:lang="en-US" emma:confidence="1">
                  <emma:literal>more</emma:literal>
                </emma:interpretation>
                <emma:interpretation id="interp151" emma:lang="en-US" emma:confidence="0">
                  <emma:literal>moose</emma:literal>
                </emma:interpretation>
                <emma:interpretation id="interp152" emma:lang="en-US" emma:confidence="0">
                  <emma:literal>move</emma:literal>
                </emma:interpretation>
                <emma:interpretation id="interp153" emma:lang="en-US" emma:confidence="0">
                  <emma:literal>moone</emma:literal>
                </emma:interpretation>
                <emma:interpretation id="interp154" emma:lang="en-US" emma:confidence="0">
                  <emma:literal>moore</emma:literal>
                </emma:interpretation>
              </emma:one-of>
            </emma:emma>
          </inkml:annotationXML>
          <inkml:trace contextRef="#ctx0" brushRef="#br1" timeOffset="126683.2459">1274 11743 11223,'39'-5'4644,"-21"5"129,7 5-129,-6 22-2709,-3-13-645,15 12-645,-12-1 0,8 6-258,-9-3-129,3 2-258,-7-1 0,-1-4 0,-6-4-129,-2-5 0,-5-16 0,0 0 0,0 0 0,16 0 0,-9-16 129,2-11 0,2-6 129,5-5 129,-2-1-258,2 2 258,0 5-129,0 7 129,-2 5-387,4 13 387,0 7-129,0 5-258,1 17 258,1 3-258,-1 5 258,3 2-258,-4 2 258,-2 0-387,-4-4 129,-3-4 0,0-2 0,-6-8 0,-3-16 0,4 16 0,-4-16 129,0 0-129,7-20 258,0-3 0,-2-7 0,6-6 258,0-5-258,3 2 258,0-4-258,9 6 258,-3 0-258,3 8 258,-3 8-258,3 12 0,-4 7 129,3 2-128,-5 18-130,-2 7 0,-3 5 0,2 6 0,1 1 0,-3 0 0,4 3-130,-3-8-644,6 7 129,-6-14-516,15 8-516,-28-33-1290,32 27-1935,-4-20 129,3-7-258,8 0-258</inkml:trace>
          <inkml:trace contextRef="#ctx0" brushRef="#br1" timeOffset="126970.2621">2640 11832 7740,'4'-46'4515,"-4"46"0,-27-16-387,27 16-1161,-25 14-1419,0 2-645,14 14-387,-6-1-129,10 10-129,1-6 0,6 7 0,2-7 0,16 1 129,-4-5 0,13-4 0,-6-9 0,8-4 0,-10-12 0,8 0 0,-13-20 0,2-3-129,-9-12 0,0-6-387,-1-2-129,-6-10-903,12 5-3354,-3 9-387,2 3 0,1 13-258</inkml:trace>
          <inkml:trace contextRef="#ctx0" brushRef="#br1" timeOffset="127451.2898">2855 12008 13416,'59'5'5031,"-29"-5"0,-1-5-129,-3-22-2709,3 17-1290,-11-14-129,-1 1-257,-6-3-517,-4-6 0,-7 0 0,0-8 0,-7 8-259,-11-3 1,2 12-516,-12-6-129,10 19-129,-10-10-129,28 20-129,-40-2 129,40 2 0,-24 9 0,24-9 645,-2 22 258,2-22 516,16 23 387,-16-23 516,39 10 0,-21-10 0,17 2 129,-13-4-129,13 2-129,-12-7-258,8 7-129,-8-2-129,5 2-386,-6 0-130,2 8 0,0 0 0,-1 7 0,-2 2 0,0 5 0,-3 1 0,-2 2 0,-2 7 0,-7-9-646,15 11-4256,-17-2-129,2-2-258,0-2-258</inkml:trace>
          <inkml:trace contextRef="#ctx0" brushRef="#br1" timeOffset="127839.312">3825 11924 14706,'55'-32'5031,"-28"20"0,1-2-258,-8-6-3483,17 13-387,-12-9-387,5 3 1,-7-1-517,-5 0 0,-4-2 0,-10-2 0,-4 0 0,-7 1 0,-13 1 0,-7 1 0,-5 8-130,-7 4 1,4 3 0,-6 9 0,5 8 0,4 8 0,7 4 129,9 5-129,9 1 129,7 1-129,14-1 258,13-1-258,9-2 129,13-5 0,5-8-129,6-4 0,4-3-129,-3-12-645,14 4-3096,-11-4-903,-8-9 129,0-4-516</inkml:trace>
        </inkml:traceGroup>
        <inkml:traceGroup>
          <inkml:annotationXML>
            <emma:emma xmlns:emma="http://www.w3.org/2003/04/emma" version="1.0">
              <emma:interpretation id="{32D76BE5-5A41-4F0A-9C33-346F3B736342}" emma:medium="tactile" emma:mode="ink">
                <msink:context xmlns:msink="http://schemas.microsoft.com/ink/2010/main" type="inkWord" rotatedBoundingBox="7175,11935 11303,11766 11343,12749 7215,12917"/>
              </emma:interpretation>
              <emma:one-of disjunction-type="recognition" id="oneOf31">
                <emma:interpretation id="interp155" emma:lang="en-US" emma:confidence="1">
                  <emma:literal>number</emma:literal>
                </emma:interpretation>
                <emma:interpretation id="interp156" emma:lang="en-US" emma:confidence="0">
                  <emma:literal>Number</emma:literal>
                </emma:interpretation>
                <emma:interpretation id="interp157" emma:lang="en-US" emma:confidence="0">
                  <emma:literal>numbed</emma:literal>
                </emma:interpretation>
                <emma:interpretation id="interp158" emma:lang="en-US" emma:confidence="0">
                  <emma:literal>Numbed</emma:literal>
                </emma:interpretation>
                <emma:interpretation id="interp159" emma:lang="en-US" emma:confidence="0">
                  <emma:literal>mummer</emma:literal>
                </emma:interpretation>
              </emma:one-of>
            </emma:emma>
          </inkml:annotationXML>
          <inkml:trace contextRef="#ctx0" brushRef="#br1" timeOffset="128403.3443">4899 11649 8514,'9'-9'4773,"-9"9"-129,21 9-387,-8 16-645,-4-8-1806,21 21-903,-14-10 0,9 11-645,-9-5 129,-2 2-387,-1-4 0,-5-6-258,0-3-129,-8-23 258,3 25-258,-3-25 129,0 0 0,0-12 129,0-11 258,4-2 258,-3-9-258,7 0 258,-3-5-129,7 4 129,-5-3 0,8 12 129,-3-1-387,6 9 129,-2 7 0,4 11 0,-3 2 0,3 18-129,-2 5 258,1 7-387,-3 1 129,2 8-258,-4 0 258,-1 0-258,-3 0 0,-4-5-516,-1 1 0,-5-16-258,5 11-387,-5-32-774,2 20-1419,-2-20-1161,0 0-387,25-14 258,-11-11-258</inkml:trace>
          <inkml:trace contextRef="#ctx0" brushRef="#br1" timeOffset="128805.3673">5539 11828 5547,'31'-57'4902,"-26"38"-258,-5 19-129,0 0-645,0 0-1290,0 0-645,7 10-774,0 15-516,-7-5 0,7 7-258,-3-4 0,5 3-258,-2-2 0,4 0-258,-1-6 129,1 0 0,-11-18 0,27 21-129,-11-17 129,0-4 0,1-5 0,1-11 0,2-6 0,-1-6 258,-1-2-129,2 1 129,-6-1-129,2 7 129,-5 1-129,-11 22 129,17-16-258,-17 16-129,20 16 258,-8 6-258,1 3 388,3 3-518,4 6 259,-1-4-516,6 2 129,-7-11-387,12 8-1290,-9-17-2580,1-6-387,-1-6 129,-3-2-387</inkml:trace>
          <inkml:trace contextRef="#ctx0" brushRef="#br1" timeOffset="129364.3992">6242 11775 11094,'4'-21'5031,"-4"21"-387,23 17 129,-13 8-1677,-2-9-1935,11 11-645,-5-6-129,2 2-645,4 2-258,-20-25-129,32 34-258,-32-34 129,30 18 0,-30-18 129,29 0 0,-29 0 516,25-27 258,-9 8 516,-6-12-129,6 5 258,-9-6-258,8 10 258,-8-4-258,-7 26 129,19-25-387,-19 25 0,18 2 129,-7 14-516,-2 3 258,1 2-258,1 1 258,-4 3-258,0 0 258,-3-4-387,-1-3 0,-3-18 258,4 25-129,-4-25 129,0 0 0,0 0 0,19 0 129,-19 0 0,27-23 258,-7 3-129,-3-3 0,5 3 258,-4 3-258,1 4 0,-3 6-129,2 7 0,-2 4-129,0 13 130,-2 6-130,0 6-259,2 1-128,-3-1 258,5 1-258,-4-9 0,6 1-258,-20-22-387,40 14-2580,-22-14-1161,-2-14 129,6-11-516,-5-11 0</inkml:trace>
          <inkml:trace contextRef="#ctx0" brushRef="#br1" timeOffset="129810.4248">7249 11200 14061,'16'-96'4773,"-16"96"-258,19 0 129,1 38-2967,-13 8-903,9 21-129,-9 3-129,6 13 0,-10 1-258,4 1-129,-5-8 0,0-4-387,0-4 0,-2-14-258,0-3 129,0-18-129,5-6 258,-5-28-129,16 13 258,-16-13 0,30-29 258,-10-1 258,1-7-129,4-1 129,-2-1-258,0 5 258,-1 4-129,1 9 0,-4 5-129,1 12 129,-4 4-129,2 16-129,-2 6 259,-2 8-259,-3 2 0,-1 3 0,-4-1 0,-5-2 0,-1-5 0,-5-4 0,-11-2 0,-9-10 0,-1 0-646,-17-11-902,9-2-3225,-9-5-258,2 0 0,4-4-258</inkml:trace>
          <inkml:trace contextRef="#ctx0" brushRef="#br1" timeOffset="130524.4656">7893 11878 13674,'163'-30'4644,"-81"9"-129,0-1-129,-7-1-2967,-20-7-1032,-9 3 129,-23 0-645,-19 1 258,-11 4-129,-23 6 0,-10 7-129,-8 6 0,-1 3 0,-3 12 0,6 8 0,5 5 0,9 5 129,12 4-129,6 0 258,14 3-129,4-7 258,19 4 0,9-9 258,16 2-129,0-11 129,10 0 0,1-13 0,5-1 0,-5-2-129,0-9-257,-10-9-130,-4-3 0,-11-7 0,-8-4 0,-6-4 0,-11-3 0,-6 1 0,-3-1 0,-5 6 0,-9 1 0,1 8-259,-4 3-386,17 21 129,-31-20 0,31 20 0,-25 0 0,25 0 129,0 0 129,-3 13 258,3-13 0,14 9 129,7-7 129,1-2 0,10 0 258,-2 0 0,6 0 0,-6-4 0,2 4 0,-5 0-128,1 2-388,-5 5 0,0 5 0,-3 3 0,-2 2 0,-2 5 0,-2 3 0,-2 5 0,-3 0 0,2 9 0,-8-7-646,13 18-2450,-12-13-1806,3 1 0,4-4-129,3-6-645</inkml:trace>
        </inkml:traceGroup>
        <inkml:traceGroup>
          <inkml:annotationXML>
            <emma:emma xmlns:emma="http://www.w3.org/2003/04/emma" version="1.0">
              <emma:interpretation id="{9101D6E7-1E8D-47B0-A82F-9518F6EF1C4D}" emma:medium="tactile" emma:mode="ink">
                <msink:context xmlns:msink="http://schemas.microsoft.com/ink/2010/main" type="inkWord" rotatedBoundingBox="11870,11769 13235,11713 13291,13078 11926,13134"/>
              </emma:interpretation>
              <emma:one-of disjunction-type="recognition" id="oneOf32">
                <emma:interpretation id="interp160" emma:lang="en-US" emma:confidence="1">
                  <emma:literal>of</emma:literal>
                </emma:interpretation>
                <emma:interpretation id="interp161" emma:lang="en-US" emma:confidence="0">
                  <emma:literal>at</emma:literal>
                </emma:interpretation>
                <emma:interpretation id="interp162" emma:lang="en-US" emma:confidence="0">
                  <emma:literal>ot</emma:literal>
                </emma:interpretation>
                <emma:interpretation id="interp163" emma:lang="en-US" emma:confidence="0">
                  <emma:literal>it</emma:literal>
                </emma:interpretation>
                <emma:interpretation id="interp164" emma:lang="en-US" emma:confidence="0">
                  <emma:literal>if</emma:literal>
                </emma:interpretation>
              </emma:one-of>
            </emma:emma>
          </inkml:annotationXML>
          <inkml:trace contextRef="#ctx0" brushRef="#br1" timeOffset="130879.4859">9873 11691 12771,'5'-55'4773,"-7"39"-387,2 16 129,-30-18-2322,9 22-1548,-11 8-387,0 10 0,-6 1 0,3 5-387,3 1 258,7-1-258,9 1 387,9-3-387,7-2 258,5-1-129,11-2 0,9-1 258,3-6-258,3-2 129,-3-8 0,0-4 0,-4-2 0,-1-16 0,-6-3-645,-8-16-645,2 1-3225,-6-1-129,-5 1-258,0 4-129</inkml:trace>
          <inkml:trace contextRef="#ctx0" brushRef="#br1" timeOffset="131330.5117">9873 11691 12513,'46'-37'4902,"-9"23"-387,6-6 129,3-12-1677,11 5-2193,0-10-387,5-6-258,2-6 0,-3-8-129,-4-2 0,-11-3 0,-5 3-129,-16 4 129,-9 7-129,-16 7 0,-2 12 129,-16 10-129,-3 15 129,1 4 0,-1 16 0,5 16 129,0 9 129,11 14 129,-1 8-129,6 10 129,6 0 0,8 8 0,2-1-257,5-1-130,-1 1 0,-1-2 0,-3 0 0,-3-1 0,-4-3 0,-4-2 0,-5-7 0,0-2 0,-2-10 0,-7-8 0,2-10 0,-5-10 0,1-2-517,-10-18-515,21-5-3225,-31 2-645,8-4 0,-3-15-258</inkml:trace>
          <inkml:trace contextRef="#ctx0" brushRef="#br1" timeOffset="131518.5225">10100 11843 14448,'63'-27'4773,"-15"18"-387,21 5-129,18-1-3870,14 1-2193,17-3-2451,5-7 0,8 5-258,1-7-387</inkml:trace>
        </inkml:traceGroup>
        <inkml:traceGroup>
          <inkml:annotationXML>
            <emma:emma xmlns:emma="http://www.w3.org/2003/04/emma" version="1.0">
              <emma:interpretation id="{C2D5EE8E-222E-4B91-A120-9127666FDF9D}" emma:medium="tactile" emma:mode="ink">
                <msink:context xmlns:msink="http://schemas.microsoft.com/ink/2010/main" type="inkWord" rotatedBoundingBox="13685,11661 19090,11440 19132,12483 13728,12704"/>
              </emma:interpretation>
              <emma:one-of disjunction-type="recognition" id="oneOf33">
                <emma:interpretation id="interp165" emma:lang="en-US" emma:confidence="1">
                  <emma:literal>variables</emma:literal>
                </emma:interpretation>
                <emma:interpretation id="interp166" emma:lang="en-US" emma:confidence="0">
                  <emma:literal>Variables</emma:literal>
                </emma:interpretation>
                <emma:interpretation id="interp167" emma:lang="en-US" emma:confidence="0">
                  <emma:literal>variable</emma:literal>
                </emma:interpretation>
                <emma:interpretation id="interp168" emma:lang="en-US" emma:confidence="0">
                  <emma:literal>wannabes</emma:literal>
                </emma:interpretation>
                <emma:interpretation id="interp169" emma:lang="en-US" emma:confidence="0">
                  <emma:literal>Variable</emma:literal>
                </emma:interpretation>
              </emma:one-of>
            </emma:emma>
          </inkml:annotationXML>
          <inkml:trace contextRef="#ctx0" brushRef="#br1" timeOffset="132077.5543">11409 11369 13545,'15'-16'4773,"6"20"-258,-9 14 129,10 17-2838,-11-8-774,13 17-258,-8-3-258,6 9-129,-6-4 0,0 2-387,-6-3 258,-2-4-387,-3-7 129,-3-8-129,-1-10 258,-1-16 0,0 0-129,27-10 130,-13-21-130,6-8 0,0-11 0,4-10 0,0-6 0,-1-3 0,-4 1 0,-1 6 0,-2 10 0,-9 4-130,7 23-644,-14-3-1161,0 28-2709,0 0-258,23 30-258,-14 0-129</inkml:trace>
          <inkml:trace contextRef="#ctx0" brushRef="#br1" timeOffset="133159.6163">12370 11560 9159,'9'-66'4257,"-18"36"-129,-14-8 0,-7 3-1935,10 17-645,-12 0-516,9 18-258,-7 0-129,10 14-129,-1 8 0,7 11-129,-1 1-129,10 5 0,1-3-129,4 0 0,0-3 0,0-6-129,9 0-129,0-6 129,0-3-129,-9-18 129,23 16 0,-23-16 0,27 0 129,-11-7 0,0-15 0,2-1 129,-4-7 0,4 2-129,-2-3 129,0 6-129,-2 2 0,-14 23-129,28-17 129,-28 17 0,31 10 0,-12 15-129,1 4 129,1 3 0,2 0 0,2 0 0,2-2-129,0-5 129,-3-6 0,1-8 1,0-7-130,2-4 0,-2-4 0,2-10 0,-4-8 0,-2-4 0,-5-8 0,-4-3 0,-3-6 0,-7-2 0,-2 1 0,-3 3 0,-8 4 0,-3 5-259,3 10-128,-7 6 0,18 16-129,-30 0 0,19 16 0,-6 0 129,9 9-129,-4-5 129,8 5 129,1-7 0,3-18 129,3 23 258,-3-23 0,38 0 258,-13-9 0,12-5 129,-3-6 0,10 4 0,-8-4 0,5 6-129,-9-4 0,-2 11 0,-10-2-128,-4 9-259,-16 0 0,23 2 0,-23-2 0,21 27 0,-10-9 0,1 5 0,4 2 0,0 1 0,0 1 0,-2 0 0,1-1 0,-1-4 0,-2-3 0,-1-3 0,-11-16-130,23 22 1,-23-22 129,29 0-129,-12-2 129,3-12 0,1-8 129,2-1-129,1-2 129,0 4 1,0 3-130,-3 9 0,-3 7 0,-2 6 0,-2 14 0,-5 10 0,0 2 0,-2 4 0,0 2 0,-2-6 0,4 0 0,-5-14-775,12 4-515,-16-20-2193,0 0-1419,21-20 0,-14-6-129,-1-10-129</inkml:trace>
          <inkml:trace contextRef="#ctx0" brushRef="#br1" timeOffset="133280.6232">13487 11170 12384,'-34'-139'4644,"20"84"-387,9 21 0,5 15-3354,0 19-4515,0 0-258,9 18-645,3 17-387</inkml:trace>
          <inkml:trace contextRef="#ctx0" brushRef="#br1" timeOffset="133838.6552">13951 11497 10449,'63'-55'4902,"-42"27"-258,-12-4-258,-7-4-774,-2 36-2838,-18-28-258,-4 28-258,-8 0 0,-2 14-129,0 9 0,2 6-129,3 1 129,6 4 0,7-4 0,5 0-129,5-3 129,4-4-129,0-2 129,9-1-129,2-4 0,5-4 0,2-1 129,1-6 0,4-5-129,4 0 258,0-14-129,5-6 129,-2-6-129,4-4 0,-6-6 129,2 4-129,-5 2 0,-3 7-129,-6 8 0,-16 15 0,26 0 0,-17 11 0,-2 18 0,0 4 0,1 8 0,2 4 0,3 3-129,-1-4-258,2-1 387,-1-9-516,6-4 387,-3-11-516,6-3 258,-4-16-645,14 0-645,-13-21-1935,11-13-1032,6-12 0,-2-14-387,5-15 129</inkml:trace>
          <inkml:trace contextRef="#ctx0" brushRef="#br1" timeOffset="134328.6832">14761 10999 11352,'19'-130'4773,"-17"93"-129,-2 37 129,-18-23-2322,16 43-903,-14 6-516,16 22-129,-1 4-258,1 17-129,1 2-386,10 6-130,0-1 0,-2-4 0,1-1 0,-3-13 0,2-6-388,-7-18 1,3-11 129,-5-23-129,0 0 129,11-13 258,-4-20 129,4-14-129,1-4 129,4-4 0,2 1 129,11 8-129,-3 7 0,6 18 0,-1 15 0,1 17 0,-4 23 0,-1 14 0,-4 10 1,-7 6-130,-9 6 0,-5-1 0,-2-8 0,-7-6 0,-11-11 0,-5-8 0,-6-6 0,-4-10 0,-3-6 0,-7-11-388,9 3-515,-15-15-2322,11-5-1677,3-9-129,4-8-258,7-6 129</inkml:trace>
          <inkml:trace contextRef="#ctx0" brushRef="#br1" timeOffset="134504.6933">15195 10777 15351,'105'-9'5160,"-61"25"-129,-5 14-387,-23 4-3483,15 21-387,-14 8-387,-1 11-128,-7 8-259,-7 3 0,-2 6-130,0-9-644,0 12-1419,0-17-2580,2-10-258,5-13-129,5-12-129</inkml:trace>
          <inkml:trace contextRef="#ctx0" brushRef="#br1" timeOffset="135024.723">15686 11649 10836,'26'-59'4515,"-10"32"0,2-1 0,-4-10-2322,24 15-774,-10-12-516,11 4-387,-7-6 0,0 7-258,-9-7 0,-10 6-129,-11 3-129,-8 8 0,-15 11-129,-9 9-129,-4 7 0,-3 17 0,5 9 129,3 8-129,10 6 0,4 2 129,14 3 0,1 0 129,12-6-129,9-4 129,6-4 129,5-8 0,2-9-129,3-10 258,1-9-129,4-7 129,1-22 0,3-9-129,4-14 258,9-6-258,5-19 129,19 2-129,1 2 0,0 12 129,-6 9 0,-7 20 0,-11 10 0,-6 20 0,-17 31 0,-21 15 1,-12 4-259,-2 10 0,-2 4 0,-8-1 0,-2 1 0,-5-9 0,-1-5 0,-1-11 0,-3-2-646,-10-19-644,10-4-3354,-15-7-387,-3-5 258,-4-2-774</inkml:trace>
        </inkml:traceGroup>
        <inkml:traceGroup>
          <inkml:annotationXML>
            <emma:emma xmlns:emma="http://www.w3.org/2003/04/emma" version="1.0">
              <emma:interpretation id="{CEC71E3B-EF6E-4E95-9623-D17D351060DE}" emma:medium="tactile" emma:mode="ink">
                <msink:context xmlns:msink="http://schemas.microsoft.com/ink/2010/main" type="inkWord" rotatedBoundingBox="20156,11704 21206,11661 21226,12153 20176,12196"/>
              </emma:interpretation>
              <emma:one-of disjunction-type="recognition" id="oneOf34">
                <emma:interpretation id="interp170" emma:lang="en-US" emma:confidence="0">
                  <emma:literal>as</emma:literal>
                </emma:interpretation>
                <emma:interpretation id="interp171" emma:lang="en-US" emma:confidence="0">
                  <emma:literal>on</emma:literal>
                </emma:interpretation>
                <emma:interpretation id="interp172" emma:lang="en-US" emma:confidence="0">
                  <emma:literal>an</emma:literal>
                </emma:interpretation>
                <emma:interpretation id="interp173" emma:lang="en-US" emma:confidence="0">
                  <emma:literal>a</emma:literal>
                </emma:interpretation>
                <emma:interpretation id="interp174" emma:lang="en-US" emma:confidence="0">
                  <emma:literal>one</emma:literal>
                </emma:interpretation>
              </emma:one-of>
            </emma:emma>
          </inkml:annotationXML>
          <inkml:trace contextRef="#ctx0" brushRef="#br1" timeOffset="147512.4373">18083 11183 2322,'34'-18'3870,"-14"12"645,-13-11-387,-7 17-645,25-25-903,-25-4-387,0 29-387,0-37-516,0 37-258,-16-37-258,16 37-258,-30-31 0,14 22-129,-6 1 0,4 6-129,-5 2-129,2 0 129,0 9-129,1 8-129,0 5 129,3 8-129,-1 2 0,2 5 0,2 4 0,3 2 129,4 0-258,5-1 129,2-4 129,0-4-129,5-2 0,10-6 0,2-6 0,5-10 129,1-4-129,2-6 129,3-14 0,3-10-129,-3-9 258,4-10-129,-5-5 129,1 2-129,-3-2 129,-2 5-129,-3 7 129,-4 10-258,-6 6 130,-10 20-130,22-3 0,-22 3 0,16 23 0,-7 3 0,0 5 0,-1 1 0,1 1 0,0 3 0,0-2 0,-4-6 0,3-1-130,-5-7 1,1-4-129,-4-16 129,0 0 0,0 0 0,19 0 0,-8-24 129,1-6-129,4-5 129,6-6 129,4-2-129,6-3 129,9 5-129,6 0 129,-1 12-129,2 6 129,0 11 0,-4 5 0,-3 7 0,-3 10-129,-13 12 129,-8 3-129,-2 7 130,-8 2-130,-4 1 0,-3 4 0,-3-1-259,-10 3-128,-17-11-774,12 4-3354,-23-2-516,-3-2 129,-10 0-516</inkml:trace>
        </inkml:traceGroup>
      </inkml:traceGroup>
    </inkml:traceGroup>
    <inkml:traceGroup>
      <inkml:annotationXML>
        <emma:emma xmlns:emma="http://www.w3.org/2003/04/emma" version="1.0">
          <emma:interpretation id="{C3B87385-1195-45E0-8ACC-0073C5317A1E}" emma:medium="tactile" emma:mode="ink">
            <msink:context xmlns:msink="http://schemas.microsoft.com/ink/2010/main" type="paragraph" rotatedBoundingBox="3809,13270 23861,12518 23929,14327 3877,1508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299DB62-B0BA-4362-B531-2C2A5B0EAFDD}" emma:medium="tactile" emma:mode="ink">
              <msink:context xmlns:msink="http://schemas.microsoft.com/ink/2010/main" type="line" rotatedBoundingBox="3809,13270 23861,12518 23929,14327 3877,15080"/>
            </emma:interpretation>
          </emma:emma>
        </inkml:annotationXML>
        <inkml:traceGroup>
          <inkml:annotationXML>
            <emma:emma xmlns:emma="http://www.w3.org/2003/04/emma" version="1.0">
              <emma:interpretation id="{BDE2B84D-258A-4252-94A8-79D2F83A3D45}" emma:medium="tactile" emma:mode="ink">
                <msink:context xmlns:msink="http://schemas.microsoft.com/ink/2010/main" type="inkWord" rotatedBoundingBox="3810,13302 7329,13170 7396,14948 3877,15080"/>
              </emma:interpretation>
              <emma:one-of disjunction-type="recognition" id="oneOf35">
                <emma:interpretation id="interp175" emma:lang="en-US" emma:confidence="1">
                  <emma:literal>logical</emma:literal>
                </emma:interpretation>
                <emma:interpretation id="interp176" emma:lang="en-US" emma:confidence="0">
                  <emma:literal>Logical</emma:literal>
                </emma:interpretation>
                <emma:interpretation id="interp177" emma:lang="en-US" emma:confidence="0">
                  <emma:literal>•ogival</emma:literal>
                </emma:interpretation>
                <emma:interpretation id="interp178" emma:lang="en-US" emma:confidence="0">
                  <emma:literal>logia</emma:literal>
                </emma:interpretation>
                <emma:interpretation id="interp179" emma:lang="en-US" emma:confidence="0">
                  <emma:literal>Logia</emma:literal>
                </emma:interpretation>
              </emma:one-of>
            </emma:emma>
          </inkml:annotationXML>
          <inkml:trace contextRef="#ctx0" brushRef="#br1" timeOffset="158124.0442">1519 12623 9417,'8'-28'4773,"-8"28"0,0 0-387,0 0-1548,0 0-1161,5 27-516,-7-11-258,2 16 0,0-4-258,0 11-129,0 0 0,4 8-257,-3-3-259,5 8 0,-3-2 0,1 5 0,-1-2 0,3 4 0,-1-5 0,2-3 0,2-1 0,2-5 0,1-4 0,1-5 0,-1-6 0,1-10 0,1 5 0,-14-23-775,25 32-644,-25-32-3096,0 0-516,21 6-129,-21-6 0</inkml:trace>
          <inkml:trace contextRef="#ctx0" brushRef="#br1" timeOffset="158599.0713">2080 13002 12771,'-2'-16'4902,"-18"-5"-387,20 21-387,-17 0-2451,-5 4-774,12 15-258,-6 1-258,5 6-129,-2 1-129,5 7 0,2-2 0,4 2-129,2-2 129,0-2 0,11-5-129,3 0 129,4-4 129,5-5-129,0-7 258,8-4-129,-5-5 258,5-3-257,-5-12-259,3-1 0,-8-8 0,0-5 0,-6-5 0,-8 1 0,-7-3 0,0 0 0,-13 3 0,-6 1 0,-4 3 0,-8 4 0,1 7 0,-4 2 0,4 7 0,-5-3 0,8 12-646,-11-7-2192,15 7-2322,0 5 129,4 6-387,19-11 0</inkml:trace>
          <inkml:trace contextRef="#ctx0" brushRef="#br1" timeOffset="159437.1193">2889 13034 12513,'11'-41'4773,"-11"20"-258,-9 1 129,9 20-2967,-36-28-903,17 21-129,-11 0-387,3 7 0,-3 2 0,1 14-258,4 5 129,2 6-129,5 3 129,4 4-129,7 1 0,7 1 0,0-1-129,11-4 129,5-5-129,1-6 129,8-6-129,0-10 0,2-4 0,0-4 129,-1-12-129,1-5 258,-2-6-129,-4-3 129,-3-2 0,-2 2 0,-5 1 129,-2 6-129,-6 2 0,1 5 0,-4 16-129,0 0 0,0 0 0,0 0 0,0 30 129,-2-3-129,2 10 0,0 7 0,0 12 0,7 6 0,4 11 0,1 9 129,2 5-129,1 5 129,-1 2 0,2 1-129,-2-8 258,-1-3-129,-3-13 0,1-6 0,-6-13 0,1-6-129,-6-8 258,0-8-129,-6-9 1,-6-5-130,-8-7 0,-3-7 0,-9-2 0,-5-11 0,-6-12 0,-5-5 0,-7-8 0,-4-8 0,-1-3 0,3-6 0,3 0 0,8-4 0,12 2-130,13-4-257,21 6-129,9-8-258,34 17-258,-1-17-1419,21 13-2580,9 7 387,0 4-387,4 7 129</inkml:trace>
          <inkml:trace contextRef="#ctx0" brushRef="#br1" timeOffset="160008.152">3325 12851 10320,'-23'-69'4773,"9"38"-129,5 12-387,9 19-1806,-23-29-1419,23 29-774,0 0-516,0 0-1419,0 0-2709,23 18 0,-6 0-387,12 10 0</inkml:trace>
          <inkml:trace contextRef="#ctx0" brushRef="#br1" timeOffset="159799.14">3273 13009 14706,'13'-26'4902,"-13"26"-258,21-11-516,-5 22-2967,-14 5-258,12 10-387,-9 5 0,8 8-258,-6 0-129,0 4 0,0-2-387,-3-4 0,5 0-516,-9-19-1290,0 2-2709,0-20-129,0 0 0,0 0-258</inkml:trace>
          <inkml:trace contextRef="#ctx0" brushRef="#br1" timeOffset="160769.1955">3871 12986 12771,'0'-25'4644,"0"25"-387,-23-16 258,-6 11-3612,5 5-516,-9 5-129,3 10-129,-5 1 129,4 7-129,-1 2 0,9 5 129,-3 0 0,11 4 0,1 2 0,9 1 0,5-2-129,0 1 0,12-2-129,10 0 129,4-6-129,10-5 129,3-3-129,7-6 0,4-7 0,5-3 129,2-4 0,2 0-129,-4-11 129,2-3-129,-7-6 129,-4-1 0,-5-4-129,-9-4 129,-7-3-129,-6-1 129,-8-1-129,-6 2 0,-5 2 129,-1 3-129,-12 7 129,-3 6-129,-3 5 0,-1 9 129,-1 0-129,-1 7 129,4 6-129,4 5 129,2-1-129,3 5 129,4-1-129,5 2 129,0 0 0,0 0-129,7-1 0,2 1-129,1-4 129,-10-19-129,23 27 0,-23-27 129,24 11-129,-24-11 129,24-2 129,-24 2 0,27-30 129,-13 12-129,1-2 0,-1 4 0,-2 0 130,4 8-259,-16 8 0,29-6 0,-29 6 0,28 9-130,-14 9-128,1-2 0,2 11-387,-8-11-258,14 17-1032,-10-15-2838,3-2 0,2-7-129,-1-7-387</inkml:trace>
          <inkml:trace contextRef="#ctx0" brushRef="#br1" timeOffset="161074.2129">4935 12490 14448,'0'-50'5160,"0"50"-387,0 0 129,0 0-3354,0 25-516,0 4-387,5 19-386,-3 1-259,3 15 0,-1 4 0,-1 5 0,4 0 0,-3 2 0,7 3 0,-6-11 0,16 15-2452,-8-19-2450,6-1-258,-1-7-258,2 0-129</inkml:trace>
        </inkml:traceGroup>
        <inkml:traceGroup>
          <inkml:annotationXML>
            <emma:emma xmlns:emma="http://www.w3.org/2003/04/emma" version="1.0">
              <emma:interpretation id="{5789C358-F370-4569-A1F7-694B023C7C49}" emma:medium="tactile" emma:mode="ink">
                <msink:context xmlns:msink="http://schemas.microsoft.com/ink/2010/main" type="inkWord" rotatedBoundingBox="8364,13220 13723,13148 13738,14287 8379,14358"/>
              </emma:interpretation>
              <emma:one-of disjunction-type="recognition" id="oneOf36">
                <emma:interpretation id="interp180" emma:lang="en-US" emma:confidence="1">
                  <emma:literal>adjacent</emma:literal>
                </emma:interpretation>
                <emma:interpretation id="interp181" emma:lang="en-US" emma:confidence="0">
                  <emma:literal>adjacent.</emma:literal>
                </emma:interpretation>
                <emma:interpretation id="interp182" emma:lang="en-US" emma:confidence="0">
                  <emma:literal>adjacent,</emma:literal>
                </emma:interpretation>
                <emma:interpretation id="interp183" emma:lang="en-US" emma:confidence="0">
                  <emma:literal>adjacent'</emma:literal>
                </emma:interpretation>
                <emma:interpretation id="interp184" emma:lang="en-US" emma:confidence="0">
                  <emma:literal>adjacent"</emma:literal>
                </emma:interpretation>
              </emma:one-of>
            </emma:emma>
          </inkml:annotationXML>
          <inkml:trace contextRef="#ctx0" brushRef="#br1" timeOffset="163899.3743">8745 13038 11868,'-9'-46'4515,"-9"23"-258,-1 5 0,-8 11-2193,-5-6-1161,5 13-258,-7 0-258,2 5-129,0 11 129,2 6-258,5 3 129,4 3-129,3 1 0,9 1 0,4-2 129,5 3-129,7-5 129,9-3-129,2-3 0,5-2 129,-2-8-129,2-4 0,1-6 0,-1 0 0,-6-13 129,1-1 0,-4-9 1,1 2-259,-5-4 0,1 3 0,-4 1 0,0 3 0,-7 18 0,9-23 0,-9 23 0,16 0 0,-16 0 0,29 20 0,-10-3 0,3 5 0,6 5 0,-1-8 0,6 8-646,-2-17-515,11 14-774,-13-24-1032,15 0-1806,-1-6 258,0-6-258,3-2 0</inkml:trace>
          <inkml:trace contextRef="#ctx0" brushRef="#br1" timeOffset="164111.3863">9330 13043 10191,'0'-19'4386,"-28"-3"0,8 15-516,2 7-1161,-17 0-1032,17 13-516,-12-3-387,12 12-258,-3-1-129,8 7-129,2 3-129,10 3 0,1 3-258,7-5-387,16 7-387,-7-16-1290,18 0-2322,-1-3 129,5-10-258,3-4-258</inkml:trace>
          <inkml:trace contextRef="#ctx0" brushRef="#br1" timeOffset="164504.4091">9638 13186 13287,'21'-9'4644,"15"5"-258,-10 4 129,-1-9-2580,16 9-903,-7-2-387,9 1-129,-6-8-129,0 2-129,-6-4 0,-6-3 0,-9-2-129,-8 0 0,-8 0-129,-1-2 0,1 18 0,-36-29-129,13 17 129,-4 5-129,1 3 0,-1 4 0,4 0 129,0 13-129,7 3 129,5 7 0,6 4 0,5 3 0,0 4 0,10 1 129,5 3-258,1-3-258,5 4-258,-7-17-1032,13 1-2709,-8-4-258,1-8-129,0-7-129</inkml:trace>
          <inkml:trace contextRef="#ctx0" brushRef="#br1" timeOffset="164879.4306">10134 13152 12900,'23'-52'4902,"-12"36"-258,-11 16 258,21 0-2193,-21 0-1290,18 13-516,-18-13-515,25 39-388,-11-16 0,2 5 0,0 1 0,-3-3 0,3-1 0,-7-7 0,-9-18-388,19 20 1,-19-20 0,20 0 129,-20 0 0,23-36 258,-11 9 129,4-1 0,0-4 129,6 5 0,-5 1 0,7 10 0,-3 1 0,4 14-128,-2 1-130,2 16 0,-2 7 0,-2 5 0,1 6 0,-8-4 0,0 8-388,-14-17-1031,16 2-3225,-16-23-129,0 20 0,0-20-387</inkml:trace>
          <inkml:trace contextRef="#ctx0" brushRef="#br1" timeOffset="165321.4559">10913 13020 14964,'-5'-16'4902,"35"16"-387,6 0 0,12 4-3354,9 5-1419,8 1-3612,19-6-774,17 1 129,8-3-516</inkml:trace>
          <inkml:trace contextRef="#ctx0" brushRef="#br1" timeOffset="165149.446">11004 12650 15351,'34'-71'5031,"-18"53"-258,-16 18 0,0 0-3354,26 45-516,-24-6-386,4 18-517,-6 1 0,0 12 0,0-1 0,-6 2 0,3-3 0,1-2 0,2 0 0,-4-11 0,4 3 0,0-26-1678,2 6-3224,0-19-258,-2-19 129,0 0-258</inkml:trace>
          <inkml:trace contextRef="#ctx0" brushRef="#br1" timeOffset="162748.3087">6368 13173 10836,'24'-39'4515,"-24"16"-129,1 3 0,-1 20-1935,-23-39-1290,11 23-387,-13-3-129,3 6-129,-4 1-129,1 8 0,-5 4-129,3 2-129,-1 9 0,3 8 0,3 4-129,3 4 129,3 3-129,7 4 0,5 0 0,4 1 0,4 1 0,6-2 129,5-2-129,1-2 0,2-7 0,-1-3 0,-17-20 129,31 19-129,-15-19 129,0-3 0,-4-13 0,4-2 129,-2-9 0,2-1 0,-2-4-128,1 1-130,-5 3 0,3 5 0,-1 3 0,-12 20 0,27-23 0,-11 20 0,0 3 0,5 7 0,2 5 0,4 4 0,0 4 0,-1 1 0,1 4 0,0-2 0,3 2-517,-5-5-128,9 4-129,-6-15-258,13 9 0,-7-18-129,16 6 129,-11-12 0,14-1 258,-15-13-129,8 1 516,-16-4 129,-1-7 516,-10 5 258,-14-11 258,-1 11 0,-15-9 129,1 13 0,-21-6 0,12 15-129,-15-1-258,9 12-129,-3 1-129,6 5 0,3 9-258,3 6 129,7 5-129,4 0 0,5 5-129,0-2 258,5 4-258,9-3 129,2-4 129,5-4 0,-1-5 0,3-7 129,-1-9 0,4 0 0,-3-20 0,4-6 0,-4-8 0,2-5-129,-4-9 0,-1-7-129,-2-4-258,-4-9 258,2-3-129,2-7 0,0 1 0,-2 3 0,-4 6 0,-3 8 129,-4 10 129,-1 16-129,-4 14 129,0 20 129,-20 4-129,10 23 129,-1 6-128,7 14-130,1 3 0,3 8 0,0 4 0,9 4 0,1-2 0,6 0 0,0-1 0,4-1 0,1-2 0,2-1 0,4-4 0,-2-3 0,2-4 0,-1-5 0,1-1 0,-6-13 0,10 8-517,-14-25-4385,5-1-258,-22-11 258,26 0-516</inkml:trace>
          <inkml:trace contextRef="#ctx0" brushRef="#br1" timeOffset="163202.3343">7857 13045 14835,'2'-16'4773,"-2"16"-258,0 11 0,9 14-3225,-9-2-645,5 12 129,-3-1-258,9 7-129,-4 3-129,3 4 1,1 2-259,2 0 0,-3-2 0,-3-5-130,1 1-128,-8-17-516,3 10-1677,-3-37-2064,-16 11-387,-2-16 0,-5-18-258</inkml:trace>
          <inkml:trace contextRef="#ctx0" brushRef="#br1" timeOffset="163414.3468">7690 12853 12771,'21'-75'4902,"-6"45"-645,-1 5 258,2-2-2838,5 20-1161,-1 7-645,-4 0-2451,7 11-1677,7 16-129,0 1-387,10 11 129</inkml:trace>
        </inkml:traceGroup>
        <inkml:traceGroup>
          <inkml:annotationXML>
            <emma:emma xmlns:emma="http://www.w3.org/2003/04/emma" version="1.0">
              <emma:interpretation id="{8D60ED95-98EE-48B0-9978-2B6726C37023}" emma:medium="tactile" emma:mode="ink">
                <msink:context xmlns:msink="http://schemas.microsoft.com/ink/2010/main" type="inkWord" rotatedBoundingBox="14392,13570 19074,13268 19135,14218 14453,14521"/>
              </emma:interpretation>
              <emma:one-of disjunction-type="recognition" id="oneOf37">
                <emma:interpretation id="interp185" emma:lang="en-US" emma:confidence="0">
                  <emma:literal>squares</emma:literal>
                </emma:interpretation>
                <emma:interpretation id="interp186" emma:lang="en-US" emma:confidence="0">
                  <emma:literal>square</emma:literal>
                </emma:interpretation>
                <emma:interpretation id="interp187" emma:lang="en-US" emma:confidence="0">
                  <emma:literal>Squares</emma:literal>
                </emma:interpretation>
                <emma:interpretation id="interp188" emma:lang="en-US" emma:confidence="0">
                  <emma:literal>squarer</emma:literal>
                </emma:interpretation>
                <emma:interpretation id="interp189" emma:lang="en-US" emma:confidence="0">
                  <emma:literal>squires</emma:literal>
                </emma:interpretation>
              </emma:one-of>
            </emma:emma>
          </inkml:annotationXML>
          <inkml:trace contextRef="#ctx0" brushRef="#br1" timeOffset="166004.4949">12503 12869 11352,'59'-14'4644,"-39"8"-387,-20 6-129,-2-21-2580,2 21-645,-34-7-516,7 5-129,-8 0-258,-3 2-129,-1 0-129,2 6 129,7 4-129,3-3 0,11 8 129,16-15 129,-12 23 129,12-23 129,10 26 129,13-8 0,-1-4 129,10 6-129,-2-6 129,6 6-258,-4-4 129,1 2-258,-2-1-129,-5 3 129,-3-2-129,-3 0 129,-8-1-129,-4 1 129,-8-2 129,0-16-129,-15 23 129,-4-14 0,-8-7-129,-5 0 129,-5-2-129,-4-4 0,-5-6 0,3-1 0,-3-2 0,3-1-129,2 0 0,4-2 0,6 2-129,7-1 0,8 5-129,16 10 0,-13-16-129,13 16-129,11-6-774,-11 6-2064,30 0-1419,-3 2 387,1 5-774,8 8 0</inkml:trace>
          <inkml:trace contextRef="#ctx0" brushRef="#br1" timeOffset="166737.5369">13291 13008 9804,'-3'-54'4773,"-6"31"-258,-5-4-258,0-5-1419,14 32-1548,-36-37-516,18 26-129,-10-1-129,5 10-129,-6 0-258,2 2 129,1 9-258,-1 6 129,4 1 129,3 5-258,4-2 129,6 3-129,3 1 0,5-4 0,2 3 0,5-4-129,8-1 0,-13-17 0,33 22 129,-11-17 0,1-5 0,-2 0 129,-1-5 0,1-6 129,-5-5-258,4 2 258,-8-4-258,2 2 129,-14 16-129,20-21 129,-20 21 0,18-2-129,-18 2 258,17 25-258,-8 2 129,2 8 0,0 6 0,1 5-129,1 4 0,-1 5 0,2 2 0,-1-2 0,-1 4 0,1-2 0,-3 0 0,-1-4 129,-2-8-129,0-4 129,-3-11 129,0-5-128,-4-25-130,5 16 0,-5-16 0,5-27 0,-3-7 0,5-8 0,2-14 0,3-11 0,6-8 0,2-10 0,1-2 0,4 1 0,2 6 0,-4 4 0,4 17 0,-13 4 0,9 30-2065,-12 4-3095,-11 21 0,0 0-258,14 8 0</inkml:trace>
          <inkml:trace contextRef="#ctx0" brushRef="#br1" timeOffset="167579.585">13909 12776 9417,'0'-21'4902,"0"21"-387,0 0 0,0 0-1935,0 0-1032,5 18-645,2 10-258,-5-1-129,5 10 0,-2 1-129,6 1-129,-4 0 0,4-2-129,-4-3 129,2-2-258,0-5 129,0-6-129,-9-21 0,14 27 0,-14-27 0,19 0 0,-19 0 0,29-18 129,-13-3-129,5-8 129,1-5-129,1-5 0,-2-2 0,2 0 0,-3 1 0,-3 4 129,-4 2-129,-2 9 129,-4 6 0,-7 19-129,9-20 129,-9 20-129,0 0 129,3 20-129,-1 3 0,3 4-129,2 6 258,2 5 0,4 3-129,-1-4-258,6 4 0,-4-9-387,11 3-129,-9-13-516,16 10-774,-12-25-774,21 9-1290,-4-12-387,4-4-387,7-4-258,-4-12 1290,3-7 2065</inkml:trace>
          <inkml:trace contextRef="#ctx0" brushRef="#br1" timeOffset="168279.6251">14697 13127 774,'126'-94'3225,"-105"53"1290,1 5-129,-15 0 258,-7 4-903,0 13-1032,-18-6-903,18 25-645,-39-11-387,17 11-258,-2 11-258,4 7 0,2 0 129,4 5-258,3-2 129,6 4-129,3-4 0,2 2-129,0-1 129,9-3-129,2-3-129,-11-16 0,25 22 0,-25-22 129,28 5 0,-28-5 0,30-4 129,-14-6 0,0-3-129,2 1 129,0 1 0,2 4 0,-1 2 129,2 5-129,4 0 129,4 12 0,-1 1 0,8 4 0,-4-1-129,2 0 129,-2-3 0,0-2 0,-4-8-129,1-3 1,-4-2-130,-1-10 0,-4-9 0,1-6 0,-3-7 0,-4-5 0,-3-2-130,-9-9-128,-2 6-258,-6-4 129,-4 7 129,-12 2-129,5 10 0,-6 4 0,3 11 129,0 7 129,20 7 0,-24 0 0,24 0 129,-6 16-129,6-16 129,9 20 129,-9-20-129,36 17 129,-11-11 129,5 1 0,0-5 0,7 3 129,-5-3-129,6 5 129,-6-2 0,2 2-129,-8 4 0,1 5-129,-4 0 0,-3 7 0,-6 2 1,-2 0-260,-3 5 1,-5-3-387,1 8-258,-10-13-2322,1 3-1806,-1-8-129,5-17-258,-11 25 129</inkml:trace>
          <inkml:trace contextRef="#ctx0" brushRef="#br1" timeOffset="168796.6543">15869 12922 11739,'62'-37'5031,"-30"19"-645,0 2 387,-5-11-2709,17 11-1032,-8-8-387,7 4-387,-8-7 129,-1 2-258,-11-1 0,-9-1-129,-8 4 129,-10 3-258,-14 6 129,-8 5-129,-5 9 0,-4 2 0,1 16 0,2 5 0,5 7-129,8 2 129,5 4 0,6-3 0,8 1 129,0 0-129,8-4 129,4-3 0,4-2 258,-2-6-258,2-4 129,2-8 0,2-5-129,3-2 129,5-11 0,6-7 0,5-9-129,9-1 129,2-8 0,9 1 129,-2-3 0,1 8 0,-6 5 0,-1 9 0,-8 7 0,-6 9 0,-5 11-129,-5 14 129,-7 5-258,-6 4 259,-3 2-259,-6 1 0,-3-1 0,-2-6-259,-6 0-128,-13-12-774,12 1-3225,-16-4-774,1-5 258,-1-4-516</inkml:trace>
        </inkml:traceGroup>
        <inkml:traceGroup>
          <inkml:annotationXML>
            <emma:emma xmlns:emma="http://www.w3.org/2003/04/emma" version="1.0">
              <emma:interpretation id="{E3C70F1D-BEE5-4799-A7DF-C7F957820737}" emma:medium="tactile" emma:mode="ink">
                <msink:context xmlns:msink="http://schemas.microsoft.com/ink/2010/main" type="inkWord" rotatedBoundingBox="19763,12672 23861,12518 23901,13576 19803,13730"/>
              </emma:interpretation>
              <emma:one-of disjunction-type="recognition" id="oneOf38">
                <emma:interpretation id="interp190" emma:lang="en-US" emma:confidence="0">
                  <emma:literal>are</emma:literal>
                </emma:interpretation>
                <emma:interpretation id="interp191" emma:lang="en-US" emma:confidence="0">
                  <emma:literal>one</emma:literal>
                </emma:interpretation>
                <emma:interpretation id="interp192" emma:lang="en-US" emma:confidence="0">
                  <emma:literal>eve</emma:literal>
                </emma:interpretation>
                <emma:interpretation id="interp193" emma:lang="en-US" emma:confidence="0">
                  <emma:literal>ave</emma:literal>
                </emma:interpretation>
                <emma:interpretation id="interp194" emma:lang="en-US" emma:confidence="0">
                  <emma:literal>ane</emma:literal>
                </emma:interpretation>
              </emma:one-of>
            </emma:emma>
          </inkml:annotationXML>
          <inkml:trace contextRef="#ctx0" brushRef="#br1" timeOffset="169832.7139">17605 12773 4773,'107'-29'3999,"-70"3"-129,4 6 258,-16-5-1806,-20-14-645,4 11-129,-16-12-129,-4 14 0,-17-13-387,6 21-129,-11-3-258,4 15-258,-6 4 0,4 8 0,-1 10-129,6 12 0,-1 4 0,9 6 0,2-3 0,9 3 0,0-3-129,7 1 129,0-6-258,11-2 129,1-6-129,2-4 129,2-8-129,2-4 129,0-6-129,3 0 0,-1-16 0,5-4 129,-4-7-129,6-3 0,-2-4 129,1 2-129,1 0 0,-2 6 129,-4 4-129,1 13 0,-3 9 129,-3 11 0,0 14 0,0 9-129,-3 3 129,3 4 0,0-4-129,0-1 129,2-8 0,-1-5 0,1-8-129,-2-6 130,2-9-130,0 0 0,-1-2 0,1-12 0,0-8 0,0-3 0,-2-7 0,0-7 0,-5-5 0,-3-8 0,-2 1 0,-6-3 0,0 6 0,-2 4 0,-7 10-130,-7 7-128,16 27-129,-32-18 0,16 18 0,-4 9 0,6 9 0,-2-4 129,7 4 0,2-2 0,7-16 129,0 25 0,0-25 129,22 12 129,-1-12 129,6 0-129,1-5 258,8-2-129,-3-4 129,5 2 0,-6-1-129,5 4 129,-7 5-129,4 1 0,-5 5 1,-1 13-259,-3 3 0,0 6 0,-4 7 0,-3 3 0,-2 0 0,-7 2 0,-4 2 0,-5-7 0,0 5-775,-19-14-3482,8-2-774,-5-7 0,16-16-258,-25 18-774</inkml:trace>
          <inkml:trace contextRef="#ctx0" brushRef="#br1" timeOffset="170256.7382">18658 12654 13545,'98'-18'4902,"-43"9"-258,4 0 0,-11-12-3354,16 10-516,-16-9-129,2 3-129,-17-8-258,-8 2 0,-12-8 0,-13 5-258,-2 1 129,-16 4-129,-9 3-129,-3 7 0,-4 11 129,-3 4-129,3 17 0,4 9 0,3 8 0,6 6 0,9 4 129,6 4-129,6-1 129,11-3-129,14 0 0,7-7 0,11-3-258,1-12-258,13 4-1419,-6-15-2580,-1-8 129,-2-7-387,-5-2-129</inkml:trace>
        </inkml:traceGroup>
        <inkml:traceGroup>
          <inkml:annotationXML>
            <emma:emma xmlns:emma="http://www.w3.org/2003/04/emma" version="1.0">
              <emma:interpretation id="{E19C9661-8283-49F8-92CD-539C8839BA84}" emma:medium="tactile" emma:mode="ink">
                <msink:context xmlns:msink="http://schemas.microsoft.com/ink/2010/main" type="inkWord" rotatedBoundingBox="21778,12766 23778,12469 23934,13519 21934,13816"/>
              </emma:interpretation>
              <emma:one-of disjunction-type="recognition" id="oneOf39">
                <emma:interpretation id="interp195" emma:lang="en-US" emma:confidence="1">
                  <emma:literal>not</emma:literal>
                </emma:interpretation>
                <emma:interpretation id="interp196" emma:lang="en-US" emma:confidence="0">
                  <emma:literal>mot</emma:literal>
                </emma:interpretation>
                <emma:interpretation id="interp197" emma:lang="en-US" emma:confidence="0">
                  <emma:literal>hot</emma:literal>
                </emma:interpretation>
                <emma:interpretation id="interp198" emma:lang="en-US" emma:confidence="0">
                  <emma:literal>nut</emma:literal>
                </emma:interpretation>
                <emma:interpretation id="interp199" emma:lang="en-US" emma:confidence="0">
                  <emma:literal>Not</emma:literal>
                </emma:interpretation>
              </emma:one-of>
            </emma:emma>
          </inkml:annotationXML>
          <inkml:trace contextRef="#ctx0" brushRef="#br1" timeOffset="170731.7653">19540 12403 13674,'16'-25'5031,"9"21"-258,-25 4 0,38 29-3096,-30-8-645,16 17-258,-7-3-258,8 8-129,-9-6-257,6 4-130,-6-9 0,-6-3 0,3-5 0,-13-24-259,10 29 1,-10-29 0,0 0 0,0 0 0,18 0 0,-9-16 129,4-5 129,3-11 0,3-4 0,4-5 129,0-2 0,0 4 0,-1 2 129,1 7-129,-3 5 129,-1 12-129,-3 13 129,0 6-129,-3 13 1,3 11-130,-4 2 0,4 6 0,-4-1 0,1 1 0,-2-3 0,-4-5 0,3 2-130,-6-7-257,3 2-258,-7-27-516,13 43-1161,-10-27-2451,-3-16-129,30 14-129,-7-14-129</inkml:trace>
          <inkml:trace contextRef="#ctx0" brushRef="#br1" timeOffset="171036.7828">20506 12627 9933,'2'-55'4773,"-13"37"-129,-8 6-258,-1-1-1548,20 13-1419,-41 11-645,23 12-129,-3 0-258,10 9 129,-1-2-258,8 6 0,4-6 0,0 4-129,9-6 0,7 1 0,2-6-129,2-3 129,1-6 0,6-5 129,-4-8 0,3-1 0,-4-14-129,1-11 1,-3-10-130,-1-13 0,2-6-388,-8-17-386,10 7-387,-18-21-1548,17 12-2322,-3 0 129,6 7-258,4 7 258</inkml:trace>
          <inkml:trace contextRef="#ctx0" brushRef="#br1" timeOffset="171489.8087">20979 11898 13545,'23'-55'4902,"-14"37"-258,-9 18 0,6-20-2322,17 31-1290,-14 12-516,8 20 0,-2 5 130,2 21-646,-4 4 0,3 18 0,-9 1 0,-2 6 0,-3-2 0,-2-5 0,0-6 0,0-12 0,0-11 0,-3-17 0,3-10 0,-2-15 0,2-20-259,0 0-386,0 0 0,0 0 0,-14-23-129,-1-11-129,8 0 258,-11-12 0,4 0 129,-7-8 258,0 3 129,-4 3 129,0 2 258,3 10 258,-1 4 0,23 32 0,-21-23 129,21 23 0,23 7 0,18 11-129,9-6-129,17 6 0,6-4-258,9-7-387,5 4-258,-16-11-2193,2 0-2064,-17 0 0,-17-4-387,-18 1-387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2:23.4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41-12 15351,'-19'7'4902,"19"-7"0,0 0-387,0 0-3870,0 0-645,0 0-1419,0 0-2838,0 0-516,-23 0-129,23 0-516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35.2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B96FFF-5211-480E-9164-EA64BB329B39}" emma:medium="tactile" emma:mode="ink">
          <msink:context xmlns:msink="http://schemas.microsoft.com/ink/2010/main" type="inkDrawing" rotatedBoundingBox="1834,14007 14485,13922 14486,14034 1835,14120" semanticType="underline" shapeName="Other">
            <msink:destinationLink direction="with" ref="{76C1953A-0D0B-4855-B535-D69C473F35C6}"/>
          </msink:context>
        </emma:interpretation>
      </emma:emma>
    </inkml:annotationXML>
    <inkml:trace contextRef="#ctx0" brushRef="#br0">0 5 9030,'50'-3'3999,"-20"3"258,-3 0-387,2 0-2451,17 10 0,-3-8-258,17 11-129,1-8-387,19 13 0,5-9 0,25 7-129,11-7 0,29 1-129,20-4-129,38-1-129,22-5 129,26-5-129,25-6 0,25 0 0,14-3-129,20 1 129,10 1 0,-4 1-129,11 4 129,11 2-129,-5 0 129,9-1-129,9 1 129,-4 1 0,5-3 0,11 4 0,-7-3 0,4 1 129,-2 1-129,-11 1 0,-6-1 0,1 4-129,-16-1 129,-11 1-129,-5 0 0,-15 0 0,-15 0-129,-13 5 129,-14 0-129,-22-1-129,-12 5-258,-32-9-387,-16 12-1419,-37-12-2322,-27 0 0,-27-2-258,-30-12-258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0.6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59 398 11352,'0'0'5031,"0"0"-387,0 0 0,0 34-2709,-13-13-774,12 20-129,-8-2-258,9 11-387,-6 0 129,6 5-387,0 0 129,6 2-258,3-2 0,1-3-129,3-6 129,-4-5 0,-1-7-129,0-9 0,-1-4-129,-7-21 0,0 0-129,0 0-129,0 0-258,3-23-258,3 7-645,-12-21-258,6 10-387,-9-21 258,9 9 0,-9-18 387,9 7 129,-8-12 1290,2-4 645,3 0 1032,-8-10 0,11 6 387,-9-15 0,13 16 0,-4-10 0,23 24-516,-7-7-258,21 25-129,-3 1-129,18 25-129,-4 8 0,7 14-129,-4 12 0,4 12-258,-8 6 129,-5 5-258,-10 2 0,-8-1 0,-14-1 0,-10-5 1,-7-4-130,-20-7 0,-10-5 0,-13-7 0,-5-4 0,-7-8-259,0-5 1,-4-1 0,9-5-258,0-9-129,18 3-258,-2-14-516,41 25-1161,-20-23-2322,20 7 258,0 16-645,29-28-129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1.2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85 87 9675,'-32'-45'5031,"14"27"-387,18 18 0,-19-14-2193,1 3-1032,18 11-387,0 0-387,0 27-258,9 0-129,5 12 129,2 7-258,2 13 129,0 9-129,0 6 0,-1 8-129,-4 0 129,-3 1-129,-1-4 0,-5-8 0,-1-7 129,-1-12-129,-2-12 0,0-11 0,0-29 0,4 16 0,-4-16 0,16-21 0,-2-6 0,4-7 129,5-7-129,2-10 129,1 3 0,1-4 129,-2 9-129,-4 1 0,-1 8 129,-6 4-128,-1 12-130,-13 18 0,21-2 0,-10 11 0,1 18 0,1 5 0,1 5 0,0 7 0,-1 1 0,1 1 0,-7-5 0,5 4-646,-12-24-1160,16 7-2967,-9-10-387,-7-18-129,18 20-129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1.7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-6 76 9417,'5'-62'4902,"-5"42"-129,0 20-129,0 0-1032,0 0-1935,25 20-645,-14-1-387,10 11 0,-2 1-129,6 2-129,-2-2-258,4-3 0,-2-5-129,0-5 0,0-7 0,0-6-129,0-5 129,-4-3 0,2-15 0,-3-5 0,-3-6 129,-2 4 130,-6-3-259,-4 5 0,-3 5 0,-2 18 0,0 0 0,-13 27 0,-1 13 0,0 12 0,-4 12 0,-2 5 0,-3 10 0,2 3 0,0-4 0,-1 2 0,1 0 0,0 4 0,1 1 0,-1-1 0,3-3-259,-2-15-257,10 0-258,-8-23-129,16 3-516,-14-41-903,16-5-2451,0 0 0,11-37-258,3-2-258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2.3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420 89 11223,'-9'-36'4515,"-12"10"-258,21 26-258,-25-6-2967,5-3-516,2 6-129,-5-3-258,0 5 0,0-1 0,-2 2-129,4 0 0,-1 5 0,5 4 0,17-9-129,-24 21 129,24-21 0,0 29 0,6-11 0,12-2 129,7 6 129,3-3 0,9 6 0,-3-3 129,9 6 0,-9-7 0,3 8 0,-9-8 0,-1 3-129,-11-4 0,-5 1 129,-9-5-129,-2 0 0,-16-7 0,-8 0 0,-6-7-129,-7-1 0,-6-1 0,-5-1-129,-2-8 0,1-5 0,2 3-129,3-3 0,6 1 0,5-5-258,13 8-258,-1-11-645,21 21-1548,3-17-1935,-3 17 129,29-27-516,-4 11-258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2.5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8 14319,'59'-9'4902,"-38"9"-129,-1 7-129,-1 20-3483,-10-8-516,2 15-129,-6 0-387,-3 2-258,2 6-387,-4-15-903,0 7-2451,-2-11-1032,-7-4-129,9-19-387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2.7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-3 120 10836,'-1'-86'4128,"1"63"0,0 4-645,0 19-2967,0 0-2451,0 0-1935,12 9-129,-12-9-387,30 39-129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3.4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98 48 12900,'19'-27'4902,"-1"1"-258,-18 26 0,0 0-3225,0 0-645,0 0-387,-18 21-258,0 7 0,-3 8-129,-2 3 0,2 6-129,5 3 258,3 0-258,8-4 258,5-6-129,3-3 0,15-1 0,7-6 0,9-6 129,12-6-129,9-6 129,11-8-129,5-2 129,8-11 0,2-8 0,1-8-129,-5-3 129,-6-4 0,-11-3-129,-12-4 0,-12-2 129,-17 1-129,-11 1-129,-8 1 129,-16 7 0,-9 4-129,-7 4 129,-2 11 0,-2 3 0,6 11 0,3 0 0,6 6 129,5 6-129,7 6 129,6 3-129,3 4 129,0 2-129,5 3 129,6-1 0,-1 3-129,3 0 0,-3-2 0,5-3 0,-3-4-129,0-5 129,-12-18 0,29 12 0,-11-12 129,1-18 0,8-7 0,1-10 129,4-1 0,0-1 129,2 7-258,-4 3 1,1 14-130,-6 10 0,-6 10 0,-3 18 0,-5 9 0,0 5 0,-3 0 0,1 2 0,-2-6 0,2-3-259,-3-14-257,8 0-516,-14-18-1548,0 0-2193,30-23 0,-14-2-258,0-12-258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3.7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35 152 12771,'-23'-98'5160,"15"66"-258,1 7 129,7 25-2064,0 0-1548,0 0-902,0 27-517,13 9 0,-8 6 0,2 15 0,-3 7 0,-2 13 0,-2 6 0,0 6 0,1 2 0,-1-6 0,7 6 0,-5-27-1678,21 4-3224,-3-18-258,8-10 0,-1-13-387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4.3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58 14319,'54'-9'4773,"-33"28"-387,-1 12 129,-8-3-3483,8 18-516,-6-3-129,-2 3-258,-3-3-129,-7-4-258,0-2-129,-2-13 129,0-1-258,0-23 258,0 17-129,0-17 258,0-12 129,0-9 258,2-11 129,6-4 0,-4-12 0,7 0 129,-4-7-129,5 9 0,-3-2 0,9 10 0,-4 4 0,9 17 0,-1 6 0,8 13-128,0 14-259,7 19 0,3 3 0,-1 10 0,-4 5 0,-4-1 0,-1 6 0,-18-15-1033,13 3-3611,-23-12-387,3-2 129,-1-11-258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5.1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136 524 10965,'45'16'4386,"-22"-8"129,-2-3-258,-3-5-1935,14 2-774,-12-2-645,6-2-258,-8-9-258,4 1 0,-8-8-129,0 0 0,-7-7-129,-3-2 0,-4-3 0,-7 3-129,-11-3 129,-7 2-129,-4 5-129,-6 1 129,-1 10 0,-1 7-129,-2 5 129,1 5 0,5 11-129,1 11 129,3 5 0,8 7 0,7 3 129,8 6-129,6 0 0,6 2 129,13-2-129,8-1 129,7-8 0,8-7-129,5-7 129,2-9-129,5-9 129,-1-7-258,4-7 129,0-15 0,-2-4-129,-3-8 129,-4-7-129,-6-9 129,-4 0 0,-8-1 0,-5 3 129,-9 8 0,-5 3 129,-6 16-129,-5 21 129,0 0 0,0 0-129,-7 35 1,1 1-130,5 7 0,1 3 0,0 0 0,3 0 0,6-6-259,7 0-515,-11-18-387,19 8-1032,-24-30-1290,17 7-903,-13-18 774,-4 11 774,9-55 903,-4 16 1032,-5-16 1032,-7-16 1290,5 3 1935,-8-8 387,2 3-387,-9-9-774,17 23-903,-13-8-645,13 24-387,-5 2-387,3 14-387,2 27-1032,0 0-2967,0 0-258,18 0-129,-2 9-387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39.5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950B60-D15B-478E-A192-D2CBB6A3D2A5}" emma:medium="tactile" emma:mode="ink">
          <msink:context xmlns:msink="http://schemas.microsoft.com/ink/2010/main" type="inkDrawing" rotatedBoundingBox="10219,11083 10665,13767 10555,13785 10109,11101" semanticType="callout" shapeName="Other">
            <msink:sourceLink direction="with" ref="{531226A0-7140-4D4D-9C1F-5F8ACA740459}"/>
            <msink:sourceLink direction="with" ref="{F431A0C7-5F8B-48E9-A272-1CBC36823F70}"/>
          </msink:context>
        </emma:interpretation>
      </emma:emma>
    </inkml:annotationXML>
    <inkml:trace contextRef="#ctx0" brushRef="#br0">0-7 14577,'23'-4'4773,"-5"24"-387,-10 3 129,-6 4-3354,13 21-387,-8 1 129,7 19-258,-7 1-129,5 24-129,-6 10-257,8 20-130,-5 10 0,5 11 0,-1 4 0,4 10 0,-2 1 0,8 4 0,0-6 0,5-8 0,-1-8 0,5-11 0,-2-11 0,0-13 0,1-13 0,-3-17 0,-3-19 0,-5-12 0,-4-11 0,-15-17 0,8 7 0,-9-24-4903,-23-11-515,-2-19 0,2-18-516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5.8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448 148 15351,'20'-43'4644,"-20"20"-258,-6 2 0,-17-2-3483,4 14-516,-6 3-129,-2 6-129,-1 4 0,1 10-129,2 6 0,2 3 0,7 2 0,3-2 129,6-4-129,7 5 129,0-8 0,7 0 0,9-6-129,6-6 129,1-4 0,4-9 0,-1-7-129,3-9 129,-4-3 0,0-8-129,-6 2 129,-3 4 0,-5 5-129,-6 7 129,-5 18-129,0 0 0,0 0 0,0 41 0,-3 14 0,-3 16 0,3 11 0,-3 16 129,3 7 0,3 9 129,-2 3-128,2 4-130,0 4 0,0 5 0,0 1 0,4-3 0,-3-7 0,1-9 0,0-19 0,-2-15 0,0-24 0,-2-24 0,2-30 0,-27 0 0,4-32 0,-5-16 0,-9-13 0,-4-13 0,-6-10 0,1-5 0,-4-2 0,4-1 0,3 3 0,6 0 0,12 7 0,16 4 0,11 3 0,28 2 0,24 14 0,17-1 0,28 23-1162,-4-10-2837,20 17-1032,-4 5 129,-5 13-258,-10 6 0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7.0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-5 90 10707,'-6'-65'4515,"10"42"129,-4 23-258,21-4-516,-21 4-2322,25 27-774,-14 5-129,8 21-129,-10 4-129,6 12 0,-7 1-129,1 4-128,-3-2-130,-3 2 0,-3-4 0,0-1 0,0-5 0,0-7 0,0-9 0,-2-11 0,2-8 0,0-29 0,0 18 0,0-18 0,4-25 0,0-6 0,-1-4 0,1-6 0,3-9 0,0 2 0,5-2 0,3 4 0,2 2 0,7 4 0,6 7 0,2 4 0,2 11 0,3 13 0,-5 5 0,2 14 0,-4 13 0,-3 14 0,-10 5 0,-1 9 0,-3 6 0,-6 3 0,0 2 0,-5-2 0,0-2 0,-2-9 0,1 1 0,-1-15 0,4 4-646,-4-43-1805,0 32-2322,0-32-258,0 0 0,0 0-129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7.2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97 113 12642,'0'-87'4515,"-6"51"-129,3 13 0,3 23-2580,0 0-645,-2 34-516,-2 9-129,4 21-258,0 7 0,0 14 0,2 4-129,5 4 0,0-6 0,2-3 0,0-4-129,-2-7 0,2-11-129,0-9 129,0-12 0,0-12-129,1-13 129,-10-16 0,27-6 129,-11-19-129,2-7 258,2-3-129,1-6 0,2 2 0,0 1 129,4 8-129,-1 2 129,3 15-129,-2 6 1,3 9-130,-3 16 0,-1 12 0,-3 9 0,-5 9 0,-5 5 0,-10 1 0,-3-3 0,-5-4 0,-17-8 0,-6-7 0,-11-11 0,-7-12 0,-6-9 0,-3 0 0,-2-14 0,-2-6 0,8-5 0,1-8-130,13 1-128,6-8-129,14 8 0,0-7-387,17 20-645,0-12-2064,17 12-1161,7 8 0,8 4-258,8 7-129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7.6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252 194 11352,'20'-21'4644,"-15"-10"-387,-5 31 129,-23-14-2709,-14 5-774,10 9-387,-9 7-129,6 11-258,-2 7 0,5 3-129,4 4 129,5 6 0,4-3 0,9 3 129,3-3 0,2 3 0,7-10 129,11 2-129,-4-6 0,6-3 0,-4-12 0,3-9 0,-3-6 129,2-17-129,-7-9 0,0-10 0,-4-10-129,-4-5-129,-1-3 0,-2 1-258,0 6 0,-9 5-258,6 14-258,-12-4-903,15 17-2967,0 21 0,0 0-387,0 0 0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8.9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108 157 13029,'-23'-13'4644,"23"13"-258,-23 0-129,3 2-2838,20-2-645,-17 27-129,13-6-129,-5 1-129,7 4-129,-5 3 0,7 3-129,-2-2 129,2 4-129,-1-4-129,1-5 129,0-2-129,0-23 129,9 23-129,-9-23 129,19-3-129,-3-13 129,0-11 0,6-3 0,1-6 0,2 2 0,-2 1 0,3 6 0,-2 6 0,2 10 0,-1 9 1,0 9-130,0 16 0,3 11 0,-1 5 0,5 6 0,0-1 0,2 1 0,0-4 0,-1-9 0,-2-4 0,1-10 0,-4-11 0,2-7 0,-3-4 0,-2-17 0,-2-9 0,-2-6 0,-3-8 0,-4-6 0,-5-3 0,-7-4 0,-2 2 0,-11 1 0,-5 6 0,-5 5 0,2 10 0,-5 6 0,5 7 0,-1 8 0,20 12 0,-26-4 0,26 4 0,0 0-259,-16 18 259,16-18-258,0 21 258,0-21 0,10 22 0,-10-22 129,32 16-258,-9-9 129,1-2 129,0 4-129,5 2 0,-1 0 129,4 1-129,2 6 0,-2 1 0,2 4 0,0 2 0,0 6 0,-2-1 0,0 4 0,-4-1 0,-1-1 0,-6 0 0,-1-5 0,-4-5 0,-4-6 0,-12-16 129,16 17-129,-16-17 0,18-3 0,-6-13 0,6-6 0,4-4 0,4-6 0,4-6 0,4-3 0,4 4 0,4 0 0,-1 3 130,-2 7-260,-1 8 130,-6 4 130,0 12-130,-6 3 0,-2 5 0,-10 11 0,-4 4 0,-2 1 0,-3 2 0,-3-1 0,-2 1 0,0 0 0,-6-4-130,-6-1-128,1 0-258,-10-11-645,14 9-2709,-18-7-1161,4 0 258,-3-6-516,5 3-387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09.1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22 0 14577,'39'21'5031,"-39"-21"0,14 18-258,-14-18-3999,0 19-387,0-19-645,-20 20-3483,20-20-903,-21 20-258,5-17-387,-2-1-774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3:26.04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08C44A-FE1A-4CF9-9330-A322DF7F852D}" emma:medium="tactile" emma:mode="ink">
          <msink:context xmlns:msink="http://schemas.microsoft.com/ink/2010/main" type="writingRegion" rotatedBoundingBox="1587,711 22256,519 22338,9386 1669,9577"/>
        </emma:interpretation>
      </emma:emma>
    </inkml:annotationXML>
    <inkml:traceGroup>
      <inkml:annotationXML>
        <emma:emma xmlns:emma="http://www.w3.org/2003/04/emma" version="1.0">
          <emma:interpretation id="{B3E13297-4C02-4588-9E3A-68BF64C5C564}" emma:medium="tactile" emma:mode="ink">
            <msink:context xmlns:msink="http://schemas.microsoft.com/ink/2010/main" type="paragraph" rotatedBoundingBox="2314,704 22256,519 22281,3208 2338,33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FD89A6-EBFD-472A-BD0D-500EF3B2145F}" emma:medium="tactile" emma:mode="ink">
              <msink:context xmlns:msink="http://schemas.microsoft.com/ink/2010/main" type="line" rotatedBoundingBox="2314,704 22256,519 22281,3208 2338,3393"/>
            </emma:interpretation>
          </emma:emma>
        </inkml:annotationXML>
        <inkml:traceGroup>
          <inkml:annotationXML>
            <emma:emma xmlns:emma="http://www.w3.org/2003/04/emma" version="1.0">
              <emma:interpretation id="{5BE36287-77F6-46D6-B79E-83B3D038BC7F}" emma:medium="tactile" emma:mode="ink">
                <msink:context xmlns:msink="http://schemas.microsoft.com/ink/2010/main" type="inkWord" rotatedBoundingBox="2314,730 5118,704 5131,2025 2326,2051"/>
              </emma:interpretation>
              <emma:one-of disjunction-type="recognition" id="oneOf0">
                <emma:interpretation id="interp0" emma:lang="en-US" emma:confidence="1">
                  <emma:literal>Five</emma:literal>
                </emma:interpretation>
                <emma:interpretation id="interp1" emma:lang="en-US" emma:confidence="0">
                  <emma:literal>Fire</emma:literal>
                </emma:interpretation>
                <emma:interpretation id="interp2" emma:lang="en-US" emma:confidence="0">
                  <emma:literal>five</emma:literal>
                </emma:interpretation>
                <emma:interpretation id="interp3" emma:lang="en-US" emma:confidence="0">
                  <emma:literal>Fine</emma:literal>
                </emma:interpretation>
                <emma:interpretation id="interp4" emma:lang="en-US" emma:confidence="0">
                  <emma:literal>tire</emma:literal>
                </emma:interpretation>
              </emma:one-of>
            </emma:emma>
          </inkml:annotationXML>
          <inkml:trace contextRef="#ctx0" brushRef="#br0">-1 36 12771,'8'-16'5031,"-3"-9"-387,-5 25-645,0 0-2709,0 0-516,0 0-258,0 0 0,0 0-258,0 16 0,0 4 0,4 7 0,-1 3-129,4 7 0,-1 4 129,1 5-129,0 4 129,2 4-258,-2 4 129,2 3-129,-2 7 129,2 1 0,-4-1-258,2-1 258,0-1-258,2-5 258,0-6-258,2-7 129,-4-9 0,2-9 0,0-7-129,-2-7 129,-7-16-129,7 18-129,-7-18-129,0 0-129,0 0-516,-4-18-1419,4 18-2580,-14-35 258,7 8-516,-2-3-387</inkml:trace>
          <inkml:trace contextRef="#ctx0" brushRef="#br0" timeOffset="444.0254">23-42 11352,'-4'-27'5031,"2"2"-387,2 6-774,11 19-2193,-11 0-516,28-7-387,-3 1 0,18 6-258,7-3-129,17-1 0,8-3-129,12-4 0,6-5-129,6-1 0,-1-3-129,-5 2 129,-11 2-258,-13 2-129,-14 5-129,-18 4-258,-5 14-1548,-32-9-2838,2 19 129,-16-6-387,-13 3 0</inkml:trace>
          <inkml:trace contextRef="#ctx0" brushRef="#br0" timeOffset="1292.0737">122 519 5031,'-26'-4'4902,"6"0"-129,20 4-129,0 0-1548,-21-3-774,21 3-1032,0 0-258,0 0-258,10 0-129,6 2-129,-16-2 0,41 0 0,-12 0-129,13 1-129,-1-1-129,9 0 0,2 0-258,-6-5-258,7 5-387,-19-11-1419,7 10-2838,-7-3 258,-2 4-645,-4-2 0</inkml:trace>
          <inkml:trace contextRef="#ctx0" brushRef="#br0" timeOffset="1592.0909">887 422 9288,'13'-16'5031,"-13"16"0,0 0-258,0 0-1548,21 9-2064,-21-9-387,12 34-129,-6-13-258,4 12-129,-4-1 0,3 3-129,-4 1-129,-2-1 0,1 1-129,-4-6 0,2 0-258,-2-14-258,0 9-387,0-25-1677,-11 0-2322,11 0 129,-7-10-258,7 10-387</inkml:trace>
          <inkml:trace contextRef="#ctx0" brushRef="#br0" timeOffset="1806.103">864 134 10191,'-2'-35'4902,"2"35"-387,6-18-129,-6 18-2709,19 0-1032,-19 0-774,25 16-2064,-13 3-1935,6 8-516,-4 0-129,1 8-387</inkml:trace>
          <inkml:trace contextRef="#ctx0" brushRef="#br0" timeOffset="2247.1283">1330 465 11868,'14'-19'5031,"4"17"-387,-18 2 129,37 26-3483,-28-6-645,11 14-129,-8 0-258,8 5 0,-4 2-129,2 1 0,-2-2-129,0-3 0,-2-5 0,-2-5 0,1-9 129,-13-18 0,21 14 0,-21-14 0,23-18 129,-8-9 0,-3-14 0,2-5 0,2-11 0,0-2-258,0 1 0,-2 1-258,1 12-258,-10 1-387,13 30-1419,-9-3-2580,-9 17-129,0 0-129,5 9-387</inkml:trace>
          <inkml:trace contextRef="#ctx0" brushRef="#br0" timeOffset="2688.1538">2100 592 12642,'52'0'5031,"-25"-4"-258,1 0 0,-8-10-3612,13 12-387,-4-12-258,1 3-258,-5-6 0,0 1-129,-9-6 0,-5 1-129,-8-2 0,-3-2-129,-12 5 0,-10 1 0,-3 6-129,-5 3 129,0 10-129,-2 0 129,2 8-129,-1 10 129,8 7 0,2 4 0,3 4 0,4 7 129,5 4-129,4 4 258,3 0 0,2 4 0,9-6 0,9 2 129,5-7-129,9-7 0,10-7-129,12-10-129,17-1-387,0-16-2838,20 0-1419,7 0-129,5-1-387,2-8-258</inkml:trace>
        </inkml:traceGroup>
        <inkml:traceGroup>
          <inkml:annotationXML>
            <emma:emma xmlns:emma="http://www.w3.org/2003/04/emma" version="1.0">
              <emma:interpretation id="{02E081CF-6EBD-4DFE-820D-533D5D059076}" emma:medium="tactile" emma:mode="ink">
                <msink:context xmlns:msink="http://schemas.microsoft.com/ink/2010/main" type="inkWord" rotatedBoundingBox="5604,812 10889,764 10900,1950 5615,1999"/>
              </emma:interpretation>
              <emma:one-of disjunction-type="recognition" id="oneOf1">
                <emma:interpretation id="interp5" emma:lang="en-US" emma:confidence="0.5">
                  <emma:literal>variable</emma:literal>
                </emma:interpretation>
                <emma:interpretation id="interp6" emma:lang="en-US" emma:confidence="0">
                  <emma:literal>Variable</emma:literal>
                </emma:interpretation>
                <emma:interpretation id="interp7" emma:lang="en-US" emma:confidence="0">
                  <emma:literal>variably</emma:literal>
                </emma:interpretation>
                <emma:interpretation id="interp8" emma:lang="en-US" emma:confidence="0">
                  <emma:literal>Variably</emma:literal>
                </emma:interpretation>
                <emma:interpretation id="interp9" emma:lang="en-US" emma:confidence="0">
                  <emma:literal>radiate</emma:literal>
                </emma:interpretation>
              </emma:one-of>
            </emma:emma>
          </inkml:annotationXML>
          <inkml:trace contextRef="#ctx0" brushRef="#br0" timeOffset="3636.208">3304 437 9288,'-1'-22'4902,"1"22"-129,0 0-258,-11-26-2193,11 26-903,0 0-516,5 30-258,-1-5-258,7 14 0,-1 4-129,6 12 0,2 2-129,2 3 0,-3-1-129,3-4 129,-2-5-129,-2-6 0,-4-6 0,-1-8 0,-2-9 129,-9-21 0,10 16 0,-10-16 129,13-17-129,-2-12 0,-3-19 129,8-11 0,2-8-129,5-8 0,2 0 129,0 4-258,0 7 0,0 9 0,-2 14-129,-7 11-258,4 19-258,-20 11-645,30 0-2967,-30 0-774,20 21-387,-10 3 0</inkml:trace>
          <inkml:trace contextRef="#ctx0" brushRef="#br0" timeOffset="4771.2729">4382 663 8385,'9'-45'4644,"-5"22"0,-4-5-387,-13-10-2193,10 22-645,-17-12-516,20 28-387,-35-32 0,15 26-258,-3 3 0,2 3-129,-2 10 0,3 10 129,2 3-258,4 7 129,2 6-129,4 5 129,5 2-129,3-1 0,0 1 0,5-2 0,4-4 0,2-6 0,1-10 0,4-7 0,-16-14 129,30 6-129,-14-12 129,2-15 0,-2-9 129,2-4 0,-2-5 0,0-2 0,-3-2 0,3 4-129,-6 2 0,3 8-129,-3 6 129,-10 23-258,18-21 129,-18 21 0,21 10 0,-10 12 0,0 8 129,3 5-129,2 5 129,0 2-129,2-3 129,1 1 0,1-8 0,3-6-129,0-8 129,2-4-129,0-7 129,3-7-129,1-1 129,3-15 0,0-7 0,0-8 0,-5-6 0,-2-8-129,-8-6 129,-4-1-129,-10 1 0,-3-1-129,-10 9-129,-13 2 0,1 11-129,-6 5-129,5 11 129,-8 3-258,10 11 129,-4 0 0,25 0 129,-30 11-129,30-11 129,-11 20 129,11-20 0,7 16 258,11-15 0,7 1 0,5-2 258,8 0 0,-3-3 0,8-1 0,-6-5 129,2 6 0,-8-3-129,1 4 129,-13-1 0,3 3-129,-22 0 0,28 5 0,-28-5-129,25 22 129,-13-6-129,3 3 0,1 1 0,0 6-129,0 1 129,-2 7-129,0 1 0,-3 5 129,-1 1-258,-1 1 129,-2-1-129,-3-5-129,3-1 129,-3-10-129,3 0-129,-7-25 0,14 25-258,-14-25-258,18 11-1290,-18-11-2580,0 0 129,16-13-645,-16 13 0</inkml:trace>
          <inkml:trace contextRef="#ctx0" brushRef="#br0" timeOffset="5082.2906">5612 462 12900,'24'33'5031,"-13"-8"-516,-4 2 129,6 14-3870,-10-4-387,1 2-387,-1 8-516,-3-21-1032,6 8-2580,-6-11-387,0-7-387,0-16 0</inkml:trace>
          <inkml:trace contextRef="#ctx0" brushRef="#br0" timeOffset="5270.3015">5596 317 7482,'-2'-76'4773,"2"49"-129,0 4-516,0 4-903,0 19-2709,0 0-1806,0 0-2709,0 0-258,14 14-516,-14-14-129</inkml:trace>
          <inkml:trace contextRef="#ctx0" brushRef="#br0" timeOffset="6107.3493">6391 472 11352,'0'-42'4773,"-6"20"-129,-6 4 0,12 18-3354,-34-23-645,15 23-129,-8 0-258,2 6 0,-2 10-258,1 9 0,2 3-129,3 6 129,7 1-129,3 1 129,8 3-129,3-1 129,1-1 0,12-5-129,3-2 129,3-7 0,3-3 129,-1-11-129,2-7 129,2-2 0,-2-16 0,0-4 129,-3-12 0,1 2 0,-3-6 0,-2 4 0,-5 0 0,1 9 0,-5 2-258,-7 21 129,16-18-129,-16 18 0,16 9-129,-3 8 129,-1 8-129,1 6 129,3 4-129,-2 4 0,2 1-129,0-7 129,0 5-258,-4-13 0,6 3-129,-18-28 0,30 30-387,-30-30-774,32 0-1032,-19-14-1677,5-13-258,0-8-129,-1-13-129</inkml:trace>
          <inkml:trace contextRef="#ctx0" brushRef="#br0" timeOffset="6611.3782">6892 42 8256,'34'-132'4773,"-20"82"-129,-3 15-129,-4 2-1032,11 33-1806,-18 0-645,12 13-258,-5 10-258,8 16 0,-5 2-258,10 11 129,-4 5-129,3 5-129,-4 0 129,-1 2-258,-3 0 0,-6 0-129,0-3 0,-5-8-129,4-8 129,-4-10-129,0-8 129,0-27 0,2 18 0,-2-18 129,19-21 129,-3-4-129,0-4 129,6-3 0,2 0 0,1 4 0,-3 3 0,-1 5 0,-1 6 0,-1 12-129,-1 2 129,0 14-129,0 10 129,-4 9-129,2 6 0,-2 8 129,-2 4 0,-3 1-129,-5 0 129,-4-8 0,0-3-129,-9-5 129,-9-6-129,-5-11-129,-7-4 0,-9-12-258,0 4-258,-15-16-774,20 4-2967,-17-18-645,8-2-258,2-11 0</inkml:trace>
          <inkml:trace contextRef="#ctx0" brushRef="#br0" timeOffset="6871.393">7570-183 13416,'39'-7'4773,"-23"14"129,-5 11-258,5 20-3741,-7-5-258,8 17 129,-4 2-387,1 7-129,-1 3-129,-3 2-387,1 3-129,-7-10-645,12 16-1161,-13-21-2709,6-4 129,-4-11-387,8-10-129</inkml:trace>
          <inkml:trace contextRef="#ctx0" brushRef="#br0" timeOffset="7203.412">7993 540 11352,'55'-23'5031,"-28"12"-258,7 0-129,-9-15-2580,23 17-903,-14-16-387,5 5-258,-9-5-129,-3 2-129,-17 0-129,-10 4 0,-12 1-129,-15 5 0,-8 10-129,-6 3 0,-2 5 0,-1 13-129,4 9 129,7 6 0,11 10 0,8 3 0,11 8 0,3-1 129,19 4-258,15-5 258,14 1-258,7-8-258,22 4-903,-6-11-3225,14-15 0,8-5-258,-1-15-129</inkml:trace>
        </inkml:traceGroup>
        <inkml:traceGroup>
          <inkml:annotationXML>
            <emma:emma xmlns:emma="http://www.w3.org/2003/04/emma" version="1.0">
              <emma:interpretation id="{98B36E7F-3A89-4ECE-B859-89BD73FEEB08}" emma:medium="tactile" emma:mode="ink">
                <msink:context xmlns:msink="http://schemas.microsoft.com/ink/2010/main" type="inkWord" rotatedBoundingBox="11561,692 17329,639 17354,3254 11585,3307"/>
              </emma:interpretation>
              <emma:one-of disjunction-type="recognition" id="oneOf2">
                <emma:interpretation id="interp10" emma:lang="en-US" emma:confidence="0">
                  <emma:literal>kannangh</emma:literal>
                </emma:interpretation>
                <emma:interpretation id="interp11" emma:lang="en-US" emma:confidence="0">
                  <emma:literal>Kannangh</emma:literal>
                </emma:interpretation>
                <emma:interpretation id="interp12" emma:lang="en-US" emma:confidence="0">
                  <emma:literal>Kavanagh</emma:literal>
                </emma:interpretation>
                <emma:interpretation id="interp13" emma:lang="en-US" emma:confidence="0">
                  <emma:literal>Kanaga</emma:literal>
                </emma:interpretation>
                <emma:interpretation id="interp14" emma:lang="en-US" emma:confidence="0">
                  <emma:literal>Kamaya</emma:literal>
                </emma:interpretation>
              </emma:one-of>
            </emma:emma>
          </inkml:annotationXML>
          <inkml:trace contextRef="#ctx0" brushRef="#br0" timeOffset="7827.4476">9244-190 11094,'21'-64'4773,"-12"43"-258,-9 21 129,16-20-2193,-2 33-1419,-8 5-258,8 21-129,-5 2-129,7 16-129,-4 5 0,4 7-258,-2 2 129,-5 6-129,0-1 0,-3 1-129,-5-4 0,-1-7-129,0-7 129,0-10-129,-1-9 129,-1-16 0,2-24 0,0 0 129,0 0 0,23-37 129,-2-7 0,11-10 0,9-13-128,7-5-130,7-6 0,4-2 0,3 0 0,-3 9 0,-4 8 0,-12 10 0,-2 17-904,-29-3-1934,-12 39-2064,9-17 0,-9 17-258,-30 17-387</inkml:trace>
          <inkml:trace contextRef="#ctx0" brushRef="#br0" timeOffset="8053.4607">9603 260 15093,'16'47'4902,"7"-19"0,2 1-516,16 10-3354,-7-7-387,10 7-387,1-3-129,-2-6-258,3 5-258,-7-15-387,11 12-645,-20-23-2451,9 0-1032,-2-7 0,4-2-387,0-2 129</inkml:trace>
          <inkml:trace contextRef="#ctx0" brushRef="#br0" timeOffset="8811.504">10491 349 12513,'-23'-44'4902,"5"24"-387,-5 6 258,-11-4-3096,18 18-774,-14 0-129,12 2-516,-2 7 0,8 7-258,-2 4 129,8 1-129,3 0 0,3 2-129,0 1 129,3-1 0,6-2-129,-2-3 0,6 0 0,-13-18 0,19 19 129,-19-19-129,18 2 0,-18-2 129,20-18 0,-8-1 129,-1-3-129,1 1 129,2 0 0,4 5 0,2 5 0,1 9 0,2 2 129,2 13-129,-2 4 129,6 8-129,-4 2 129,1 1-129,-3-1 129,2-2-129,-3-7 0,1-4 0,2-9 129,3-5-128,1-7-130,1-10 0,0-8 0,-1-6 0,-1-4 0,-7-4 0,-6-2 0,-10 0 0,-5 5 0,-7-1 0,-7 7-517,-9 1 130,-1 10 0,-6-1-129,9 11 0,-4 2 258,7 3 0,18 4 0,-23 0 258,23 0-129,0 0 258,9 0 0,-9 0 129,37 4 129,-14-4 0,8 0 129,-5 0-129,6 2 0,-5 1 129,3 3-386,-5 1-130,2 3 0,-4 3 0,2 5 0,-2 1 0,0 4 0,0 4 0,-3 2 0,1 4 0,-5-2 0,5 13-1291,-15-10-3353,10 3-516,-5-5 129,5 0-516</inkml:trace>
          <inkml:trace contextRef="#ctx0" brushRef="#br0" timeOffset="9571.5475">11426 202 12255,'45'-2'4902,"-29"13"-645,-2 6 129,-14-17-2709,29 50-903,-19-19-129,10 9-258,-10 1-129,3 4-387,-4-2 129,-2-8 0,-2-3-129,-3-7 129,-2-7-129,0-18 129,0 0-129,0 0 129,2-30 129,3 1 0,-1-8 0,5-2 129,-1-6 0,7 4 129,-1 0 0,6 9 0,-4-2 0,5 13 129,-3 2-258,5 11 259,-5 8-517,5 2 0,-4 14 0,6 9 0,-2 5 0,0 10 0,2 0 0,-2 7-259,4 1-257,-7-7-129,6 12-387,-13-26-1161,17 10-2580,-7-12-258,4-2 0,5-12-129</inkml:trace>
          <inkml:trace contextRef="#ctx0" brushRef="#br0" timeOffset="10891.623">12623 394 12513,'-1'-73'5031,"-26"46"-387,-7 10 258,-5-1-2451,7 18-1677,-7 0 0,12 14-387,-1 0 258,10 11-387,4 0 0,7 7-258,3-3 130,4 4-130,0-4 0,2-1 0,7-3 0,0-3 0,1-6-130,-10-16 1,23 14 0,-7-14 129,1-7 0,2-9 0,2-6 129,1-3 0,1-3 1,0 1-130,0 6 0,-2 5 0,-1 5 0,1 9 0,-1 2 0,0 16 0,-3 9 0,-1 4-130,6 1-257,-8-3-129,5 5-129,-19-32-129,34 35-258,-34-35-387,39 2-258,-30-20-516,22 8 129,-21-26 258,15 9 516,-12-10 774,-5-4 903,5 9 645,-13-11 516,9 22 645,-13-16 258,4 37-129,0-36-387,0 36-516,13-14-516,3 14-644,-16 0-259,30 5 0,-14 2 0,2 6 0,-2-1 0,0 4 0,-4 0 0,-1 2 0,-2 2 0,-4-1 0,4 3 0,-4-6 0,1 0-259,-6-16 130,14 19 0,-14-19 0,18 0 129,-18 0 0,25-25 0,-11 6 129,2 1-129,2-2 129,-1 6-129,3 3 0,1 6 129,1 5-129,3 0 0,1 12 0,3 1 129,3-1-129,2-3 130,5-2-130,0-7 0,5-1 0,-3-14 0,0-6 0,-5-4 0,-6-3 0,-11-1 0,-11-3 0,-8 5 0,-13 3 0,-14 6 0,-8 7 0,-6 7 0,-4 4 0,5 4 0,2 12 0,6 4 0,7 3 0,9 2 0,7 0 0,6 0 0,3-1 0,9-4 0,3-4 0,8-5-130,1-6 130,6-5 0,1-5 130,4-13-130,-2-5 0,1-2 0,-1-2 0,-2 4 0,-1 3 0,-6 12 0,-3 8 0,-4 17 0,-3 22-130,-4 18 130,0 24-258,-3 13 387,5 18-258,2 7 258,6 8-129,5-1 259,8 2-259,2-2 0,5 1 0,-1-3 0,-1 3 0,-3-5 0,-3-4 0,-6-8 0,-3-10 0,-4-16 0,-4-19 0,-5-20 0,-5-22 0,-2-23 0,-16-9 0,-14-27 0,-9-13 0,-15-19 0,-6-14 0,-8-12 0,-1-9 0,-1-4 0,8-7 0,12 4 0,15-10 0,28 14 0,7-15-3355,42 14-1934,24-2 0,27 11-645,12 4 258</inkml:trace>
          <inkml:trace contextRef="#ctx0" brushRef="#br0" timeOffset="11471.6562">14393-243 14577,'0'-16'4644,"0"16"-129,0 25 0,0 5-3741,2 20-129,2 0-129,8 14 129,-6-2-258,6 6-258,-1-4 129,1-2-258,-3-5 129,-2-4-258,0-5 0,-3-8-129,-1-10 129,-1-9 0,-2-21 129,0 0-129,0 0 258,23-23 0,-12-14 129,5-4 0,-2-6-129,6-1 258,-3 0-258,0 9 258,-1 7-387,1 9 130,-1 14-130,4 9 0,-2 16 0,3 16 0,2 9 0,0 7 0,6 7-130,-4 2-386,5 6 0,-7-14-387,13 14-774,-20-26-3096,17-5 0,-1-14-258,9-15-129</inkml:trace>
        </inkml:traceGroup>
        <inkml:traceGroup>
          <inkml:annotationXML>
            <emma:emma xmlns:emma="http://www.w3.org/2003/04/emma" version="1.0">
              <emma:interpretation id="{79DBFBE7-A76D-4A5D-981D-6965271C47D5}" emma:medium="tactile" emma:mode="ink">
                <msink:context xmlns:msink="http://schemas.microsoft.com/ink/2010/main" type="inkWord" rotatedBoundingBox="18095,558 22256,519 22274,2481 18113,2519"/>
              </emma:interpretation>
              <emma:one-of disjunction-type="recognition" id="oneOf3">
                <emma:interpretation id="interp15" emma:lang="en-US" emma:confidence="0">
                  <emma:literal>Map</emma:literal>
                </emma:interpretation>
                <emma:interpretation id="interp16" emma:lang="en-US" emma:confidence="0">
                  <emma:literal>Map.</emma:literal>
                </emma:interpretation>
                <emma:interpretation id="interp17" emma:lang="en-US" emma:confidence="0">
                  <emma:literal>Maps</emma:literal>
                </emma:interpretation>
                <emma:interpretation id="interp18" emma:lang="en-US" emma:confidence="0">
                  <emma:literal>map.</emma:literal>
                </emma:interpretation>
                <emma:interpretation id="interp19" emma:lang="en-US" emma:confidence="0">
                  <emma:literal>map</emma:literal>
                </emma:interpretation>
              </emma:one-of>
            </emma:emma>
          </inkml:annotationXML>
          <inkml:trace contextRef="#ctx0" brushRef="#br0" timeOffset="13063.7472">15799-135 12900,'0'0'4902,"0"16"-258,0 15 0,-4 13-3096,-5-3-774,9 16 0,-3-7 0,3 5-516,0-5 0,3-2-258,4-5 129,0-10-258,1-4 387,0-13-387,-8-16 258,16 0-129,-12-18 129,1-16 258,-5-12-387,0-9 258,0-11-258,0-7 129,-3 0-129,-6 0 130,2 9-260,-2 9 1,2 9 129,0 14-129,1 16 0,6 16 0,-5 14 129,5 18 0,0 9-129,4 3 129,4 6-129,3 4 258,2-3-129,4-5 0,1-5 0,2-7 0,-1-7 129,3-8 0,-3-6 0,4-10 0,0-4 130,4-19-259,2-12 0,6-11 0,1-14 0,6-10 0,-2-8 0,0-1 0,-6 3 0,-2 8 0,-9 12 0,-5 12 0,-9 14 0,-9 27 0,0 0 0,5 27 0,-5 14 0,6 9 0,1 10 0,5 6 0,4 11 0,2-2 0,5-1 0,0-4 0,4-4 0,-2-6 0,3-7 0,3-6 0,4-14 0,6-9 0,7-14 0,7-10 0,6-9 0,3-19 0,-4-6 0,-3-10 0,-7-3 0,-14-2 0,-12 2 0,-15 8 0,-9 7 0,-14 11 0,-13 8 0,-5 13 0,-1 4 0,-3 15 0,6 10 0,3 1 0,6 6-130,7-1 1,5 1 0,5-4-129,4 0 129,0-4-129,7-3 0,2-5 0,2-4 0,-11-16 129,25 9 129,-25-9 0,30-11 129,-12-5 0,-2-7 129,3-2 129,1 0-129,1 6 0,-1 1-258,3 7 258,0 9-258,4 2 0,-2 15 0,3 4-258,4 4 258,-2 2-129,1-2 129,-3-3-129,0-9 258,1-10-129,-2-2 129,-1-14 129,-1-10 1,0-5-259,-2-7 0,2-1 0,-4 3 0,-3 5 0,-3 3 0,-5 6 0,-10 21 0,16-6 0,-16 6 0,11 38 0,-8 3 0,3 15 0,-4 12 0,1 19 0,-1 11 0,0 13 0,-2 2 0,0 7 0,0 1 0,0-4 0,0-8 0,3-15 0,6-16 0,0-15 0,2-17 0,-1-14 0,-10-32 0,22 14 0,-22-14 0,9-30 0,-9-6 0,0-10 0,-8-9 0,-2-18 0,-1-7-130,-5-20-386,4-5 0,-4-12 129,3-3 129,-1-6 129,5 5 0,0 5 129,6 11 0,3 20 129,0 12-129,12 21 258,9 13-129,10 21 0,4 11 0,10 9 129,1 14-129,4 11 0,0 7 0,-1 3-129,-4 2 258,-6 0-258,-9-3 129,-8-2-129,-14-4 129,-8-5-258,-10-6 258,-22-6-258,-9-4-129,-14-9-129,-2 0-129,-11-6-516,15 6-1161,-9-12-2580,15 1-129,6-3-129,15 3-258</inkml:trace>
          <inkml:trace contextRef="#ctx0" brushRef="#br0" timeOffset="13447.7692">18511 287 11352,'29'4'5160,"-13"-2"-645,0-2 258,16 7-3354,-11-7-129,29 0-516,3-6-129,22 5-129,10-7-129,20 5-129,11-6 0,10 2 0,1 0-129,-5 1-129,-8 1 129,-14 1 0,-15 3-258,-21-5-129,-12 6-387,-29-9-2064,0 9-2322,-23 0 129,0 0-387,0 0-258</inkml:trace>
        </inkml:traceGroup>
      </inkml:traceGroup>
    </inkml:traceGroup>
    <inkml:traceGroup>
      <inkml:annotationXML>
        <emma:emma xmlns:emma="http://www.w3.org/2003/04/emma" version="1.0">
          <emma:interpretation id="{2C1A180D-2244-435D-8EF1-82AD5561441D}" emma:medium="tactile" emma:mode="ink">
            <msink:context xmlns:msink="http://schemas.microsoft.com/ink/2010/main" type="paragraph" rotatedBoundingBox="1633,2592 20750,2914 20722,4529 1606,42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49D41D-3D42-4E3F-840B-DF35C555E16F}" emma:medium="tactile" emma:mode="ink">
              <msink:context xmlns:msink="http://schemas.microsoft.com/ink/2010/main" type="line" rotatedBoundingBox="1633,2592 20750,2914 20722,4529 1606,4208"/>
            </emma:interpretation>
          </emma:emma>
        </inkml:annotationXML>
        <inkml:traceGroup>
          <inkml:annotationXML>
            <emma:emma xmlns:emma="http://www.w3.org/2003/04/emma" version="1.0">
              <emma:interpretation id="{753F5DC8-DC0A-49E3-A311-2F41AE47C975}" emma:medium="tactile" emma:mode="ink">
                <msink:context xmlns:msink="http://schemas.microsoft.com/ink/2010/main" type="inkWord" rotatedBoundingBox="1630,2790 3890,2828 3873,3827 1613,3789">
                  <msink:destinationLink direction="with" ref="{083CCFA9-8B62-4BE5-BED2-0816BFA824E4}"/>
                  <msink:destinationLink direction="with" ref="{C73020A7-6E94-4182-B22C-AF4950E59C7B}"/>
                </msink:context>
              </emma:interpretation>
              <emma:one-of disjunction-type="recognition" id="oneOf4">
                <emma:interpretation id="interp20" emma:lang="en-US" emma:confidence="1">
                  <emma:literal>ABCD</emma:literal>
                </emma:interpretation>
                <emma:interpretation id="interp21" emma:lang="en-US" emma:confidence="0">
                  <emma:literal>ascii</emma:literal>
                </emma:interpretation>
                <emma:interpretation id="interp22" emma:lang="en-US" emma:confidence="0">
                  <emma:literal>adios</emma:literal>
                </emma:interpretation>
                <emma:interpretation id="interp23" emma:lang="en-US" emma:confidence="0">
                  <emma:literal>adds</emma:literal>
                </emma:interpretation>
                <emma:interpretation id="interp24" emma:lang="en-US" emma:confidence="0">
                  <emma:literal>acts</emma:literal>
                </emma:interpretation>
              </emma:one-of>
            </emma:emma>
          </inkml:annotationXML>
          <inkml:trace contextRef="#ctx0" brushRef="#br1" timeOffset="188591.7869">-595 2432 11094,'-12'-20'4773,"12"20"-129,-20 0 0,20 11-2967,0-11-387,-14 32-516,0-11-129,7 9-258,-4 1 129,4 1-387,2-2 129,-1 0-258,3-1 0,1-6 0,2-2 0,-2-5 0,2-16 0,0 21-129,0-21 129,0 0 0,0 0-129,-5-12 129,5-9 0,2-6 0,5-7 0,3-3-129,6-4 0,2 0 258,0 0-129,2 5 129,-6 3-129,4 8 258,-9 3-129,-9 22 129,14-21 0,-14 21 0,0 0 0,19 2 0,-19-2-129,18 25 0,-5-9 130,3 5-259,0 4 0,0 3 0,0 1 0,-2 1 0,-2 4 0,1 0 0,-4-2 0,0 0 0,-2-4 0,-4-3 0,3 0 0,-6-5 0,5-1 0,-5-19-775,2 31-902,-2-31-3225,0 0-258,-9 3 0,9-3-258</inkml:trace>
          <inkml:trace contextRef="#ctx0" brushRef="#br1" timeOffset="188796.7986">-591 2633 8514,'27'-22'4128,"-27"22"-129,46 0-387,-12 0-2709,-1 0-1548,5 0-1677,-10-14-1290,19 11-516,-17-17-129,16 11 0</inkml:trace>
          <inkml:trace contextRef="#ctx0" brushRef="#br1" timeOffset="189427.8343">-98 2446 10836,'0'0'4515,"10"-16"387,-10 16-1032,13 16-1548,-13-16-516,3 35-774,-3-11 129,4 8-516,-4-2 0,2 4-258,-2-1-129,1-2-258,1-3-258,-2-6 0,0-5 0,0-17-129,0 0 0,0 0 129,-12-12 0,8-11 129,2-6 129,1-5-129,1-3 0,0 0 129,5-2-129,4 3 129,3 4 0,3 5 0,2 6-129,5 10 258,-1 8-129,0 3 0,-1 10 129,-6 8 0,-1 5 0,-8 0-129,-5 4 0,0-4-129,-7-1 0,-9-8-387,3 2 258,-6-9-387,19-7 0,-30 11 0,30-11 0,-24 0 129,24 0 129,0 0 387,0 0 0,0 0 258,0 0 258,24-6 129,-8 1 0,12 5 0,-5 0 129,13 0-129,-6 4 0,4 10-258,-7-4 129,1 8-129,-8 0 0,-3 7-129,-10-2-129,-7 2 130,-10-2-259,-13-2 0,-9-1 0,-8-6 0,-4-1-259,-11-11-257,7 8-645,-14-10-2967,10-3-903,8-8 129,1 0-516,11-1-129</inkml:trace>
          <inkml:trace contextRef="#ctx0" brushRef="#br1" timeOffset="189959.8651">759 1899 9030,'12'-37'4644,"-17"9"0,5 28-129,-21-2-2193,-4-3-903,11 13-516,-9 5-129,7 17-258,-4 2-258,8 11 0,-1 0 0,8 8-129,3-3-129,2 2 129,7-5-258,9-5 129,5-6-129,6-9 0,5-3-258,-2-17-258,13 7-1677,-4-12-2451,-5-10 129,2-6-258,-4-11-516</inkml:trace>
          <inkml:trace contextRef="#ctx0" brushRef="#br1" timeOffset="190494.8957">1029 1869 6837,'18'-12'5031,"9"12"-129,3 5-387,7-1-1032,13 24-1419,-11-17-645,18 19-645,-7-7-387,4 7 0,-6-1-129,-6 3-129,-6-5 129,-8 1-129,-12-1 0,-10 0 0,-6-6-129,-18 0 129,-12-3 0,-10-2-129,-6-2-129,-5-3 0,-3-2 0,-3-4-129,6 2 0,-1-7-387,15 6-258,-6-8-903,20-5-2838,0 5-129,5-3-258,18 5-129</inkml:trace>
          <inkml:trace contextRef="#ctx0" brushRef="#br1" timeOffset="190189.8783">1101 1885 9288,'0'0'5418,"17"22"-258,-8 4-129,-9-26-903,25 59-2967,-21-27-258,8 9-258,-5-5-258,0-1-387,2-1-129,-5-11-258,3 2-387,-7-25-387,11 23-1290,-11-23-2580,-4-9 129,-5-10-387,-5-12 0</inkml:trace>
        </inkml:traceGroup>
        <inkml:traceGroup>
          <inkml:annotationXML>
            <emma:emma xmlns:emma="http://www.w3.org/2003/04/emma" version="1.0">
              <emma:interpretation id="{183A69AB-4045-436D-93A5-3E849794DDDD}" emma:medium="tactile" emma:mode="ink">
                <msink:context xmlns:msink="http://schemas.microsoft.com/ink/2010/main" type="inkWord" rotatedBoundingBox="4135,2634 5581,2659 5554,4270 4108,4246">
                  <msink:destinationLink direction="with" ref="{C73020A7-6E94-4182-B22C-AF4950E59C7B}"/>
                </msink:context>
              </emma:interpretation>
              <emma:one-of disjunction-type="recognition" id="oneOf5">
                <emma:interpretation id="interp25" emma:lang="en-US" emma:confidence="0">
                  <emma:literal>800</emma:literal>
                </emma:interpretation>
                <emma:interpretation id="interp26" emma:lang="en-US" emma:confidence="0">
                  <emma:literal>room</emma:literal>
                </emma:interpretation>
                <emma:interpretation id="interp27" emma:lang="en-US" emma:confidence="0">
                  <emma:literal>roof</emma:literal>
                </emma:interpretation>
                <emma:interpretation id="interp28" emma:lang="en-US" emma:confidence="0">
                  <emma:literal>00-00</emma:literal>
                </emma:interpretation>
                <emma:interpretation id="interp29" emma:lang="en-US" emma:confidence="0">
                  <emma:literal>root</emma:literal>
                </emma:interpretation>
              </emma:one-of>
            </emma:emma>
          </inkml:annotationXML>
          <inkml:trace contextRef="#ctx0" brushRef="#br1" timeOffset="190974.9232">1819 1880 14706,'11'-21'5160,"-11"21"-129,0 0-258,0 17-3741,2 14-516,-2-3 0,3 11-258,-1 0-129,0 1-129,3-3-258,-3-7-129,1-1 0,-3-29-387,8 30-258,-8-30-387,0 0-645,0-30-1032,0 10-129,0-19-903,-2 0 387,-9-16 1032,8 10 1161,-8-7 1419,2 1 1161,9 14 1419,-5-10 645,6 17 903,7-2-129,18 23-774,-10-18-1032,20 27-645,-11-12-387,12 12-387,-8-2-129,-1 2-516,-3 0-129,-7 0-258,-2 13-516,-16-13-1290,0 0-2709,5 19 129,-5-19-387,-9 27-129</inkml:trace>
          <inkml:trace contextRef="#ctx0" brushRef="#br1" timeOffset="191139.9326">2024 1782 8256,'3'18'4644,"31"-11"0,-14-7-387,3 0-1806,3 11-1290,-6-6-774,-2 4-774,3 9-903,-21-18-1290,9 17-1677,-7 7-387,-2-7 0,-5 14-387</inkml:trace>
          <inkml:trace contextRef="#ctx0" brushRef="#br1" timeOffset="191328.9434">1937 2234 9804,'-16'23'5160,"16"-23"-129,8 16-129,14 0-2322,-1-16-1032,22 2-645,-2-2-516,12 0-387,11 0-1677,-5 0-3225,0-7 258,-6 3-774,-5-3 0</inkml:trace>
          <inkml:trace contextRef="#ctx0" brushRef="#br1" timeOffset="192408.0051">2049 2905 7869,'14'-52'4644,"-14"26"0,-4 6-129,4 20-1935,-26-37-645,26 37-645,-31-23-516,31 23-129,-32-2-258,16 7 0,-1 11-258,4 9 0,1 7-129,3 9 0,2 4 0,5 4 0,2-1 0,0 2 0,7-2-129,4-5 129,3-6 0,4-5 129,-1-10-129,3-4 258,-2-11-129,3-7 129,-3-4 129,3-14-129,-5-10 129,2-11-129,-5-6 0,-3-6-129,-3-5 129,-3-2-258,-4 1 129,0 3-129,-13 5 0,-3 9 130,-3 8-130,-4 7-130,0 9 1,0 6-129,1 10-129,-3 0-387,15 16-903,-10 0-2967,9 3-516,6 4 129,3 2-387</inkml:trace>
          <inkml:trace contextRef="#ctx0" brushRef="#br1" timeOffset="192824.0289">2575 2754 11223,'0'-20'5160,"-12"-7"-516,-6 22 0,-2 7-2451,-6-2-1161,13 14-258,-6 4-387,8 9 0,0 3-258,2 11 129,6 1-258,3 5 129,0-1-129,11 0 129,6-5-258,6-5 258,4-6-129,3-7 129,4-10 0,0-8 129,-4-5-129,0-12 129,-6-13 129,-3-6-129,-10-6-128,-3-4-130,-8-5 0,-5-4 0,-9 5 0,-6 3 0,-3 6 0,-5 4-517,8 16-386,-17-5-2193,14 15-1935,0 6 0,7 4-387,16-4 0</inkml:trace>
          <inkml:trace contextRef="#ctx0" brushRef="#br1" timeOffset="193192.05">3073 2707 13287,'14'-24'4902,"-14"24"-258,-10-6 0,-13 6-3483,10 11-516,-6 7-129,6 12-129,-1 2-129,7 5-129,3 6 0,4 1 0,0 1 0,13-1 0,3-3-129,3-5 129,6-6-129,4-7 258,-1-12-129,2-7 258,-5-10-129,2-12 129,-7-12-257,-4-7-130,-8-8 0,-6-3 0,-2-3 0,-7-1 0,-5 4 0,-10 2-388,8 19-1160,-13-1-3354,4 12-387,0 7 0,2 9-387</inkml:trace>
        </inkml:traceGroup>
        <inkml:traceGroup>
          <inkml:annotationXML>
            <emma:emma xmlns:emma="http://www.w3.org/2003/04/emma" version="1.0">
              <emma:interpretation id="{640D69A7-60F7-434D-8B63-3D8820CFEBD4}" emma:medium="tactile" emma:mode="ink">
                <msink:context xmlns:msink="http://schemas.microsoft.com/ink/2010/main" type="inkWord" rotatedBoundingBox="6350,3483 7905,3509 7893,4241 6338,4214">
                  <msink:destinationLink direction="with" ref="{C73020A7-6E94-4182-B22C-AF4950E59C7B}"/>
                </msink:context>
              </emma:interpretation>
              <emma:one-of disjunction-type="recognition" id="oneOf6">
                <emma:interpretation id="interp30" emma:lang="en-US" emma:confidence="1">
                  <emma:literal>001</emma:literal>
                </emma:interpretation>
                <emma:interpretation id="interp31" emma:lang="en-US" emma:confidence="0">
                  <emma:literal>01</emma:literal>
                </emma:interpretation>
                <emma:interpretation id="interp32" emma:lang="en-US" emma:confidence="0">
                  <emma:literal>0001</emma:literal>
                </emma:interpretation>
                <emma:interpretation id="interp33" emma:lang="en-US" emma:confidence="0">
                  <emma:literal>00</emma:literal>
                </emma:interpretation>
                <emma:interpretation id="interp34" emma:lang="en-US" emma:confidence="0">
                  <emma:literal>0</emma:literal>
                </emma:interpretation>
              </emma:one-of>
            </emma:emma>
          </inkml:annotationXML>
          <inkml:trace contextRef="#ctx0" brushRef="#br1" timeOffset="193828.0863">4203 2650 9288,'-18'-28'4773,"18"28"-387,-30-14-129,5 7-1677,25 7-1161,-32 10-516,18 12-387,-4 3-258,4 7-129,1 7 0,4 5-129,6 6 0,3 3 129,0 3-129,12-3 129,6-1-129,5-4 129,2-9 0,3-5 258,-1-17 0,2-1 0,-5-16 129,5-1 0,-10-19 0,6-3 0,-10-14-128,2-3-388,-6-6 0,1-7 0,-8-4 0,-4-2 0,-2-1 0,-10 4 0,-6 10 0,-7 2 0,0 13 0,-9 7 0,6 18-904,-15-6-1547,15 12-2580,-2 12 0,6 4-258,5 6-258</inkml:trace>
          <inkml:trace contextRef="#ctx0" brushRef="#br1" timeOffset="194312.114">4870 2602 11997,'-11'-17'4773,"-21"13"-387,13 4 129,13 18-3225,-20-6-516,11 15-258,-6 0-129,7 7-129,-1 3-129,8 4 0,2 2 0,5-1 0,0 1-129,11-2 129,1-2-129,8-3 0,3-6 129,5-5 0,3-7-129,1-6 129,0-8 0,0-4 129,-4-6 0,-1-10 0,-8-12 0,-3-4-129,-9-11 129,-1-5-129,-6-7 129,0 0-258,-13-4 129,-1 7-129,-7 4 0,-2 6-258,-4 11 129,-7 6-258,7 15-258,-15-5-1161,22 14-2967,-10 1 0,3 5-387,6 11 0</inkml:trace>
          <inkml:trace contextRef="#ctx0" brushRef="#br1" timeOffset="194767.1401">5530 2567 8901,'2'-20'4644,"-2"20"0,0 0-387,0-25-1677,0 25-1032,0 0-387,0 0-387,0 0-129,0 0-129,0 0 0,0 0-129,0 0 0,0 0 129,0 0-129,-4 22 0,2-6 130,2 10-517,0 5 0,0 8 0,4 5 0,1 8 0,-1 1 0,1 6 0,2 0 0,-2-6 0,1 4 0,-4-11 0,8 11-1936,-10-21-2966,2-4-387,-2-5-129,-4-4-129</inkml:trace>
        </inkml:traceGroup>
        <inkml:traceGroup>
          <inkml:annotationXML>
            <emma:emma xmlns:emma="http://www.w3.org/2003/04/emma" version="1.0">
              <emma:interpretation id="{985D52CE-5358-4016-A8CF-82A32A1D84E8}" emma:medium="tactile" emma:mode="ink">
                <msink:context xmlns:msink="http://schemas.microsoft.com/ink/2010/main" type="inkWord" rotatedBoundingBox="8608,3575 9903,3597 9890,4347 8595,4325">
                  <msink:destinationLink direction="with" ref="{C73020A7-6E94-4182-B22C-AF4950E59C7B}"/>
                </msink:context>
              </emma:interpretation>
              <emma:one-of disjunction-type="recognition" id="oneOf7">
                <emma:interpretation id="interp35" emma:lang="en-US" emma:confidence="0">
                  <emma:literal>on</emma:literal>
                </emma:interpretation>
                <emma:interpretation id="interp36" emma:lang="en-US" emma:confidence="0">
                  <emma:literal>011</emma:literal>
                </emma:interpretation>
                <emma:interpretation id="interp37" emma:lang="en-US" emma:confidence="0">
                  <emma:literal>On</emma:literal>
                </emma:interpretation>
                <emma:interpretation id="interp38" emma:lang="en-US" emma:confidence="0">
                  <emma:literal>01</emma:literal>
                </emma:interpretation>
                <emma:interpretation id="interp39" emma:lang="en-US" emma:confidence="0">
                  <emma:literal>oil</emma:literal>
                </emma:interpretation>
              </emma:one-of>
            </emma:emma>
          </inkml:annotationXML>
          <inkml:trace contextRef="#ctx0" brushRef="#br1" timeOffset="196007.211">6533 2618 9417,'-18'-14'4773,"-5"2"-258,23 12-129,-20 0-2064,-1 0-774,21 0-516,-34 18-258,22 1-258,-8 2-129,4 8-129,0 5 0,4 8 0,-1 7-129,5 4 0,2 4-129,6 3 129,0 1-129,11-1 0,5-3 0,7-5 0,2-8 0,3-8 129,1-9 0,-1-8 129,-1-10 0,0-5 0,-6-6 129,0-12 0,-6-11-257,-1-2-130,-5-8 0,-2-5 0,-5-9 0,-2-7 0,0-4 0,-11-2 0,-2-2 0,-4 1 0,-3 4 0,-1 6 0,-4 10 0,-2 8 0,0 13 0,-1 5 0,5 17-775,-13-9-1676,13 11-2451,-2 12-258,7 4-129,4 3-129</inkml:trace>
          <inkml:trace contextRef="#ctx0" brushRef="#br1" timeOffset="196367.2316">7029 2650 13416,'16'-12'4773,"-16"12"-129,0 0 129,23 9-3483,-23-9-387,9 30-129,-7-8-258,7 13 0,-6 1-258,8 10 0,-2 2-129,4 4 0,-3 1 0,4-3-129,1 0-129,-3-9-129,4 0-129,-5-15-129,5 4-258,-16-30-1161,18 13-2709,-18-13-129,0 0-129,23 0-258</inkml:trace>
          <inkml:trace contextRef="#ctx0" brushRef="#br1" timeOffset="196602.245">7479 2763 13803,'23'-45'5031,"-23"45"-258,13-21 129,-13 21-3225,0 0-645,19 14-258,-19-14-258,8 41-257,-5-9-259,2 11 0,1 8 0,-3 1 0,4 12-646,-7-7-4127,2 2-258,2-4 0,-1-7-387</inkml:trace>
        </inkml:traceGroup>
        <inkml:traceGroup>
          <inkml:annotationXML>
            <emma:emma xmlns:emma="http://www.w3.org/2003/04/emma" version="1.0">
              <emma:interpretation id="{CDE65887-1F5D-46DF-8C85-2D4BD18B8F0F}" emma:medium="tactile" emma:mode="ink">
                <msink:context xmlns:msink="http://schemas.microsoft.com/ink/2010/main" type="inkWord" rotatedBoundingBox="10826,3453 12226,3477 12213,4200 10814,4176">
                  <msink:destinationLink direction="with" ref="{C73020A7-6E94-4182-B22C-AF4950E59C7B}"/>
                </msink:context>
              </emma:interpretation>
              <emma:one-of disjunction-type="recognition" id="oneOf8">
                <emma:interpretation id="interp40" emma:lang="en-US" emma:confidence="1">
                  <emma:literal>010</emma:literal>
                </emma:interpretation>
                <emma:interpretation id="interp41" emma:lang="en-US" emma:confidence="0">
                  <emma:literal>0/0</emma:literal>
                </emma:interpretation>
                <emma:interpretation id="interp42" emma:lang="en-US" emma:confidence="0">
                  <emma:literal>O10</emma:literal>
                </emma:interpretation>
                <emma:interpretation id="interp43" emma:lang="en-US" emma:confidence="0">
                  <emma:literal>000</emma:literal>
                </emma:interpretation>
                <emma:interpretation id="interp44" emma:lang="en-US" emma:confidence="0">
                  <emma:literal>060</emma:literal>
                </emma:interpretation>
              </emma:one-of>
            </emma:emma>
          </inkml:annotationXML>
          <inkml:trace contextRef="#ctx0" brushRef="#br1" timeOffset="197412.2913">8765 2583 10707,'-30'-23'4386,"30"23"258,-34-11-387,8 6-1935,10 10-1161,-11 4-258,6 16-387,-6 0-129,4 12 0,0 4-258,5 7 129,5 5-258,8 6 129,5 0 0,0 0-129,13-4 129,8-5-129,4-6 129,5-8 0,2-10 0,2-10 129,-2-14 0,2-2 129,-4-12 0,-2-8 0,-6-17-128,-1-2-259,-7-13 0,-3-3 0,-6-7 0,-5-2 0,0-1 0,-10 1 0,-5 9 0,-2 7 0,-5 7 0,1 11 0,0 10 0,-3 8 0,7 12-259,-6 2-773,14 24-1290,-9-4-2580,4 3 0,1 5-129,4-2-258</inkml:trace>
          <inkml:trace contextRef="#ctx0" brushRef="#br1" timeOffset="197752.3108">9098 2595 14577,'41'-32'4773,"-41"32"-129,25-18 0,-25 18-3354,0 0-387,0 0-258,12 20 0,-12 3-129,7 11-386,-5 5-130,5 9 0,-3 6 0,1 6 0,2 1 0,-1-1 0,1-1 0,-4-9 0,4-4 0,-3-12-259,8 0-773,-12-34-1161,0 0-2451,16 14-387,-16-14 0,24-11-129</inkml:trace>
          <inkml:trace contextRef="#ctx0" brushRef="#br1" timeOffset="198163.3339">9587 2693 9804,'27'-48'4773,"-27"48"-129,12-28-258,-12 28-1161,0 0-1935,0 0-516,13 9-258,-13 12-129,0 11 0,-6 5-258,6 10 129,-1 2-258,1 5 129,0-3-129,1-1 129,8-3-129,4-10-129,-1-5 129,6-7 0,-2-9 0,2-11 0,3-5 129,0-7-129,1-14 129,4-10 0,-4-9 129,1-7-129,-3-10 0,-4-3 0,-8-6 129,-2 4-258,-6 1 129,-13 8-129,-10 5-258,-7 10 129,-7 12-129,-6 4-258,6 19-903,-19 3-3096,15 0-387,2 9 0,4 5-129</inkml:trace>
        </inkml:traceGroup>
        <inkml:traceGroup>
          <inkml:annotationXML>
            <emma:emma xmlns:emma="http://www.w3.org/2003/04/emma" version="1.0">
              <emma:interpretation id="{8925FA09-0A84-4833-9C6B-C60DC349EBA9}" emma:medium="tactile" emma:mode="ink">
                <msink:context xmlns:msink="http://schemas.microsoft.com/ink/2010/main" type="inkWord" rotatedBoundingBox="13202,3491 14223,3509 14211,4204 13190,4187"/>
              </emma:interpretation>
              <emma:one-of disjunction-type="recognition" id="oneOf9">
                <emma:interpretation id="interp45" emma:lang="en-US" emma:confidence="1">
                  <emma:literal>110</emma:literal>
                </emma:interpretation>
                <emma:interpretation id="interp46" emma:lang="en-US" emma:confidence="0">
                  <emma:literal>#10</emma:literal>
                </emma:interpretation>
                <emma:interpretation id="interp47" emma:lang="en-US" emma:confidence="0">
                  <emma:literal>1/0</emma:literal>
                </emma:interpretation>
                <emma:interpretation id="interp48" emma:lang="en-US" emma:confidence="0">
                  <emma:literal>100</emma:literal>
                </emma:interpretation>
                <emma:interpretation id="interp49" emma:lang="en-US" emma:confidence="0">
                  <emma:literal>{10</emma:literal>
                </emma:interpretation>
              </emma:one-of>
            </emma:emma>
          </inkml:annotationXML>
          <inkml:trace contextRef="#ctx0" brushRef="#br1" timeOffset="199299.3993">10887 2554 12126,'0'-30'4773,"0"11"-387,0 19 258,0 0-2709,0 0-774,0 0-387,-3 17 0,3 10-387,0 5 129,2 11-258,1 5 129,4 9-258,0 7-129,4 0 0,2 4-258,-3-8 0,3-1-129,-4-13-129,3 4-516,-12-25-1419,2-4-2322,-2-21 129,2 16-258,-2-16-129</inkml:trace>
          <inkml:trace contextRef="#ctx0" brushRef="#br1" timeOffset="199567.4146">11144 2677 11352,'8'-41'4773,"-8"41"-129,2-19 0,-2 19-1935,0 0-1290,0 0-645,2 28-129,-2-7-258,5 15 0,-3 0-129,3 6-129,3 6-129,-1-1-258,3 6-129,-4-12-258,10 11-645,-16-27-1806,7 3-1806,2-7 258,-9-21-387,25 13-129</inkml:trace>
          <inkml:trace contextRef="#ctx0" brushRef="#br1" timeOffset="199987.4386">11633 2638 9675,'-2'-37'4902,"2"37"-129,-27-13-387,11 11-1161,13 13-1806,-20 2-387,19 17-387,-8-2-129,10 11-258,0 4 0,2 3-129,11 4-129,5 2 129,5-2-129,4-2 129,0-6-129,3-6 0,1-8 0,-1-6 129,-1-15 129,0-7-129,-4-11 129,2-14-129,-4-10 129,-1-6-128,-4-11-130,-4-5 0,-8-1 0,-4-3 0,-2 2 0,-12 6 0,-11 5 0,-4 7 0,-5 11 0,-5 8 0,4 17-646,-19-2-2579,13 9-1677,2 12 0,7 7-387,6 2-129</inkml:trace>
        </inkml:traceGroup>
        <inkml:traceGroup>
          <inkml:annotationXML>
            <emma:emma xmlns:emma="http://www.w3.org/2003/04/emma" version="1.0">
              <emma:interpretation id="{41A56540-FA79-4B8C-A0D4-8269D8150489}" emma:medium="tactile" emma:mode="ink">
                <msink:context xmlns:msink="http://schemas.microsoft.com/ink/2010/main" type="inkWord" rotatedBoundingBox="15128,3477 16006,3491 15994,4159 15116,4144"/>
              </emma:interpretation>
              <emma:one-of disjunction-type="recognition" id="oneOf10">
                <emma:interpretation id="interp50" emma:lang="en-US" emma:confidence="1">
                  <emma:literal>111</emma:literal>
                </emma:interpretation>
                <emma:interpretation id="interp51" emma:lang="en-US" emma:confidence="0">
                  <emma:literal>11)</emma:literal>
                </emma:interpretation>
                <emma:interpretation id="interp52" emma:lang="en-US" emma:confidence="0">
                  <emma:literal>11/</emma:literal>
                </emma:interpretation>
                <emma:interpretation id="interp53" emma:lang="en-US" emma:confidence="0">
                  <emma:literal>114</emma:literal>
                </emma:interpretation>
                <emma:interpretation id="interp54" emma:lang="en-US" emma:confidence="0">
                  <emma:literal>11!</emma:literal>
                </emma:interpretation>
              </emma:one-of>
            </emma:emma>
          </inkml:annotationXML>
          <inkml:trace contextRef="#ctx0" brushRef="#br1" timeOffset="206899.8339">12810 2490 11997,'0'0'4644,"0"0"0,0 0 129,25 2-3096,-25-2-516,7 34-387,-7-13-129,11 11-129,-7 4-129,1 7-258,0 3 129,4 4-258,-2 1 0,-1 1-129,2 0-258,-4-8 0,7 4-387,-11-23-903,10 3-2709,-8-3-258,-2-25-129,4 23-387</inkml:trace>
          <inkml:trace contextRef="#ctx0" brushRef="#br1" timeOffset="207175.8498">13152 2590 13287,'3'-21'4644,"3"-6"-129,-6 27 129,16-4-2967,-16 4-903,0 0-129,9 13-258,-1 10 0,0 2-129,2 9 0,-1 7-258,2 1-129,0 10-129,-6-9-258,9 17-774,-14-15-2967,5-4-645,1-8 0,-1-8-129</inkml:trace>
          <inkml:trace contextRef="#ctx0" brushRef="#br1" timeOffset="207455.8658">13561 2590 14061,'7'-21'4773,"2"-1"-258,-9 22 258,0 0-3612,0 0-258,23 29-258,-19-8 0,6 15-129,-4 3-129,4 11-129,-3 5-128,1 4-130,0 3-130,-6-7-257,7 6-387,-9-22-645,9 2-3354,-7-8-258,0-8 0,-2-5-258</inkml:trace>
        </inkml:traceGroup>
        <inkml:traceGroup>
          <inkml:annotationXML>
            <emma:emma xmlns:emma="http://www.w3.org/2003/04/emma" version="1.0">
              <emma:interpretation id="{6157B3C2-44D4-4B1A-A1F0-F42C3DFCEA7C}" emma:medium="tactile" emma:mode="ink">
                <msink:context xmlns:msink="http://schemas.microsoft.com/ink/2010/main" type="inkWord" rotatedBoundingBox="17349,3444 18536,3464 18525,4149 17337,4129"/>
              </emma:interpretation>
              <emma:one-of disjunction-type="recognition" id="oneOf11">
                <emma:interpretation id="interp55" emma:lang="en-US" emma:confidence="1">
                  <emma:literal>101</emma:literal>
                </emma:interpretation>
                <emma:interpretation id="interp56" emma:lang="en-US" emma:confidence="0">
                  <emma:literal>10!</emma:literal>
                </emma:interpretation>
                <emma:interpretation id="interp57" emma:lang="en-US" emma:confidence="0">
                  <emma:literal>10;</emma:literal>
                </emma:interpretation>
                <emma:interpretation id="interp58" emma:lang="en-US" emma:confidence="0">
                  <emma:literal>10)</emma:literal>
                </emma:interpretation>
                <emma:interpretation id="interp59" emma:lang="en-US" emma:confidence="0">
                  <emma:literal>10/</emma:literal>
                </emma:interpretation>
              </emma:one-of>
            </emma:emma>
          </inkml:annotationXML>
          <inkml:trace contextRef="#ctx0" brushRef="#br1" timeOffset="209038.9563">15066 2561 10836,'-9'-17'4515,"9"17"258,0 0-258,-25-20-2451,25 20-645,-2 9-387,2 9-258,0-2-258,0 14 0,0 2-258,6 9 0,-1 4 0,6 4-129,-1 3-129,3 1 0,3 1-129,-6-8-129,5 2-387,-10-18-387,16 15-1548,-10-20-2322,-2-9 129,-9-16-387,19 12 0</inkml:trace>
          <inkml:trace contextRef="#ctx0" brushRef="#br1" timeOffset="209466.9808">15542 2617 10965,'-16'-36'4773,"16"36"-258,-17-14 0,17 14-2322,0 0-1161,-23 12-387,19 11-387,-3 4-129,5 7 0,0 3-129,2 4 0,4 2 0,7 0 129,5-2-129,0-4 0,1-3 0,3-6 129,-2-6 0,0-8 129,-2-9 129,1-5 0,-17 0 0,29-23 129,-19-7-129,3 0 129,-8-13-128,1 2-388,-6-7 0,0 0 0,-8 0 0,-6 5 0,-2 4 0,-9 7 0,2 12-388,-14-5-1934,5 22-2709,0 3 0,5 3-258,-1 12-129</inkml:trace>
          <inkml:trace contextRef="#ctx0" brushRef="#br1" timeOffset="209791.9993">16097 2526 10836,'16'-27'4773,"-16"27"-129,0 0 0,0-23-1935,0 23-1677,6 11-129,1 8-258,-7-1 0,7 12-129,-3 1 0,4 8-258,1 2 129,0 3-128,0 2-259,-2-3-259,4 3-128,-11-14-516,20 18-2064,-20-18-1935,0-3-129,0-10-387,-8-3 0</inkml:trace>
        </inkml:traceGroup>
        <inkml:traceGroup>
          <inkml:annotationXML>
            <emma:emma xmlns:emma="http://www.w3.org/2003/04/emma" version="1.0">
              <emma:interpretation id="{6D195F0C-8FC3-4AB1-A474-BF16DC25792E}" emma:medium="tactile" emma:mode="ink">
                <msink:context xmlns:msink="http://schemas.microsoft.com/ink/2010/main" type="inkWord" rotatedBoundingBox="19741,3446 20740,3463 20731,3990 19732,3974"/>
              </emma:interpretation>
              <emma:one-of disjunction-type="recognition" id="oneOf12">
                <emma:interpretation id="interp60" emma:lang="en-US" emma:confidence="1">
                  <emma:literal>100</emma:literal>
                </emma:interpretation>
                <emma:interpretation id="interp61" emma:lang="en-US" emma:confidence="0">
                  <emma:literal>(00</emma:literal>
                </emma:interpretation>
                <emma:interpretation id="interp62" emma:lang="en-US" emma:confidence="0">
                  <emma:literal>too</emma:literal>
                </emma:interpretation>
                <emma:interpretation id="interp63" emma:lang="en-US" emma:confidence="0">
                  <emma:literal>woo</emma:literal>
                </emma:interpretation>
                <emma:interpretation id="interp64" emma:lang="en-US" emma:confidence="0">
                  <emma:literal>{00</emma:literal>
                </emma:interpretation>
              </emma:one-of>
            </emma:emma>
          </inkml:annotationXML>
          <inkml:trace contextRef="#ctx0" brushRef="#br1" timeOffset="211120.0754">17458 2503 12126,'-14'-22'4902,"14"22"-387,-14-21 129,14 21-3096,0 0-645,0 0-258,0 0-129,0 0-129,-7 20 0,7-1-129,0 4 0,0 9-129,0 4 129,9 5-129,-1 2 129,7 1-258,1 1 0,1-4-129,1 1-129,-4-8-129,4 5-258,-18-39-1161,25 32-3096,-16-16 129,-9-16-516,11 23 0</inkml:trace>
          <inkml:trace contextRef="#ctx0" brushRef="#br1" timeOffset="211549.0999">17880 2565 10191,'0'-25'4773,"0"25"0,0 0-258,-14-5-2064,12 15-1677,-11 8-129,10 9-258,-6 1-129,5 6-129,3 2-129,1-1 0,1 1 0,6-4 0,4-3 0,3-5 129,1-6-129,-1-2 129,-14-16 129,30 13-129,-30-13 129,23-9 0,-16-11 129,0-1-129,-7-13 0,0 0 0,0-10-129,-7 3 0,-5-4 0,-2 3 0,-2 4-258,-2 4-129,4 10-129,-8 0-387,22 24-1419,-25-5-2709,25 5 0,-26 4-258,26-4 0</inkml:trace>
          <inkml:trace contextRef="#ctx0" brushRef="#br1" timeOffset="211960.1233">18179 2561 12126,'16'-1'4644,"-16"1"-258,0 0 129,0 0-3483,0 0-387,-2 18-258,0 5 0,-3-4-129,5 6-129,-2 2 0,2 0 0,0-1 0,5-1-129,4 0 129,0-2-129,4-3 0,1-1 129,0-3-129,4-3 129,0-6 0,1-2 129,1-5 0,1-2 0,-3-10 129,1-6-129,-4-12 129,1-4-129,-11-7 129,-3 0-258,-2-5 0,-13 2-129,-6 4-258,-11 3-129,1 17-645,-23-3-2451,10 18-1806,-10 5 387,1 4-645,-8 13-129</inkml:trace>
        </inkml:traceGroup>
      </inkml:traceGroup>
    </inkml:traceGroup>
    <inkml:traceGroup>
      <inkml:annotationXML>
        <emma:emma xmlns:emma="http://www.w3.org/2003/04/emma" version="1.0">
          <emma:interpretation id="{193D4311-1141-4948-B59F-D79D6EA3B389}" emma:medium="tactile" emma:mode="ink">
            <msink:context xmlns:msink="http://schemas.microsoft.com/ink/2010/main" type="paragraph" rotatedBoundingBox="2120,9563 2416,4722 3183,4769 2887,96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5AF753-787C-4638-B8E6-B734F3219B11}" emma:medium="tactile" emma:mode="ink">
              <msink:context xmlns:msink="http://schemas.microsoft.com/ink/2010/main" type="line" rotatedBoundingBox="2120,9563 2416,4722 3183,4769 2887,9610"/>
            </emma:interpretation>
          </emma:emma>
        </inkml:annotationXML>
        <inkml:traceGroup>
          <inkml:annotationXML>
            <emma:emma xmlns:emma="http://www.w3.org/2003/04/emma" version="1.0">
              <emma:interpretation id="{B5A4C252-BAE2-426C-B30A-51E53C3F3D72}" emma:medium="tactile" emma:mode="ink">
                <msink:context xmlns:msink="http://schemas.microsoft.com/ink/2010/main" type="inkWord" rotatedBoundingBox="2120,9563 2416,4722 3183,4769 2887,9610"/>
              </emma:interpretation>
              <emma:one-of disjunction-type="recognition" id="oneOf13">
                <emma:interpretation id="interp65" emma:lang="en-US" emma:confidence="0">
                  <emma:literal>in</emma:literal>
                </emma:interpretation>
                <emma:interpretation id="interp66" emma:lang="en-US" emma:confidence="0">
                  <emma:literal>is</emma:literal>
                </emma:interpretation>
                <emma:interpretation id="interp67" emma:lang="en-US" emma:confidence="0">
                  <emma:literal>ini</emma:literal>
                </emma:interpretation>
                <emma:interpretation id="interp68" emma:lang="en-US" emma:confidence="0">
                  <emma:literal>i</emma:literal>
                </emma:interpretation>
                <emma:interpretation id="interp69" emma:lang="en-US" emma:confidence="0">
                  <emma:literal>i.</emma:literal>
                </emma:interpretation>
              </emma:one-of>
            </emma:emma>
          </inkml:annotationXML>
          <inkml:trace contextRef="#ctx0" brushRef="#br1" timeOffset="216559.3863">-36 7993 12126,'0'0'4902,"-18"16"-516,13 3 258,-4-3-2967,9 22-645,0-8-129,0 13-387,2-2 0,1 3-387,-1 2 0,0 0-258,1 4-129,-3-7-258,4 9-516,-4-22-1032,0 4-2193,0-8-258,0-8-387,0-18 0</inkml:trace>
          <inkml:trace contextRef="#ctx0" brushRef="#br1" timeOffset="216948.4088">245 8123 12513,'2'-22'4773,"-2"22"-387,0 0 258,0 0-2967,3 22-774,3 2-387,-6 1-258,7 6 0,-2-1-129,2 0 0,4-1-129,0-5 0,1-4 0,0-4 0,-12-16 0,32 14 0,-12-14 129,0-5-129,-1-11 258,3-4 0,-5-10 0,3-2 0,-9-7 0,-1-4 129,-10-5-129,0 4 0,-14-2-129,-9 6-129,-2 8-258,-12 6 0,5 17-645,-20 0-3225,9 9-645,4 9-129,-4 7-258,8 3-258</inkml:trace>
          <inkml:trace contextRef="#ctx0" brushRef="#br1" timeOffset="215851.346">197 6721 12513,'-4'-50'4902,"4"31"-258,0 19 0,0 0-3096,-3-18-774,3 18-258,0 0 0,2 21-258,-1-3 0,5 9-129,3-1 0,-4 10 0,2 1-129,-5 2 0,1 0-258,-3-3-129,4 3-516,-9-18-1548,-2 4-2322,5-5 0,2-20-258,0 18-129</inkml:trace>
          <inkml:trace contextRef="#ctx0" brushRef="#br1" timeOffset="216079.3589">501 6641 14577,'5'-20'5031,"-5"20"0,20-7-258,-9 21-3483,-11 4-645,10 16 0,-8 2-129,5 4-387,-1 8-387,-6-5-774,3 5-3612,-3 2-387,-2-2 129,-3-3-645</inkml:trace>
          <inkml:trace contextRef="#ctx0" brushRef="#br1" timeOffset="214481.2676">702 4862 14577,'27'-20'5031,"-27"20"-258,0 0 129,21 22-4128,-21-3-129,5 19-129,-3 3 0,4 16-258,-5 8-258,-1 5-258,6 13-774,-10-1-3741,1-5-258,-3-8 0,-3-5-516</inkml:trace>
          <inkml:trace contextRef="#ctx0" brushRef="#br1" timeOffset="214231.2533">330 4976 9159,'-39'-43'4515,"23"36"0,-12 2-387,6 3-2064,6 16-903,-12 9-645,12 15-129,-2 4-129,6 5-129,1 8-129,7 0 0,4-2-129,0-3 258,11-5-129,5-6 258,4-14 0,5 1 129,-4-19 129,9 0 0,-12-10 258,10-10-129,-13-17 0,2 0-129,-9-13-129,0-5 0,-8-7-129,0-2-129,-5 0 0,-9 6-129,-4 6-129,-3 4-129,7 18-387,-15-4-1032,29 27-3225,-27-7-129,27 7-258,-23 16-129</inkml:trace>
          <inkml:trace contextRef="#ctx0" brushRef="#br1" timeOffset="213300.2001">302 3901 9804,'-62'-28'4773,"35"14"-129,7 3-774,20 11-1548,-42-7-903,42 7-645,-31 5-258,21 11-258,-4 6-129,8 10 0,1 7-129,3 5 0,2 8-129,2-1 258,9 3-129,3-3 0,4-3 0,1-7-129,4-5 129,2-8 0,-2-6 0,0-10 0,2-6 129,2-6 0,-6-13 129,6-8 0,-9-17 129,3-4-129,-7-13 129,2-2 0,-8-6-129,-7 5 0,-1-5 0,-5 12-258,-11 6 129,-2 10-258,-1 12-129,-8 3-258,7 18-258,-10-5-1161,30 7-2838,-30 16 0,19 2-258,8 5-129</inkml:trace>
          <inkml:trace contextRef="#ctx0" brushRef="#br1" timeOffset="213687.2222">725 3800 11997,'-12'-20'4644,"12"20"-387,-23 0 129,1 0-3096,19 22-645,-6 3-258,7 9-129,0 1 0,2 10-129,2 3 0,9 0-129,1-4 0,2-3 129,4-7-129,0-7 129,-2-11 0,5-8 129,-5-9 129,4-15-129,-6-15 258,4-1-129,-9-12 0,0 1 0,-6-7-129,-3 1-129,-3 4-129,-13 4-258,0 13-258,-13-3-1032,10 14-3096,-10 13-258,1 4-258,1 14 0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16.0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14875D5-9519-4BFD-82F5-AF09BCE5315C}" emma:medium="tactile" emma:mode="ink">
          <msink:context xmlns:msink="http://schemas.microsoft.com/ink/2010/main" type="inkDrawing" rotatedBoundingBox="2855,4455 21456,3503 21795,10128 3194,11080" semanticType="enclosure" shapeName="Other">
            <msink:destinationLink direction="with" ref="{772D8A2D-43DA-44AA-8DF6-3B5AAA5B787A}"/>
          </msink:context>
        </emma:interpretation>
      </emma:emma>
    </inkml:annotationXML>
    <inkml:trace contextRef="#ctx0" brushRef="#br0">8239 199 7998,'-62'-9'4386,"33"-2"129,13 8-387,-3 3-1419,19 0-903,0 0-645,0 0-387,0 0-258,16 5-129,8 7-129,3-3 0,10 6 0,4-7-129,9 5 0,5-4 0,11-2 0,5-2 0,11 1 0,12-6 0,11 0 0,9 0-129,11-4 129,5-3 0,8-2 0,8-2-129,9 2 129,7 1-129,9-1 129,1 0-129,4 0 129,9 2-129,13 0 129,10 1-129,5 3 0,1 1 129,1 2-129,5 0 0,8 0 0,-2 0 0,-13 2 0,-10 1 0,-12-1 129,-8-2-129,-4 2 0,-11-2 0,-8 0 0,-9 0 129,-5 0-129,-6 0-129,-4 0 129,-7 0 0,-11-2-129,-10 0 129,-10 0 0,-7 1-129,-13-1 129,-12-2 0,-11 3 0,-10-1 0,-10 0 0,-5 0 0,-3 0 0,0 1 0,3-1-129,4 2 129,3-2 0,6 0 0,3 1 0,0-1-129,2-2 129,-1 2-129,1 1 129,-2-1 0,5 0-129,5 0 129,4 2 0,9 0-129,8 0 129,8 0 0,4 0 0,2 0 0,0 2 0,-1 2 0,-4-1 0,-8 1 0,-7-1 0,-7 3 0,-5-1 0,-6 0 0,-3 1 0,-5 1 0,-1 2 0,-3 0 129,0 1-129,-2 1 129,0 0-129,-2 3 0,3 0 129,-3 2 0,-1 5-129,-3 1 129,5 3 0,-5 7 129,3 5-129,-2 6 129,0 12 0,-2 9 0,3 18-129,-3 14 130,0 14-259,0 13 0,-1 14 0,-1 12 0,0 20 0,2 16 0,0 7 0,-2 6 0,1 12 0,-1 8 0,2 14 0,-4 1 0,1-7 0,-8-8 0,-3 10 0,-6 5 0,-5-7 0,-5-9 0,-2-16 0,0 2 0,-9-16 0,9 5-5032,-5-18-257,-4-14 129,-11-12-516</inkml:trace>
    <inkml:trace contextRef="#ctx0" brushRef="#br0" timeOffset="1164.0666">8488 6209 774,'-32'-25'2838,"5"4"258,27 21 387,0 0-1032,-16-23 0,16 23-258,-5-18-129,5 18-387,0 0-258,2-16-129,-2 16-258,17-9-387,-17 9 0,36-7-258,-11 2-129,14 5 129,4-6-129,14 3 0,8-4-129,17 3 129,16-5-129,14 2 129,14-2-129,15 0 129,14 1-129,24-1 0,19-4 0,17 3 0,11 1 0,23 0-129,16-2 0,12 2 0,12 0 0,8 0-129,5 2 129,2 0-129,4-2 129,2 4 0,-5-2-129,1 3 129,2 1 0,-7 1 0,-6-2 0,-7 3 129,-7-1-258,-10 0 129,-6 0 0,-13-1-129,-13-3 129,-17 1 0,-7 0 0,-8-1 0,-15-1 129,-20 2-129,-17-2 0,-15 0 129,-15 0-129,-15-1 0,-15 1 0,-17 2 0,-9 0 0,-10-1 129,-6 3-129,-5 1 0,-7-2 0,-5 4 129,-6-1 0,-5 1 0,-7 0 0,-18 0 0,23 0 0,-23 0 0,0 0-129,0 0 129,0 0 129,0 0-258,0 0 129,0 0-129,12-16 129,-12 16-129,0 0 129,0-27-258,0 27 0,-14-37-129,3 12-258,-8-16-129,3 7-774,-22-19-3096,5-11-387,-5-9 0,-4-18-129</inkml:trace>
    <inkml:trace contextRef="#ctx0" brushRef="#br0" timeOffset="3491.1997">6515 250 8514,'22'-7'4386,"4"-3"0,-26 10-129,0 0-1935,27 7-774,-27-7-387,18 44-129,-15-14-129,10 15-129,-12 1-129,8 16-258,-7 9 129,3 20-129,-5 11 129,2 19 0,-2 10-258,0 22 1,0 13-259,0 27 0,-2 12 0,1 8 0,-5 5 0,6 15 0,-1 8 0,1 5 0,-2-4 0,2-7 0,-2-4 0,2 7 0,0-3 0,0-13 0,-2-10 0,-1-2 0,-6-2 0,0-2 0,-4-8 0,-1-20 0,-2-9 0,-5-9 0,1-7 0,-5-20 0,8-5 0,-17-24-3871,14-14-1289,-1-20 129,1-13-774</inkml:trace>
    <inkml:trace contextRef="#ctx0" brushRef="#br0" timeOffset="-2772.1585">-120 220 10449,'16'0'4386,"-16"0"129,0 14-387,4 11-2709,-6 0-645,2 18-129,-3 3 258,3 22-258,-4 5 129,4 32-129,-9 8-129,6 24 129,-8 11-129,4 19 0,-6 16-258,4 20 129,-5 9-129,2 3 0,-6 0-128,4 11-130,-4 2 0,-2-2 0,1-11 0,1-16 0,-2-8 0,3-5 0,2-4 0,1-13 0,2-11 0,1-7 0,0-10 0,3-8 0,2-8 0,1-13 0,1-14 0,3-9 0,1-8 0,0-8 0,0-5 0,0-6 0,0-5 0,5-7 0,0-6 0,4-4 0,2-8 0,1-6 0,4-1 0,2-7 0,5 0 0,4-4 0,7 0 0,7 0 0,10-1 0,11-1 0,9 3 0,15 1 0,12 0 0,12 3 0,15 1 0,20 1 0,23 0 0,13 1 0,18-3 0,18 3 0,25-4 0,20-4 0,13 0 0,17-3 0,14 1 0,7-1 0,14-1 0,11-1 0,-3-2 0,-1 2 0,4 0 0,-9-3 0,-10-1 0,-8-3 0,-3-2 0,-15 0 0,-5 0 0,-12-9 0,-9-2 0,-7-1 0,-8-4 0,-14-2 0,-15 2 0,-17-4 0,-8 1-130,-13-4-257,-6 8-258,-28-11-774,4 17-1548,-20-7-1935,-12-2 258,-11 4-387,-19-9-129</inkml:trace>
    <inkml:trace contextRef="#ctx0" brushRef="#br0" timeOffset="6860.3924">-184 1435 5160,'0'0'4128,"0"0"-387,-23 0 258,23 0-1806,0 0-516,0 0-258,0 0 0,18 0-129,14 4-387,-4-4 0,22 7-129,2-7-258,15 7 0,3-4 0,13 3-129,6-5 0,13 3-129,4-2 0,21 0 0,17-2-129,16 1 129,14-1-129,17 2 0,18-2-129,19 5 129,9-1 0,6 3 0,5 0-129,13 2 129,6-2 0,2 6 0,3-3 0,5 3 0,4-2-129,0-1 129,2 1 0,2-2 1,-2 0-130,1-6 0,-6 1 0,-4-2 0,-4-2 0,-5 0 0,-12-2 0,-15-4 0,-5 1 0,-9 0 0,-12-2 0,-22 0 0,-16 1 0,-10-3 0,-9 0 0,-15 2 0,-12 2 0,-12-2 0,-11 3 0,-20-1-259,-3 5-773,-37 0-3612,-12 2-258,-33-2 129,0 0-387</inkml:trace>
    <inkml:trace contextRef="#ctx0" brushRef="#br0" timeOffset="2600.1483">4406 385 6837,'-31'-32'4773,"3"9"129,28 23-645,-18-7-903,0 0-1032,18 7-903,-9 9-387,9 9-387,-1 1-129,1 15 0,0 2 0,0 15-129,0 6 129,7 22-129,3 9 1,8 21-388,2 8 0,8 13 0,6 13 0,7 18 0,2 14 0,5 10 0,0 3 0,-2 4 0,0 8 0,-1 13 0,-3 2 0,-1 1 0,-2-10 0,-5-3 0,0-4 0,-4 4 0,-1-6 0,-6-10 0,-5-9 0,-8-11 0,-4-3 0,-6-8 0,0-1 0,-6-11 0,-4-5 0,-3-13 0,2-7 0,-1-16 0,7-5 0,-11-34-2194,10-3-2708,3-24-387,-3-12 0,6-25-258</inkml:trace>
    <inkml:trace contextRef="#ctx0" brushRef="#br0" timeOffset="7836.4482">-636 4375 5031,'0'0'4257,"0"0"-258,-23-3 0,23 3-1677,0 0-645,0 0-129,2 12-129,-2-12-258,25 16-387,-9-10-129,16 11 129,4-9-258,17 9 129,7-8-258,24 5 129,10-5 0,26 6-129,8-8 0,21 5-129,16-5 0,26 2 0,15-4-129,13 3 0,14-7-129,23 1 129,16 0-129,15-2 0,10 0 129,10 0-129,3 0 0,8 0 0,6-2 0,-4 0 0,-5 1 0,0-1 129,-4 0-129,-7-2 0,-5 1 0,-4-1 129,-6-1-129,-5-2 129,-8-2-129,-6-2 130,-12 2-130,-7-1 0,-9-1 0,-13 0 0,-20 4-130,-21-2-257,-12 9 0,-23-7-645,4 9-1806,-33 2-1935,-15-4-258,-15 0-129,-14 0 0</inkml:trace>
    <inkml:trace contextRef="#ctx0" brushRef="#br0" timeOffset="4448.2544">2180 302 5676,'0'0'4773,"-5"-16"-516,5 16 0,0 0-1548,0 0-774,0 0-516,-9 21-516,4 2 0,5 16-258,0 4 0,0 19-129,0 11 129,0 27-129,-2 10 0,0 22 0,-10 8-129,3 21 0,-7 15-129,5 21 129,-3 8-129,5 1-129,0 4 1,6 10-130,-1 6 0,4 2 0,0-11 0,0-12 0,0-4 0,2 1 0,-2 1 0,0-9 0,0-5 0,-4-6 0,-3 0 0,0 4 0,-2-4 0,2-14 0,2-9 0,-1-18 0,6-5 0,0-23-517,11-3-4385,-7-22-129,-3-13-129,-1-14-258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21.9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2AB2558-4CB9-49F7-B839-476B4009085F}" emma:medium="tactile" emma:mode="ink">
          <msink:context xmlns:msink="http://schemas.microsoft.com/ink/2010/main" type="inkDrawing" rotatedBoundingBox="3373,7190 12550,7139 12551,7189 3374,7240" semanticType="callout" shapeName="Other"/>
        </emma:interpretation>
      </emma:emma>
    </inkml:annotationXML>
    <inkml:trace contextRef="#ctx0" brushRef="#br0">0 75 3612,'0'0'4128,"0"0"-258,0 0-129,0 0-1419,0 0-645,20 0-258,-20 0-129,35 2-129,-10-2-258,20 1 0,3-1-258,21 0 0,2 0-129,18 0-129,5-5 0,15 5 0,5-5-129,16 1 0,8-3 0,19 5 0,12-1-129,12 1 129,17-3-129,26 3 0,18-2 0,12 3 0,8 1-129,15 0 129,8 0-129,8 0 129,4 0-129,2 3 129,-2 2-129,4-1 129,3 0 0,-2 1-129,-5-3 129,2-2-129,-2 0 129,-9 0 0,-7 0-129,-7-2 129,-16-3-129,-10-1 129,-8-1-129,-14 2 0,-22-1 129,-22 3-129,-19-2 0,-20 1 0,-21 0 0,-27 1 0,-22-1-129,-18 1 0,-14 3 0,-18-6-258,-2 6-258,-21 0-516,18 0-1290,-18 0-2193,0 0 0,0 0-387,0 0-129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26.8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B1EF7E-FC03-4827-952D-58AA8FD29DB1}" emma:medium="tactile" emma:mode="ink">
          <msink:context xmlns:msink="http://schemas.microsoft.com/ink/2010/main" type="inkDrawing" rotatedBoundingBox="14688,4511 15247,10692 14987,10715 14429,4535" semanticType="callout" shapeName="Other"/>
        </emma:interpretation>
      </emma:emma>
    </inkml:annotationXML>
    <inkml:trace contextRef="#ctx0" brushRef="#br0">1-7 9675,'0'0'4386,"0"0"0,14-6-387,-5 19-1806,-9 3-903,7 14-258,-5 0-129,7 15-258,-5 6-129,1 13-129,-1 13 0,-1 15 0,-3 11-258,0 15 0,0 10 0,0 14 129,-2 11-129,1 23 258,-5 2-129,6 11 258,0-1-129,0 15-128,6 5-259,10 11 0,-2-6 0,9-3 0,0-2 0,5 15 0,-1 6 0,5 4 0,-3-5 0,1 1 0,0 8 0,0 1 0,1-3 0,1-20 0,-2-17 0,0-17 0,4-17 0,-4-20 0,4-25 0,-6-28 0,4-13 0,-17-35-130,8-9-4901,-23-34-129,0 0 0,9-13-258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2:50.2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58455BD-319D-4248-9C40-9DB297E64DB9}" emma:medium="tactile" emma:mode="ink">
          <msink:context xmlns:msink="http://schemas.microsoft.com/ink/2010/main" type="writingRegion" rotatedBoundingBox="702,9578 22768,10064 22673,14399 606,13913">
            <msink:destinationLink direction="with" ref="{CDF82FC2-DB6E-49FD-B84B-3C0E7B9F2424}"/>
          </msink:context>
        </emma:interpretation>
      </emma:emma>
    </inkml:annotationXML>
    <inkml:traceGroup>
      <inkml:annotationXML>
        <emma:emma xmlns:emma="http://www.w3.org/2003/04/emma" version="1.0">
          <emma:interpretation id="{1289A52A-E245-45F4-937D-3FA5E65216B9}" emma:medium="tactile" emma:mode="ink">
            <msink:context xmlns:msink="http://schemas.microsoft.com/ink/2010/main" type="paragraph" rotatedBoundingBox="702,9578 22768,10064 22736,11533 669,110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924E28-A296-4E34-984F-D073A4307CE4}" emma:medium="tactile" emma:mode="ink">
              <msink:context xmlns:msink="http://schemas.microsoft.com/ink/2010/main" type="line" rotatedBoundingBox="702,9578 22768,10064 22736,11533 669,11047"/>
            </emma:interpretation>
          </emma:emma>
        </inkml:annotationXML>
        <inkml:traceGroup>
          <inkml:annotationXML>
            <emma:emma xmlns:emma="http://www.w3.org/2003/04/emma" version="1.0">
              <emma:interpretation id="{69A15302-4DF5-4121-A31C-8A24D2CCECDD}" emma:medium="tactile" emma:mode="ink">
                <msink:context xmlns:msink="http://schemas.microsoft.com/ink/2010/main" type="inkWord" rotatedBoundingBox="697,9795 3994,9868 3967,11119 669,11047">
                  <msink:destinationLink direction="with" ref="{531226A0-7140-4D4D-9C1F-5F8ACA740459}"/>
                  <msink:destinationLink direction="with" ref="{2AA81D19-53B8-4B17-B282-75F1335AE492}"/>
                </msink:context>
              </emma:interpretation>
              <emma:one-of disjunction-type="recognition" id="oneOf0">
                <emma:interpretation id="interp0" emma:lang="en-US" emma:confidence="0">
                  <emma:literal>24200</emma:literal>
                </emma:interpretation>
                <emma:interpretation id="interp1" emma:lang="en-US" emma:confidence="0">
                  <emma:literal>2420</emma:literal>
                </emma:interpretation>
                <emma:interpretation id="interp2" emma:lang="en-US" emma:confidence="0">
                  <emma:literal>242000</emma:literal>
                </emma:interpretation>
                <emma:interpretation id="interp3" emma:lang="en-US" emma:confidence="0">
                  <emma:literal>2200</emma:literal>
                </emma:interpretation>
                <emma:interpretation id="interp4" emma:lang="en-US" emma:confidence="0">
                  <emma:literal>NtZ00</emma:literal>
                </emma:interpretation>
              </emma:one-of>
            </emma:emma>
          </inkml:annotationXML>
          <inkml:trace contextRef="#ctx0" brushRef="#br0">23 74 14964,'-14'-24'4902,"14"24"-129,0 0-516,-9-26-2709,9 26-645,16-13-129,6 10-258,-3-4-386,6 7-130,2-2 0,1 2 0,1 10 0,-6 6 0,-2 6 0,-5 6 0,-5 6 0,-8 3 0,-3 6 0,-9-2 0,-3 4 0,-8-10 0,4 4-388,-5-12-128,5-2 129,0-13-129,16-12 129,-18 7 129,18-7 0,0-10 0,2-8 258,12-5 0,2-6 129,6-4-129,1-5 129,3-3 0,-1 0 0,2 4 0,-6 1 129,-3 6-129,-5 3 129,-3 10 0,-10 17 0,11-20-129,-11 20 129,0 0-129,0 0 0,-2 9 0,0 7 0,-1 9-129,1 5 0,2 6 0,0 6-129,4 1 0,8 3 0,2-5-258,9 6-258,-7-21-1161,18 3-2709,-3-8-258,1-7-129,1-5-258</inkml:trace>
          <inkml:trace contextRef="#ctx0" brushRef="#br0" timeOffset="496.0284">1085-579 13287,'-3'-39'4902,"3"39"-387,-16 0 387,16 0-2580,-7 39-1161,-6-6-258,11 16-516,-7 0 1,2 6-388,0-3 0,2-4 0,0 0 0,-3-9-130,7 4-773,-14-18-2193,12 2-1806,3-10 129,0-17-516,0 25 0</inkml:trace>
          <inkml:trace contextRef="#ctx0" brushRef="#br0" timeOffset="298.017">797-618 16641,'0'0'4773,"0"0"0,0 0-258,0 26-3741,16 6-516,2 0 129,5 6-387,4-1-258,-8-9-645,17 10-2193,-13-19-1548,0-10-129,-3-9-258,-1-3 0</inkml:trace>
          <inkml:trace contextRef="#ctx0" brushRef="#br0" timeOffset="939.0537">1418-666 15609,'39'-34'4902,"-21"19"0,1 7-129,-19 8-3741,36-18-258,-11 5-129,14 10-515,-2-4-130,8 3 0,-1 2 0,1 2 0,-4 0 0,-6 6 0,-12 8 0,-10 7 0,-13 6 0,-7 5 0,-16 7 0,-9 0 0,-8 6 0,-4-3 0,3 1-130,-3-6-257,10-1 258,5-6-129,8-5 129,9-3 129,8-5 0,4-17 129,20 23 0,6-12 0,4-7 0,10 1 129,2-1 1,6-3-259,0 1 0,-7-2-517,6 2-1031,-17-4-3096,-2-9-258,-8-3 129,-10-5-516</inkml:trace>
          <inkml:trace contextRef="#ctx0" brushRef="#br0" timeOffset="1114.0637">1582-515 14061,'-20'0'4773,"20"0"-258,11 14 129,12-12-3354,30 8-516,6-6-387,14-4-1677,12-5-2838,15-4-516,1-6-129,6 7-516</inkml:trace>
          <inkml:trace contextRef="#ctx0" brushRef="#br0" timeOffset="1839.1052">2556-135 13416,'-44'-46'4644,"21"35"-387,1 8 387,5 3-3483,-10 3-387,7 13-258,-1-1-129,3 11-129,4 3-129,3 6 0,4 6-129,5 7 0,2 0 0,9 2 0,6-2 0,4-3 129,4-4-129,6-8 258,-3-9-129,6-8 129,-5-13 0,3-3 0,-5-12 129,2-10-129,-6-15 129,-3-2-257,-5-9-130,-6-4 0,-7-5 0,0 4 0,-13-2 0,-3 7 0,-7 7 0,-2 5 0,-2 10 0,3 4 0,4 12 0,-3 2-517,23 8-1547,-21 18-2580,15 0-516,4 5 129,2 4-387</inkml:trace>
          <inkml:trace contextRef="#ctx0" brushRef="#br0" timeOffset="2215.1265">2951-136 14577,'23'-15'4773,"-12"-4"-129,-11 19-129,-16 0-3354,12 10-516,-12 8-258,8 13-129,-5 2-129,6 6 0,3 9-129,4 2 0,6 2 0,10-4 0,7 0 0,5-5 0,6-10 0,7-4 0,-2-13 129,4-11 129,-6-5-129,2-14 129,-10-14 129,-2-8-129,-15-10-128,-7-6-130,-10-8 0,-16 1 0,-17-3 0,-8 5 0,-4 7 0,-8 4-259,11 24-1676,-3 1-2838,8 14-258,8 7 0,13 14-387</inkml:trace>
        </inkml:traceGroup>
        <inkml:traceGroup>
          <inkml:annotationXML>
            <emma:emma xmlns:emma="http://www.w3.org/2003/04/emma" version="1.0">
              <emma:interpretation id="{2D35535D-5E34-4C79-937A-40B3A998D6E6}" emma:medium="tactile" emma:mode="ink">
                <msink:context xmlns:msink="http://schemas.microsoft.com/ink/2010/main" type="inkWord" rotatedBoundingBox="5426,10336 6332,10356 6319,10935 5414,10915">
                  <msink:destinationLink direction="with" ref="{531226A0-7140-4D4D-9C1F-5F8ACA740459}"/>
                </msink:context>
              </emma:interpretation>
              <emma:one-of disjunction-type="recognition" id="oneOf1">
                <emma:interpretation id="interp5" emma:lang="en-US" emma:confidence="0">
                  <emma:literal>of</emma:literal>
                </emma:interpretation>
                <emma:interpretation id="interp6" emma:lang="en-US" emma:confidence="0">
                  <emma:literal>07</emma:literal>
                </emma:interpretation>
                <emma:interpretation id="interp7" emma:lang="en-US" emma:confidence="0">
                  <emma:literal>on</emma:literal>
                </emma:interpretation>
                <emma:interpretation id="interp8" emma:lang="en-US" emma:confidence="0">
                  <emma:literal>or</emma:literal>
                </emma:interpretation>
                <emma:interpretation id="interp9" emma:lang="en-US" emma:confidence="0">
                  <emma:literal>0)</emma:literal>
                </emma:interpretation>
              </emma:one-of>
            </emma:emma>
          </inkml:annotationXML>
          <inkml:trace contextRef="#ctx0" brushRef="#br0" timeOffset="2923.1672">4926-179 11352,'0'-30'4773,"-9"7"-129,9 23 0,-27 0-2193,0-8-1032,27 8-516,-35 16-258,19 8-258,-6 2-258,6 10 0,0 7-129,8 3 0,0 7 0,8 2 0,0 2 0,11-5 0,7-4 0,5-9 129,2-9 0,3-8 0,1-15 258,3-7-129,-4-13 1,1-8-259,-8-15 0,2-1 0,-7-13 0,-3-1 0,-8-3 0,-3 1 0,-2 1 0,-14 4 0,-4 11 0,-11 5 0,3 16 0,-10 0-517,15 21-1934,-9 2-2322,3 11-387,7 2 129,4 1-258</inkml:trace>
          <inkml:trace contextRef="#ctx0" brushRef="#br0" timeOffset="3155.1805">5297-192 11352,'100'-32'4773,"-61"22"-129,-9 3 0,-5-4-1290,4 15-2193,-29-4-129,37 26-129,-26-4-258,3 13-386,-7 4-259,2 6 0,-2 8 0,-7-3-3742,6 3-1160,1-1 129,3-6-387,5-5-516</inkml:trace>
        </inkml:traceGroup>
        <inkml:traceGroup>
          <inkml:annotationXML>
            <emma:emma xmlns:emma="http://www.w3.org/2003/04/emma" version="1.0">
              <emma:interpretation id="{3107F0BA-E3CF-4ED9-B587-3EF86473336B}" emma:medium="tactile" emma:mode="ink">
                <msink:context xmlns:msink="http://schemas.microsoft.com/ink/2010/main" type="inkWord" rotatedBoundingBox="8655,10243 9205,10255 9191,10924 8640,10911">
                  <msink:destinationLink direction="with" ref="{531226A0-7140-4D4D-9C1F-5F8ACA740459}"/>
                </msink:context>
              </emma:interpretation>
              <emma:one-of disjunction-type="recognition" id="oneOf2">
                <emma:interpretation id="interp10" emma:lang="en-US" emma:confidence="0">
                  <emma:literal>"</emma:literal>
                </emma:interpretation>
                <emma:interpretation id="interp11" emma:lang="en-US" emma:confidence="0">
                  <emma:literal>V</emma:literal>
                </emma:interpretation>
                <emma:interpretation id="interp12" emma:lang="en-US" emma:confidence="0">
                  <emma:literal>Y</emma:literal>
                </emma:interpretation>
                <emma:interpretation id="interp13" emma:lang="en-US" emma:confidence="0">
                  <emma:literal>11</emma:literal>
                </emma:interpretation>
                <emma:interpretation id="interp1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3763.2152">7976-343 11997,'6'-18'4902,"-6"18"-258,0 0 258,0 0-903,12 20-3096,-12 0-258,4 13 0,-4 1-515,0 7-130,1 5 0,1 2 0,0 4 0,0-2 0,1 7 0,-3-20-1033,13 11-3224,-8-9-645,0-9 129,3-5-387,-8-25 0</inkml:trace>
          <inkml:trace contextRef="#ctx0" brushRef="#br0" timeOffset="4.2318E7">8494-298 15093,'5'-20'5160,"-5"20"-258,0 0-129,0 0-2451,0 0-1805,0 0-517,0 0 0,6 14 0,-6-14 0,0 36 0,0-9 0,0 8 0,0 4 0,0 8 0,0 1 0,0 3 0,0 1 0,0-4 0,0 0 0,0-4 0,0-6 0,0-10 0,0-1 0,0-11 0,1 0 0,-1-16 0,6 23 0,-6-23-3742,0 0-1547,0 0-129,-2-12-129</inkml:trace>
        </inkml:traceGroup>
        <inkml:traceGroup>
          <inkml:annotationXML>
            <emma:emma xmlns:emma="http://www.w3.org/2003/04/emma" version="1.0">
              <emma:interpretation id="{A84200D7-6918-4302-B5A5-9927B766A768}" emma:medium="tactile" emma:mode="ink">
                <msink:context xmlns:msink="http://schemas.microsoft.com/ink/2010/main" type="inkWord" rotatedBoundingBox="11568,10149 12431,10168 12415,10865 11553,10846">
                  <msink:destinationLink direction="with" ref="{531226A0-7140-4D4D-9C1F-5F8ACA740459}"/>
                </msink:context>
              </emma:interpretation>
              <emma:one-of disjunction-type="recognition" id="oneOf3">
                <emma:interpretation id="interp15" emma:lang="en-US" emma:confidence="1">
                  <emma:literal>10</emma:literal>
                </emma:interpretation>
                <emma:interpretation id="interp16" emma:lang="en-US" emma:confidence="0">
                  <emma:literal>#0</emma:literal>
                </emma:interpretation>
                <emma:interpretation id="interp17" emma:lang="en-US" emma:confidence="0">
                  <emma:literal>$0</emma:literal>
                </emma:interpretation>
                <emma:interpretation id="interp18" emma:lang="en-US" emma:confidence="0">
                  <emma:literal>+0</emma:literal>
                </emma:interpretation>
                <emma:interpretation id="interp19" emma:lang="en-US" emma:confidence="0">
                  <emma:literal>io</emma:literal>
                </emma:interpretation>
              </emma:one-of>
            </emma:emma>
          </inkml:annotationXML>
          <inkml:trace contextRef="#ctx0" brushRef="#br0" timeOffset="4848.2769">10888-366 17286,'9'-19'4515,"-9"19"387,0 0-387,0 0-3354,0 8-773,0 17-388,0 0 0,-2 14 0,-3 2 0,1 7 0,1 4 0,3 0 0,0 1 0,0-3 0,9-1 0,-6-11 0,19 10-904,-21-16-3740,12-9-387,-13-23 258,19 14-387</inkml:trace>
          <inkml:trace contextRef="#ctx0" brushRef="#br0" timeOffset="4.23239E7">11557-311 14190,'7'-23'4773,"-7"2"0,0 21-129,0 0-2451,-3-20-903,3 20-516,0 0-644,-24 0-130,24 0 0,-26 20 0,11-1 0,-1 8 0,0 5 0,2 5 0,0 6 0,2 3 0,4 2 0,3 0 0,3 2 0,2-4 0,6 1 0,6-6 0,6-6 0,1-3 0,3-9 0,3-3 0,0-8 0,-2-6 0,0-6 0,4-6 0,-6-13 0,2-8 0,-3-8 0,1-6 0,-7-11 0,0-1 0,-3-8 0,-2-3 0,-5 2 0,-4 5 0,-4 5 0,-10 3 0,-4 8 0,-7 5 0,0 15 0,-14 1 0,5 20-3226,-8 0-1934,1 16-129,-2 13-387</inkml:trace>
        </inkml:traceGroup>
        <inkml:traceGroup>
          <inkml:annotationXML>
            <emma:emma xmlns:emma="http://www.w3.org/2003/04/emma" version="1.0">
              <emma:interpretation id="{DA22E701-6064-434A-B78B-EA2C72EFC52D}" emma:medium="tactile" emma:mode="ink">
                <msink:context xmlns:msink="http://schemas.microsoft.com/ink/2010/main" type="inkWord" rotatedBoundingBox="14744,10495 17915,10565 17897,11347 14727,11277"/>
              </emma:interpretation>
              <emma:one-of disjunction-type="recognition" id="oneOf4">
                <emma:interpretation id="interp20" emma:lang="en-US" emma:confidence="1">
                  <emma:literal>Three</emma:literal>
                </emma:interpretation>
                <emma:interpretation id="interp21" emma:lang="en-US" emma:confidence="0">
                  <emma:literal>There</emma:literal>
                </emma:interpretation>
                <emma:interpretation id="interp22" emma:lang="en-US" emma:confidence="0">
                  <emma:literal>The</emma:literal>
                </emma:interpretation>
                <emma:interpretation id="interp23" emma:lang="en-US" emma:confidence="0">
                  <emma:literal>Throe</emma:literal>
                </emma:interpretation>
                <emma:interpretation id="interp24" emma:lang="en-US" emma:confidence="0">
                  <emma:literal>These</emma:literal>
                </emma:interpretation>
              </emma:one-of>
            </emma:emma>
          </inkml:annotationXML>
          <inkml:trace contextRef="#ctx0" brushRef="#br1" timeOffset="64142.6688">14083-63 12900,'-18'-15'4773,"18"15"-387,20-16 129,6 18-2322,5-2-1032,25 0-258,5 0-129,19 0-258,2 0 0,12 0-386,-1 0-130,4 2 0,-4-2 0,-8 0 0,-8 2 0,-15-2 0,-7 10-259,-19-10-1676,-2 11-2709,-34-11-258,17 25 0,-17-25-258</inkml:trace>
          <inkml:trace contextRef="#ctx0" brushRef="#br1" timeOffset="64418.6845">14817-39 12900,'0'0'5031,"0"16"-387,0 4 258,0 19-1290,-1-1-2967,1 13 0,0 6-387,-2 7-128,0 2-130,2 0 0,0-4 0,0-5 0,0-6 0,2-11-259,5-1-515,-7-21-1677,0-1-1935,0-17-387,0 0-129,0 0-129</inkml:trace>
          <inkml:trace contextRef="#ctx0" brushRef="#br1" timeOffset="64835.7084">14986 72 16641,'-1'-16'4515,"1"16"387,-13 18-387,6 6-3354,9 19-516,0 0-257,5 10-388,-2 2 0,0 4 0,1-2 0,-3-5 0,3-3 0,-5-10 0,3-5 0,-4-7 0,4-6 0,-4-21 0,0 0-259,0 0 130,21-7 129,-12-16 0,1-2 0,5-5 129,-3 0-129,4-1 0,-2 3 259,1 7-259,-1 1 0,4 9 0,1 6 0,3 5 0,-1 5 0,6 11 0,-4 8 0,3 4 0,1 4 0,-4-2 0,0 6 0,-8-11-130,11 5-4256,-15-7-516,-2-5 0,-9-18-258</inkml:trace>
          <inkml:trace contextRef="#ctx0" brushRef="#br1" timeOffset="65323.7363">15582 607 17028,'45'-28'4902,"-26"13"-129,6 3 0,-9-9-3870,15 3-515,-8-7-388,2-2 0,-8-3 0,-2 0 0,-7-2 0,-6 0 0,-2 7 0,-9-2 0,-7 13 0,-7-4-388,4 15-257,-10-8 0,11 11 0,-10 0 129,28 0-129,-34 3 129,34-3 129,-18 13 129,18-13 0,0 16 387,0-16 129,16 11 258,-16-11 0,43 7 258,-23-7 0,13 2 0,-9-2-129,9 0-128,-6 0-517,3 8 0,-5 3 0,2 5 0,-4 4 0,0 5 0,-3 3 0,-4 2 0,-2 8 0,-7-10 0,11 13-2323,-11-13-2450,0-1-258,0-9 0,-7-18-258</inkml:trace>
          <inkml:trace contextRef="#ctx0" brushRef="#br1" timeOffset="65855.7663">16191 543 13416,'17'-27'4902,"-17"27"-387,24-19 258,-10 1-2451,14 18-1161,-6-14-387,15 7-258,-3-9-128,8-2-388,-4-2 0,-1-1 0,-8-2 0,-8 0 0,-10 3 0,-11 4 0,0 16 0,-36-9 0,6 11 0,-4 9 0,2 8-130,0 4 1,5 6-129,6 1 129,7 4 129,5 0-129,7-2 0,2-2 129,13-3 0,8-2 129,9-8-129,11-4 129,9-8 0,10-5 0,8-5 0,3-11 0,0-9-129,0-2 130,-7-5-130,-8-2 0,-14 2 0,-13 2 0,-15 3 0,-12 10 0,-2 17 0,-20-16 0,-1 16 0,-6 5 0,2 13 0,0 5 0,6 7 0,6 4 0,12 5-259,1-2 1,23 6-129,3-9-387,21 9-258,-8-20-2193,16 0-1419,2-5-129,-2-9-129,2-8-129</inkml:trace>
        </inkml:traceGroup>
        <inkml:traceGroup>
          <inkml:annotationXML>
            <emma:emma xmlns:emma="http://www.w3.org/2003/04/emma" version="1.0">
              <emma:interpretation id="{C6BF4DD8-A8F1-46F6-9843-E0BF3FD27663}" emma:medium="tactile" emma:mode="ink">
                <msink:context xmlns:msink="http://schemas.microsoft.com/ink/2010/main" type="inkWord" rotatedBoundingBox="18234,9964 22768,10064 22740,11346 18206,11246"/>
              </emma:interpretation>
              <emma:one-of disjunction-type="recognition" id="oneOf5">
                <emma:interpretation id="interp25" emma:lang="en-US" emma:confidence="1">
                  <emma:literal>variable</emma:literal>
                </emma:interpretation>
                <emma:interpretation id="interp26" emma:lang="en-US" emma:confidence="0">
                  <emma:literal>Variable</emma:literal>
                </emma:interpretation>
                <emma:interpretation id="interp27" emma:lang="en-US" emma:confidence="0">
                  <emma:literal>variably</emma:literal>
                </emma:interpretation>
                <emma:interpretation id="interp28" emma:lang="en-US" emma:confidence="0">
                  <emma:literal>•Variable</emma:literal>
                </emma:interpretation>
                <emma:interpretation id="interp29" emma:lang="en-US" emma:confidence="0">
                  <emma:literal>Variably</emma:literal>
                </emma:interpretation>
              </emma:one-of>
            </emma:emma>
          </inkml:annotationXML>
          <inkml:trace contextRef="#ctx0" brushRef="#br1" timeOffset="66187.7857">17557 305 16512,'-22'-18'4773,"22"18"0,8 30 0,-8-7-3999,24 16 0,-6-3-386,7 5-388,-3 0 0,1 0 0,-4-4 0,1-5 0,-2-9 0,-1-10 0,1-10 0,5-3 0,-1-23 0,4-11 0,3-15 0,-1-14 0,1-4 0,-3-4 0,3 5 0,-8 2 0,6 17-646,-18-2-1160,19 26-2838,-28 23-387,29-2 129,-19 12-387</inkml:trace>
          <inkml:trace contextRef="#ctx0" brushRef="#br1" timeOffset="67247.8464">18320 326 14706,'19'-37'4773,"-17"12"-129,-2 0 0,-9-9-3354,6 15-387,-13-6-129,16 25-258,-30-25-258,12 25 1,-2 0-259,1 16 0,-1 7 0,2 5 0,4 6 0,2 2 0,6 1 0,3-1 0,3 1-259,1-7 1,12 1-129,-1-10 0,6-3 129,-2-9-129,2-2 129,-2-7 129,2-7 129,-4-11 0,-2-4 129,1-3 0,-6-3 0,4 3 0,-6 0 129,2 7-129,-2 1 129,-5 17-129,18-6 129,-18 6 0,30 22 0,-12 1-129,2 3 1,3 6-130,0-3 0,-2 3 0,1-7 0,-4-6 0,-1-4 0,-1-8 0,2-7 0,-2 0 0,0-16 0,0-9 0,-2-7 0,1-11 0,-3-1 0,-3-6-130,-4 5 1,-5-1-258,0 7 129,-1 5 0,-7 11-129,-2 7 129,10 16-129,-22-11 0,22 11 0,-16 0 129,16 0-129,-8 18 129,8-18 129,0 23 0,0-23 258,16 18 0,-16-18 129,32 9 0,-16-9 258,5 0-129,-2-4 129,3 3-129,-3-6 0,3 3-129,-4-3 0,3 5-129,-2 0 0,3 2-129,-1 0 0,2 6 0,-1 3 0,-3 5 0,1 2 0,-6 3 0,-3 4 0,-4 4 0,-4 3-129,-3-1 0,0 5-129,0-2 129,0 1-258,0-6 0,6 2 0,-1-10 0,-5-19 129,25 18 0,-7-18 129,1-4 0,-1-15 258,5-4 129,-3-11 0,3 4 0,-7-4 129,5 7 0,-10-1 0,3 10 0,-14 18-129,18-14-129,-18 14 0,18 10 0,-9 10-129,1 0-129,3 4 0,-1 0-129,4 2-258,-16-26-258,27 39-645,-27-39-3096,0 0-129,0 0-258,16-23 0</inkml:trace>
          <inkml:trace contextRef="#ctx0" brushRef="#br1" timeOffset="67375.8537">19387 9 13287,'-11'-88'4386,"1"50"-258,4 19-387,1 3-4257,5 16-3225,0 0-129,0 0-774,0 0 129</inkml:trace>
          <inkml:trace contextRef="#ctx0" brushRef="#br1" timeOffset="67807.8784">19850 127 15351,'0'-16'4902,"-31"-11"-258,10 18-129,3 9-3741,-7 0-258,4 4-129,0 10-258,1 7 0,4 4 0,4 6 0,1-1-258,4 0 129,5 4-129,2-2 0,0 0-258,4-7 0,8 1 0,-12-26 0,32 29 129,-11-26 129,3-3 0,2-8 258,1-14 129,3-3 129,-5-8 129,4 2-129,-6 1 0,0 7-129,-4 3 0,3 11-129,-6 9 0,0 6 0,2 17-258,-4 4 0,4 6-258,-6-8-129,11 7-516,-23-32-774,46 15-2709,-17-23-258,6-25 0,12-14-387</inkml:trace>
          <inkml:trace contextRef="#ctx0" brushRef="#br1" timeOffset="68230.9022">20579-414 16125,'-13'-25'5031,"-15"18"-129,24 16-129,-1 18-3870,7 15-387,5 6-129,4 15-257,-4 2-130,0 7 0,-4 2 0,-3-4 0,0-1-517,-1-16 1,-5 1 0,-3-24-129,8-5 129,1-25 129,0 0 129,0-20 129,7-6 129,5-8 129,1-3 129,5 3-129,-4-2 129,2 13 129,0 3-129,5 12 129,-5 6-129,5 7 0,-3 15 0,4 12 0,-5 7-129,1 7 129,-5 2-258,-4 4 259,-8-4-259,-1-4 0,-5-1-130,-15-13-128,-3-1-387,-16-22-1032,4 2-2838,-12-9-516,3-9 129,-4-13-387</inkml:trace>
          <inkml:trace contextRef="#ctx0" brushRef="#br1" timeOffset="68465.9157">20903-567 14706,'78'43'4902,"-41"-4"-129,-6 7 0,-5 20-3483,-6-9-645,1 12-258,-5-1-258,-9 1-387,2 6-645,-12-13-3612,3-5-258,0-11 0,0-6-516</inkml:trace>
          <inkml:trace contextRef="#ctx0" brushRef="#br1" timeOffset="68786.9344">21504 235 12384,'78'-26'4644,"-33"11"-258,-3-2 258,-8-14-2838,12 14-903,-14-17-129,4 9-258,-15-11 0,-3 6 0,-14 0-258,-4 3 0,-13 8-129,-8 10 0,-9 9-129,-6 7 0,-5 14 0,0 13 0,6 9 0,6 12 0,13 7-258,13 0 129,10-1-129,21-8 0,26-1-387,8-24-1935,20-1-2064,5-11-129,-7-12-129,-7-4-258</inkml:trace>
        </inkml:traceGroup>
      </inkml:traceGroup>
    </inkml:traceGroup>
    <inkml:traceGroup>
      <inkml:annotationXML>
        <emma:emma xmlns:emma="http://www.w3.org/2003/04/emma" version="1.0">
          <emma:interpretation id="{DF4A3930-83B5-457D-AA8D-C6607BEEE44C}" emma:medium="tactile" emma:mode="ink">
            <msink:context xmlns:msink="http://schemas.microsoft.com/ink/2010/main" type="paragraph" rotatedBoundingBox="878,11595 6515,11622 6512,12392 875,123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5B2BB4-ACFE-47D4-A4ED-20748C8B3B00}" emma:medium="tactile" emma:mode="ink">
              <msink:context xmlns:msink="http://schemas.microsoft.com/ink/2010/main" type="line" rotatedBoundingBox="878,11595 6515,11622 6511,12392 875,12365">
                <msink:destinationLink direction="with" ref="{76944575-BB72-4739-AAB7-4096EF10370D}"/>
                <msink:destinationLink direction="with" ref="{EAE819A8-A46C-4F7D-B882-0FF44A039F9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2E2E265-AB6B-4B68-AD17-190E7E840E3D}" emma:medium="tactile" emma:mode="ink">
                <msink:context xmlns:msink="http://schemas.microsoft.com/ink/2010/main" type="inkWord" rotatedBoundingBox="878,11619 1267,11621 1264,12309 875,12307"/>
              </emma:interpretation>
              <emma:one-of disjunction-type="recognition" id="oneOf6">
                <emma:interpretation id="interp30" emma:lang="en-US" emma:confidence="0">
                  <emma:literal>0</emma:literal>
                </emma:interpretation>
                <emma:interpretation id="interp31" emma:lang="en-US" emma:confidence="0">
                  <emma:literal>o</emma:literal>
                </emma:interpretation>
                <emma:interpretation id="interp32" emma:lang="en-US" emma:confidence="0">
                  <emma:literal>O</emma:literal>
                </emma:interpretation>
                <emma:interpretation id="interp33" emma:lang="en-US" emma:confidence="0">
                  <emma:literal>6</emma:literal>
                </emma:interpretation>
                <emma:interpretation id="interp3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963.3411">310 1155 11223,'14'-34'4644,"-14"34"-258,-18-7 0,-1 20-2580,-8-1-903,13 18-258,-8 1-258,12 15 0,-3 4-258,10 6 0,3 7-129,0-1 129,12-5-258,8-4 258,3-10 0,9-7 129,-2-13-129,6-9 258,-1-14-129,6-4 258,-7-21-129,3-7 129,-10-17-129,1-10 0,-10-14-128,-4-5-259,-12-2 0,-2 1 0,-7 10 0,-14 10 0,1 20-388,-14 7-1160,18 23-3225,-14 13-258,2 21 0,3 14-258</inkml:trace>
        </inkml:traceGroup>
        <inkml:traceGroup>
          <inkml:annotationXML>
            <emma:emma xmlns:emma="http://www.w3.org/2003/04/emma" version="1.0">
              <emma:interpretation id="{42FDBE47-298D-4DC6-9845-8879A5121C4B}" emma:medium="tactile" emma:mode="ink">
                <msink:context xmlns:msink="http://schemas.microsoft.com/ink/2010/main" type="inkWord" rotatedBoundingBox="2433,11605 3917,11612 3914,12260 2430,12253"/>
              </emma:interpretation>
              <emma:one-of disjunction-type="recognition" id="oneOf7">
                <emma:interpretation id="interp35" emma:lang="en-US" emma:confidence="1">
                  <emma:literal>mo</emma:literal>
                </emma:interpretation>
                <emma:interpretation id="interp36" emma:lang="en-US" emma:confidence="0">
                  <emma:literal>mo.</emma:literal>
                </emma:interpretation>
                <emma:interpretation id="interp37" emma:lang="en-US" emma:confidence="0">
                  <emma:literal>mow</emma:literal>
                </emma:interpretation>
                <emma:interpretation id="interp38" emma:lang="en-US" emma:confidence="0">
                  <emma:literal>moa</emma:literal>
                </emma:interpretation>
                <emma:interpretation id="interp39" emma:lang="en-US" emma:confidence="0">
                  <emma:literal>mom</emma:literal>
                </emma:interpretation>
              </emma:one-of>
            </emma:emma>
          </inkml:annotationXML>
          <inkml:trace contextRef="#ctx0" brushRef="#br0" timeOffset="51935.9706">1754 1118 14319,'18'-9'4902,"10"9"-258,-10 5-129,-18 13-3612,27 14-387,-6 0 0,9 7-129,-5 2-258,0 2 0,-5-6 0,-4-7 0,-4-5-129,-3-5 0,-9-20-129,0 0 129,0 0-129,11-14 0,-8-20 129,3-11 0,1-6 0,4-6 0,1 0 0,4 2 129,0 7 0,0 14 0,2 9 0,3 16 0,0 9 0,1 7 0,-1 13 0,-1 12 0,1 3 0,-1 8-129,-3 1 0,-2-4-129,-3 1 0,-3-13 0,0-1-129,-6-11 129,-3-16-129,0 0 0,0 0 129,0 0 0,11-23 0,-7-2 129,1-7 0,2-4 0,4-1 129,5 1 129,-2-1 0,6 8 0,-4 1 129,3 10-129,-3 4 0,4 10 0,-20 4-129,32 0 1,-32 0-130,30 31 0,-14-5 0,-2 4 0,2 4 0,-3 2 0,1 7 0,-3-6-646,6 16-644,-17-17-2967,13 1-774,-1-3 129,1-4-129,3-5-774</inkml:trace>
          <inkml:trace contextRef="#ctx0" brushRef="#br0" timeOffset="52263.9893">3070 1336 13803,'-12'-7'4902,"12"7"-387,-21 25 0,5-5-3483,16 14-258,-6-4-258,6 11-129,6-6-129,8 3-129,4-6-129,5-2 129,-4-10-129,4-4 129,1-11 129,-1-5-129,-4-14 129,3-13 0,-10-16 129,1-5-129,-8-10-128,-5-1-130,-4 0 0,-15 4 0,-13 12 0,-15 4-646,10 20-3740,-16 13-645,-2 6 129,3 20-516</inkml:trace>
        </inkml:traceGroup>
        <inkml:traceGroup>
          <inkml:annotationXML>
            <emma:emma xmlns:emma="http://www.w3.org/2003/04/emma" version="1.0">
              <emma:interpretation id="{BC2F7522-D7E3-4318-8A03-8E345AB34BEE}" emma:medium="tactile" emma:mode="ink">
                <msink:context xmlns:msink="http://schemas.microsoft.com/ink/2010/main" type="inkWord" rotatedBoundingBox="5395,11617 6515,11622 6512,12392 5391,12386"/>
              </emma:interpretation>
              <emma:one-of disjunction-type="recognition" id="oneOf8">
                <emma:interpretation id="interp40" emma:lang="en-US" emma:confidence="0.5">
                  <emma:literal>MI</emma:literal>
                </emma:interpretation>
                <emma:interpretation id="interp41" emma:lang="en-US" emma:confidence="0">
                  <emma:literal>M,</emma:literal>
                </emma:interpretation>
                <emma:interpretation id="interp42" emma:lang="en-US" emma:confidence="0">
                  <emma:literal>Ml</emma:literal>
                </emma:interpretation>
                <emma:interpretation id="interp43" emma:lang="en-US" emma:confidence="0">
                  <emma:literal>My</emma:literal>
                </emma:interpretation>
                <emma:interpretation id="interp44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53487.0593">4719 1066 8772,'-3'-28'4644,"3"28"-258,0 0 0,14 30-1032,-3-5-2193,12 17-387,-4 5-129,8 13-129,-4 1-258,2-1-129,-4 1-258,-6-12-129,-1-2-258,-9-19-129,2-3-129,-7-25 0,0 0 129,-1-20 129,-1-12 387,-2-17 258,-1-12 258,5-1 258,-5-13 258,5 17 0,0-8 0,3 19-258,-3 5-129,11 22-129,-11 20 0,23 0-129,-9 20-129,4 14 0,1 8 0,1 8-129,1 11-129,-3-6-258,4 5-258,-8-17 129,5 0 0,-8-20 0,5-7 0,-16-16 258,20-20 258,-10-12 258,-4-16 129,4-2 129,-4-12 0,6 5-129,-1-2 129,8 15-129,-4 1 0,6 15-129,-3 5 0,8 16-129,-3 7 129,4 10-129,-4 13 0,2 13 0,-3 3-129,1 9-129,-2 13-258,-9-8-258,13 16-1806,-9-10-2193,-5-11-129,0-5-387,-1-13 0</inkml:trace>
          <inkml:trace contextRef="#ctx0" brushRef="#br0" timeOffset="53676.0701">5787 1244 15093,'0'0'4902,"16"0"-129,-16 20-258,0 10-3612,0 18-516,0 3 0,3 8-258,1 9-645,-4-11-2322,3 1-1677,4-1-258,-3-9-129,5-1-516</inkml:trace>
        </inkml:traceGroup>
      </inkml:traceGroup>
    </inkml:traceGroup>
    <inkml:traceGroup>
      <inkml:annotationXML>
        <emma:emma xmlns:emma="http://www.w3.org/2003/04/emma" version="1.0">
          <emma:interpretation id="{9B3CC2E3-7333-4414-A5E3-585C4DCBD929}" emma:medium="tactile" emma:mode="ink">
            <msink:context xmlns:msink="http://schemas.microsoft.com/ink/2010/main" type="paragraph" rotatedBoundingBox="1079,13041 6702,12904 6727,13915 1104,140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9509FA-80EF-413E-AFB3-7D3BF68AD481}" emma:medium="tactile" emma:mode="ink">
              <msink:context xmlns:msink="http://schemas.microsoft.com/ink/2010/main" type="line" rotatedBoundingBox="1079,13041 6702,12904 6727,13915 1104,14052">
                <msink:destinationLink direction="with" ref="{76944575-BB72-4739-AAB7-4096EF10370D}"/>
                <msink:destinationLink direction="with" ref="{EAE819A8-A46C-4F7D-B882-0FF44A039F9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A3392C8-F9F8-45C9-BE0A-DDFB4C2DF686}" emma:medium="tactile" emma:mode="ink">
                <msink:context xmlns:msink="http://schemas.microsoft.com/ink/2010/main" type="inkWord" rotatedBoundingBox="1085,13265 1133,13264 1147,13832 1099,13833"/>
              </emma:interpretation>
              <emma:one-of disjunction-type="recognition" id="oneOf9">
                <emma:interpretation id="interp45" emma:lang="en-US" emma:confidence="0">
                  <emma:literal>|</emma:literal>
                </emma:interpretation>
                <emma:interpretation id="interp46" emma:lang="en-US" emma:confidence="0">
                  <emma:literal>I</emma:literal>
                </emma:interpretation>
                <emma:interpretation id="interp47" emma:lang="en-US" emma:confidence="0">
                  <emma:literal>l</emma:literal>
                </emma:interpretation>
                <emma:interpretation id="interp48" emma:lang="en-US" emma:confidence="0">
                  <emma:literal>1</emma:literal>
                </emma:interpretation>
                <emma:interpretation id="interp4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4.23303E7">408 2733 12384,'10'-27'4902,"-4"2"-258,-6 25 129,0 0-2838,1-21-774,-1 21-387,0 0-258,0 0 0,0 0-258,4 19 129,-4-3-258,0 11 129,0 2-128,0 8-130,0 2 0,0 6 0,0 1 0,2 0 0,-1 0 0,3-3 0,0-4 0,-1-3 0,1-4 0,-1-11 0,3 0 0,-6-21-259,12 25-4127,-12-25-516,0 0-387,0 0-129</inkml:trace>
        </inkml:traceGroup>
        <inkml:traceGroup>
          <inkml:annotationXML>
            <emma:emma xmlns:emma="http://www.w3.org/2003/04/emma" version="1.0">
              <emma:interpretation id="{BA5CA625-5D00-4765-9B39-C93922720D5C}" emma:medium="tactile" emma:mode="ink">
                <msink:context xmlns:msink="http://schemas.microsoft.com/ink/2010/main" type="inkWord" rotatedBoundingBox="2306,13011 3878,12973 3903,13984 2331,14022"/>
              </emma:interpretation>
              <emma:one-of disjunction-type="recognition" id="oneOf10">
                <emma:interpretation id="interp50" emma:lang="en-US" emma:confidence="0">
                  <emma:literal>My</emma:literal>
                </emma:interpretation>
                <emma:interpretation id="interp51" emma:lang="en-US" emma:confidence="0">
                  <emma:literal>my</emma:literal>
                </emma:interpretation>
                <emma:interpretation id="interp52" emma:lang="en-US" emma:confidence="0">
                  <emma:literal>me,</emma:literal>
                </emma:interpretation>
                <emma:interpretation id="interp53" emma:lang="en-US" emma:confidence="0">
                  <emma:literal>ma,</emma:literal>
                </emma:interpretation>
                <emma:interpretation id="interp54" emma:lang="en-US" emma:confidence="0">
                  <emma:literal>my,</emma:literal>
                </emma:interpretation>
              </emma:one-of>
            </emma:emma>
          </inkml:annotationXML>
          <inkml:trace contextRef="#ctx0" brushRef="#br0" timeOffset="57216.2726">1628 2429 13545,'10'-23'4902,"17"39"-258,-13 17 0,8 19-3354,-13-2-645,12 17 0,-7-3-387,4 8 129,-4-5-387,-1-10 129,-1-9-129,-1-12-129,-2-8 129,-4-10-129,-5-18-129,0 0 0,0 0 0,11-14 0,-11-9 129,0-13-129,0-5 129,0-11 0,2 3 129,6-5 0,1 3 258,7 3-129,0 7 0,4 12 129,-2 6 0,5 14 0,-4 6 0,4 8-129,-3 11 129,3 13-129,-3-1 0,1 9 0,-3 1 0,-2 4 0,-4-2-258,1-3 129,-4-3-129,-4-4 0,0-2-129,-3-6 129,3-4-129,-5-18 129,6 17 0,-6-17 0,0 0 129,16-14 129,-7-11 0,3-7 129,1-11 0,6-3 0,-3-7 129,6-1-129,-3 1 129,4 7-129,-3 5-128,-1 13-130,-3 6 0,2 15 0,0 7 0,0 14 0,-2 11 0,0 7 0,0 9 0,0 0 0,0 7 0,-7-7-517,12 14-1805,-9-18-2580,1-1-129,-2-8-258,1-6 0</inkml:trace>
          <inkml:trace contextRef="#ctx0" brushRef="#br0" timeOffset="57540.2908">2823 2694 13287,'27'-29'4773,"-27"29"0,21 0 129,-10 16-3483,-11-16-645,19 45 0,-15-20-129,3 8-258,-5-1-258,-2 2 129,0-2-387,-4-1 129,-5-3 0,-3-5-129,3-2-129,9-21 129,-16 29-129,16-29 129,-9 18-129,9-18 129,0 0 129,23 3-258,-1-3 129,1 0-129,11 0-387,-11-9-1548,7 6-2322,6-3-129,-8 1 0,2 0-516</inkml:trace>
          <inkml:trace contextRef="#ctx0" brushRef="#br0" timeOffset="57713.301">3214 2955 14577,'0'0'5031,"-10"13"0,3 8-387,-16 2-2967,23 16-903,-8 0-258,8 6-516,0 1 0,0-5-645,8 9-1032,-5-15-2967,4-6-387,-1-4-129,-3-6-258</inkml:trace>
        </inkml:traceGroup>
        <inkml:traceGroup>
          <inkml:annotationXML>
            <emma:emma xmlns:emma="http://www.w3.org/2003/04/emma" version="1.0">
              <emma:interpretation id="{4BD7322C-AFEA-45DD-BD26-B23500B184C9}" emma:medium="tactile" emma:mode="ink">
                <msink:context xmlns:msink="http://schemas.microsoft.com/ink/2010/main" type="inkWord" rotatedBoundingBox="5214,12944 6702,12908 6723,13749 5234,13785"/>
              </emma:interpretation>
              <emma:one-of disjunction-type="recognition" id="oneOf11">
                <emma:interpretation id="interp55" emma:lang="en-US" emma:confidence="0">
                  <emma:literal>MT</emma:literal>
                </emma:interpretation>
                <emma:interpretation id="interp56" emma:lang="en-US" emma:confidence="0">
                  <emma:literal>My</emma:literal>
                </emma:interpretation>
                <emma:interpretation id="interp57" emma:lang="en-US" emma:confidence="0">
                  <emma:literal>my</emma:literal>
                </emma:interpretation>
                <emma:interpretation id="interp58" emma:lang="en-US" emma:confidence="0">
                  <emma:literal>M5</emma:literal>
                </emma:interpretation>
                <emma:interpretation id="interp59" emma:lang="en-US" emma:confidence="0">
                  <emma:literal>me</emma:literal>
                </emma:interpretation>
              </emma:one-of>
            </emma:emma>
          </inkml:annotationXML>
          <inkml:trace contextRef="#ctx0" brushRef="#br0" timeOffset="58603.3519">4536 2379 13545,'23'-9'4773,"-10"20"-258,3 19 258,12 14-3741,-14-1-258,10 14-129,-7-2-387,3 6 0,-2-8-129,-4-7-129,0-8 0,-3-10 0,-4-10 0,-7-18-129,0 0 129,7-9-129,-7-16 129,0-11 0,0-10 0,0-9 0,0-4 129,2 1 0,1 4 0,8 8 0,-2 7 129,7 12-129,2 15 0,3 12 0,0 9 0,3 19 0,-1 8 0,0 6-129,-4 5 0,-1 4 129,-2 1-258,-3-2 129,-4-6-129,-4-7 129,-2-8-129,-1-8 0,2-3 129,-4-18-129,0 0 129,0 0 129,0 0-129,0-9 0,0-16 129,0-10 0,0-10 0,7-3 0,2-9 129,5 4-129,2-2 0,5 7 1,2 1-130,4 14 0,-4 4 0,4 8 0,-4 7 0,0 5 0,0 7 0,-1 2 0,-1 12 0,0 8 0,-3 12 0,2 5 0,-3 11 0,-2 2 0,-1 7 0,-7-5-259,9 10-773,-16-21-1677,0 3-2193,5-6-129,1-10-129,3-3-258</inkml:trace>
          <inkml:trace contextRef="#ctx0" brushRef="#br0" timeOffset="59168.3842">5667 2742 12771,'52'-23'4386,"-22"7"-645,22 12-903,-1 4-6321,-3-16-258,20 5-645,-4-14 0</inkml:trace>
          <inkml:trace contextRef="#ctx0" brushRef="#br0" timeOffset="59003.3748">5767 2706 14190,'0'0'4902,"0"23"-129,4-3-258,10 8-3612,-14-8-129,2 7-258,-2-8-258,3 2-129,-1-3-258,-2-18 0,7 23-129,-7-23 129,0 0-129,16 0 129,-16 0 0,18-17 129,-18 17 0,23-25 129,-23 25 0,25-18 129,-25 18-129,27 0 0,-27 0 129,30 23-129,-14-3 0,-2 6 129,-2 1-129,-1 3 0,-5 0 0,-3-1-129,-3 1-258,-3-9-645,3 8-2709,-18-9-1161,-4-8 0,-1-7-387,-2-5-387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25.1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A8CF994-F64D-4951-8B51-2CDB7461E39F}" emma:medium="tactile" emma:mode="ink">
          <msink:context xmlns:msink="http://schemas.microsoft.com/ink/2010/main" type="inkDrawing" rotatedBoundingBox="16770,4516 16970,10119 16759,10127 16560,4523" semanticType="verticalRange" shapeName="Other">
            <msink:sourceLink direction="with" ref="{4D9CC400-F3A6-4AB7-9A3B-D724CF0D8FEF}"/>
            <msink:sourceLink direction="with" ref="{635B5C77-0351-40ED-9C0C-7CFD6D6E28AF}"/>
          </msink:context>
        </emma:interpretation>
      </emma:emma>
    </inkml:annotationXML>
    <inkml:trace contextRef="#ctx0" brushRef="#br0">2 0 7869,'0'0'4515,"0"0"-129,6 14 0,-1 2-1806,7 20-774,-12-3-258,18 23-387,-11 0-129,15 26-258,-10 7 0,9 18 0,-5 5-258,6 14 0,-5 4-386,5 11-130,-4 3 0,-1 12 0,-2 4 0,1 6 0,-6 1 0,3 7 0,-4 4 0,0 11 0,-1 3 0,0-7 0,0-5 0,0-4 0,-1-2 0,0 2 0,-2 2 0,-3-13 0,-2-1 0,0-9 0,-11 0 0,-1-4 0,-4-2 0,0-5 0,-2-9 0,2-6 0,4-10 0,1-9 0,6-9 0,-1-12 0,6-10 0,-5-22-259,5-2-1418,-4-23-3096,3-11-258,1-21 0,0 0-129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25.9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72D8A2D-43DA-44AA-8DF6-3B5AAA5B787A}" emma:medium="tactile" emma:mode="ink">
          <msink:context xmlns:msink="http://schemas.microsoft.com/ink/2010/main" type="inkDrawing" rotatedBoundingBox="19008,4457 19271,10425 19151,10431 18888,4462" semanticType="callout" shapeName="Other">
            <msink:sourceLink direction="with" ref="{B14875D5-9519-4BFD-82F5-AF09BCE5315C}"/>
            <msink:sourceLink direction="with" ref="{07D39332-115E-41EE-A956-156121ADD3E2}"/>
          </msink:context>
        </emma:interpretation>
      </emma:emma>
    </inkml:annotationXML>
    <inkml:trace contextRef="#ctx0" brushRef="#br0">0 14 10449,'25'-11'4902,"3"8"-258,-28 3 0,18 0-2709,0 18-774,-13-2-387,7 16-129,-8 1-129,3 17-129,-3 5 0,-1 18-129,-3 14 129,4 18 0,-4 15-129,3 13 129,1 15-129,3 21 130,-2 17-388,6 19 0,-2 3 0,3 13 0,1 6 0,1 19 0,0 3 0,0-4 0,-1-6 0,1 3 0,-1 3 0,-1-7 0,-3-5 0,2-16 0,-6-5 0,2 2 0,-3-10 0,-1-17 0,-1-18 0,0-18 0,-2-10 0,0-22 0,0-9 0,-2-41-1033,5-6-3869,-3-19-258,-7-14 0,-3-14-258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28.1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D2C9B2-4666-4AEE-8ABE-4E981B04F65C}" emma:medium="tactile" emma:mode="ink">
          <msink:context xmlns:msink="http://schemas.microsoft.com/ink/2010/main" type="inkDrawing" rotatedBoundingBox="12445,5739 21706,5449 21708,5511 12447,5801" semanticType="underline" shapeName="Other"/>
        </emma:interpretation>
      </emma:emma>
    </inkml:annotationXML>
    <inkml:trace contextRef="#ctx0" brushRef="#br0">0 259 4644,'21'0'3612,"-21"0"129,23 0-129,-23 0-1161,32 0-645,-1 2-258,-3-2-258,17 4-258,1-4-387,12 3 0,7-3-258,6 0 0,3 0-258,5 0 0,-3 0 0,4 0 0,-2-2 0,-1-1-129,-1 1 129,4 0-129,6-1 129,5 1 0,10-3 129,11 1-129,9-3 0,12 0 129,10-2-129,19 3 129,10-2-258,13 0 129,2 1 0,9 0-129,6 2 129,14 0-129,4 1 0,1-1 0,-3-1 0,5 1 0,10 1 0,3-1 0,-1-2 0,-5 2-129,-4-2 129,1-1 0,-4 1 0,-8-2 0,-18-1 0,-8 1 0,-10-2 129,-2 2-129,-5-1 0,-6-1 129,-5 0-129,-2 2 0,1 0 0,0 4 0,2 0 0,1 3 0,-8 0 0,-4 2-129,-5 0 129,-7 0 0,-7 0 0,-8 4 0,-15-2 0,-12 1 0,-13 1-129,-15-4-129,-6 5-387,-26-5-1032,2 0-2709,-21 0 0,-18 0-258,0 0-387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29.3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DC4DA1-9C4C-4A82-BBEF-4993725B490F}" emma:medium="tactile" emma:mode="ink">
          <msink:context xmlns:msink="http://schemas.microsoft.com/ink/2010/main" type="inkDrawing" rotatedBoundingBox="12090,7134 22132,6852 22135,6937 12093,7218" semanticType="underline" shapeName="Other"/>
        </emma:interpretation>
      </emma:emma>
    </inkml:annotationXML>
    <inkml:trace contextRef="#ctx0" brushRef="#br0">0 323 1,'0'0'2837,"0"0"388,14 0 387,-14 0-645,0 0-645,18 0-258,-18 0-129,27 0-387,-27 0-129,37-2-258,-19-7-129,14 9-258,-4-5-129,13 5-258,2-6 0,12 6 0,11-5-129,16 3 129,14-1-129,14-1 0,14-3-129,15 3 129,12-1 0,22 0-129,10-1 0,13 1 0,3 0 0,13-1 0,15 3 0,12-1-129,6-3 129,1 2 0,6 0-129,10-3 0,1 3 129,4-2-129,-6 0 129,4 0-129,-3 1 0,-6-3 0,-12 2 0,-10 0 0,-2 0 129,-10-2 0,-14 2-129,-17-2 258,-14 2-387,-8 2 258,-9-2-258,-5 1 258,-7 1-258,-4 0 129,-2-1-129,-3 5 129,-4-7 0,0 5 0,-5-1 0,-9-1 0,-5 0 0,-6 1 0,-5 1 129,0-1-129,0 0 129,-2 1-129,-2-1 129,3 3-129,-5 1 129,-1 0-129,-2 0 0,-3 0 0,-4 0 0,-8 1-129,-2 3 129,-10-1 0,-3 1 0,-13 0 0,-5-3 0,-7 3 0,-5-1-129,-11-3 0,-4 8-258,-21-8-774,25 10-1677,-25-10-1806,0 0 129,0 0-516,-21 13-387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30.6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EAF7625-365D-419B-9080-57EEB067D507}" emma:medium="tactile" emma:mode="ink">
          <msink:context xmlns:msink="http://schemas.microsoft.com/ink/2010/main" type="inkDrawing" rotatedBoundingBox="11909,8724 21727,8377 21729,8434 11911,8780" semanticType="callout" shapeName="Other"/>
        </emma:interpretation>
      </emma:emma>
    </inkml:annotationXML>
    <inkml:trace contextRef="#ctx0" brushRef="#br0">0 338 1,'0'0'2579,"13"0"517,-13 0 516,21-8-1032,2 8-258,4 0 0,16 1-387,-2-1 0,23 4-258,-2-4-129,27 0-258,5-2-258,27 2-258,9-5-258,19 1 0,8-1-129,17 0-129,15-3-129,17 5 129,4-6-129,9 2 0,14-2 129,19-2-129,15 1 0,11 1 0,12-2 0,9-1-129,5 1 0,7 0 129,2 1-129,-7 3-129,-5-2 129,-6 1 0,-7 1 0,-10 0 0,-12 4 129,-10-3-258,-15 1 129,-8 0 0,-7-1 0,-15-1 0,-17 0 0,-16 0 0,-16-2 0,-13 2 0,-15-2 0,-17 0 0,-16 0 0,-6 0 0,-6 1 0,-6 0 129,-3 0-258,-3 0 129,-4 3 0,-4 0 0,-7 1 0,-6 1 0,-7-1 0,-6 4 129,-7-2-129,-4 2 129,-4-1 0,1 1 0,-1 0 0,4 0-129,0 0 129,2 0-129,1 0 129,1 0-129,0 0 0,-3 0 0,-1 0 129,-5 0-387,2 1-387,-29-1-3741,30 4-387,-12-2-129,-18-2-258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33.7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3CCFA9-8B62-4BE5-BED2-0816BFA824E4}" emma:medium="tactile" emma:mode="ink">
          <msink:context xmlns:msink="http://schemas.microsoft.com/ink/2010/main" type="inkDrawing" rotatedBoundingBox="2077,2619 4095,4563 4048,4612 2029,2668" semanticType="strikethrough" shapeName="Other">
            <msink:sourceLink direction="with" ref="{753F5DC8-DC0A-49E3-A311-2F41AE47C975}"/>
          </msink:context>
        </emma:interpretation>
      </emma:emma>
    </inkml:annotationXML>
    <inkml:trace contextRef="#ctx0" brushRef="#br0">0 0 6708,'22'23'4515,"-22"-23"-129,32 37-258,-9-3-2064,-5-9-387,15 18-387,-6-8-387,16 15-258,-4-4-129,14 8 0,-1-5-129,12 12 129,0-6-129,7 11 0,-2-2 0,10 9 0,-5-2 129,7 11-129,-7-4 129,6 9-129,0 0 129,6 4-258,-3-6 130,6 1-388,0-6 0,0-4 0,-4-4 0,-3-7 0,-7-8 0,-7-5 0,-10-4 0,-15-14-646,5 1-4127,-21-8-387,-10-9 129,-17-18-516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14.4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1058867-D66A-409E-9299-18A0D2D681DE}" emma:medium="tactile" emma:mode="ink">
          <msink:context xmlns:msink="http://schemas.microsoft.com/ink/2010/main" type="inkDrawing" rotatedBoundingBox="12734,4511 12925,10421 12853,10424 12662,4513" semanticType="verticalRange" shapeName="Other"/>
        </emma:interpretation>
      </emma:emma>
    </inkml:annotationXML>
    <inkml:trace contextRef="#ctx0" brushRef="#br0">823 246 5418,'0'-25'4257,"0"25"129,0 0-516,11-4-1032,-11 4-516,0 0-516,0 0-516,19 18-129,-19-18-258,16 34-258,-11-13 0,8 15-129,-8 1-129,1 15-129,-6 8 258,1 24-258,-1 10 0,0 18 129,-7 9-258,4 14 129,-1 13-129,4 12 1,0 12-130,7 6 0,4 0 0,3 7 0,0 4 0,1 15 0,-3 4 0,1 2 0,-5-5 0,0 1 0,-7 11 0,-1 9 0,-1 2 0,-3-13 0,0-9 0,1-5 0,3-1 0,0-6 0,7-17 0,7-18 0,0-15 0,-3-11 0,7-6 0,-7-21 0,8-3-1033,-12-26-3611,-1-13-516,-6-14 387,0-15-516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13.26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D77522B-0E1F-4B3B-B499-B8480CD304D1}" emma:medium="tactile" emma:mode="ink">
          <msink:context xmlns:msink="http://schemas.microsoft.com/ink/2010/main" type="writingRegion" rotatedBoundingBox="4256,6039 4754,6039 4754,6818 4256,6818"/>
        </emma:interpretation>
      </emma:emma>
    </inkml:annotationXML>
    <inkml:traceGroup>
      <inkml:annotationXML>
        <emma:emma xmlns:emma="http://www.w3.org/2003/04/emma" version="1.0">
          <emma:interpretation id="{AD4E5DA7-7ED7-4AF0-BB3E-D9D9A18F50A5}" emma:medium="tactile" emma:mode="ink">
            <msink:context xmlns:msink="http://schemas.microsoft.com/ink/2010/main" type="paragraph" rotatedBoundingBox="4256,6039 4754,6039 4754,6818 4256,68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988154-851E-4955-85B2-4560506E7D39}" emma:medium="tactile" emma:mode="ink">
              <msink:context xmlns:msink="http://schemas.microsoft.com/ink/2010/main" type="line" rotatedBoundingBox="4256,6039 4754,6039 4754,6818 4256,6818"/>
            </emma:interpretation>
          </emma:emma>
        </inkml:annotationXML>
        <inkml:traceGroup>
          <inkml:annotationXML>
            <emma:emma xmlns:emma="http://www.w3.org/2003/04/emma" version="1.0">
              <emma:interpretation id="{A31BE63F-18A7-4B0C-9590-F16FA354E0D9}" emma:medium="tactile" emma:mode="ink">
                <msink:context xmlns:msink="http://schemas.microsoft.com/ink/2010/main" type="inkWord" rotatedBoundingBox="4256,6039 4754,6039 4754,6818 4256,6818"/>
              </emma:interpretation>
              <emma:one-of disjunction-type="recognition" id="oneOf0">
                <emma:interpretation id="interp0" emma:lang="en-US" emma:confidence="1">
                  <emma:literal>8</emma:literal>
                </emma:interpretation>
                <emma:interpretation id="interp1" emma:lang="en-US" emma:confidence="0">
                  <emma:literal>•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B</emma:literal>
                </emma:interpretation>
                <emma:interpretation id="interp4" emma:lang="en-US" emma:confidence="0">
                  <emma:literal>p</emma:literal>
                </emma:interpretation>
              </emma:one-of>
            </emma:emma>
          </inkml:annotationXML>
          <inkml:trace contextRef="#ctx0" brushRef="#br0">184 91 9417,'-47'-28'4386,"26"28"-129,-6 0-774,1 0-1548,13 21-1161,-3 0 129,11 11-516,3 6-129,2 3 0,7 1 129,15 5-129,1-5 129,9 4 0,0-6 0,7 4 129,-4-7-258,1 3 0,-4-7 0,-2-1-129,-10-1 0,-4-5 0,-11-1 0,-5-3-129,-2-3 0,2-19 0,-35 25-129,6-18 0,-1-2-129,-4-5 129,2 0-129,-2-3 129,6-8 0,3-3 0,2-4 258,7 0-129,4-6 129,8 2 129,2-3 0,2 2 0,11-4 0,10 4 0,1-3 129,11-1-129,5-3-129,6-2 0,4-4 129,2-1-258,-2-4 258,-4-2-258,-4 0 258,-10-1-258,-12 1 258,-17 6-258,-6 3 129,-23 4-258,-13 5 129,-11 5-258,-5 6 0,-7 5-129,5 9-258,-5 0-1161,16 4-2967,11 15 0,9 5-387,13 9 129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28.84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857E163-789F-4943-A480-F7273E86FA60}" emma:medium="tactile" emma:mode="ink">
          <msink:context xmlns:msink="http://schemas.microsoft.com/ink/2010/main" type="writingRegion" rotatedBoundingBox="13545,4759 14029,4759 14029,5552 13545,5552"/>
        </emma:interpretation>
      </emma:emma>
    </inkml:annotationXML>
    <inkml:traceGroup>
      <inkml:annotationXML>
        <emma:emma xmlns:emma="http://www.w3.org/2003/04/emma" version="1.0">
          <emma:interpretation id="{56B529B5-AF77-44B3-B223-67A319D88A15}" emma:medium="tactile" emma:mode="ink">
            <msink:context xmlns:msink="http://schemas.microsoft.com/ink/2010/main" type="paragraph" rotatedBoundingBox="13545,4759 14029,4759 14029,5552 13545,55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3C200C-0FA7-490E-8953-78D47DCE7014}" emma:medium="tactile" emma:mode="ink">
              <msink:context xmlns:msink="http://schemas.microsoft.com/ink/2010/main" type="line" rotatedBoundingBox="13545,4759 14029,4759 14029,5552 13545,5552"/>
            </emma:interpretation>
          </emma:emma>
        </inkml:annotationXML>
        <inkml:traceGroup>
          <inkml:annotationXML>
            <emma:emma xmlns:emma="http://www.w3.org/2003/04/emma" version="1.0">
              <emma:interpretation id="{43C3FD60-1284-491A-88E9-11CCFD3E3794}" emma:medium="tactile" emma:mode="ink">
                <msink:context xmlns:msink="http://schemas.microsoft.com/ink/2010/main" type="inkWord" rotatedBoundingBox="13545,4759 14029,4759 14029,5552 13545,5552"/>
              </emma:interpretation>
              <emma:one-of disjunction-type="recognition" id="oneOf0">
                <emma:interpretation id="interp0" emma:lang="en-US" emma:confidence="1">
                  <emma:literal>6</emma:literal>
                </emma:interpretation>
                <emma:interpretation id="interp1" emma:lang="en-US" emma:confidence="0">
                  <emma:literal>G</emma:literal>
                </emma:interpretation>
                <emma:interpretation id="interp2" emma:lang="en-US" emma:confidence="0">
                  <emma:literal>&amp;</emma:literal>
                </emma:interpretation>
                <emma:interpretation id="interp3" emma:lang="en-US" emma:confidence="0">
                  <emma:literal>b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-1451 172 12126,'-7'-32'4644,"7"32"-258,-39-30 129,1 7-2322,13 23-1032,-19-7-258,8 8-387,-8 10 0,8 16-129,-3 1-258,9 17 129,2 4-129,4 10 0,5 7-129,6 0 0,6 1 0,6-1 0,1-2 0,10-7 0,8-5 0,7-10 0,5-6 0,2-8 0,5-10 129,3-7 0,-5-11 0,1-4 129,-8-13-128,-3-7-130,-9-8 0,-5-3 0,-11-4 0,-4 3 0,-15 2 0,-8 9 0,-9 4 0,-1 9 0,-6 12 0,-3 5 0,5 20-259,-10 3-4256,15 6-258,4 0-258,7 5-258</inkml:trace>
        </inkml:traceGroup>
      </inkml:traceGroup>
    </inkml:traceGroup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30.1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B708603-EC66-453E-91EE-E4961178E8A8}" emma:medium="tactile" emma:mode="ink">
          <msink:context xmlns:msink="http://schemas.microsoft.com/ink/2010/main" type="writingRegion" rotatedBoundingBox="17679,4604 18700,4604 18700,5223 17679,5223"/>
        </emma:interpretation>
      </emma:emma>
    </inkml:annotationXML>
    <inkml:traceGroup>
      <inkml:annotationXML>
        <emma:emma xmlns:emma="http://www.w3.org/2003/04/emma" version="1.0">
          <emma:interpretation id="{FD4772B0-01C8-4033-806D-876080121D9F}" emma:medium="tactile" emma:mode="ink">
            <msink:context xmlns:msink="http://schemas.microsoft.com/ink/2010/main" type="paragraph" rotatedBoundingBox="17679,4604 18700,4604 18700,5223 17679,5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37A2CE-6853-4798-A502-9D11644C6C95}" emma:medium="tactile" emma:mode="ink">
              <msink:context xmlns:msink="http://schemas.microsoft.com/ink/2010/main" type="line" rotatedBoundingBox="17679,4604 18700,4604 18700,5223 17679,5223"/>
            </emma:interpretation>
          </emma:emma>
        </inkml:annotationXML>
        <inkml:traceGroup>
          <inkml:annotationXML>
            <emma:emma xmlns:emma="http://www.w3.org/2003/04/emma" version="1.0">
              <emma:interpretation id="{F68E75FC-8378-49B3-8D10-F97C3C8B77D7}" emma:medium="tactile" emma:mode="ink">
                <msink:context xmlns:msink="http://schemas.microsoft.com/ink/2010/main" type="inkWord" rotatedBoundingBox="17679,4604 18700,4604 18700,5223 17679,5223"/>
              </emma:interpretation>
              <emma:one-of disjunction-type="recognition" id="oneOf0">
                <emma:interpretation id="interp0" emma:lang="en-US" emma:confidence="1">
                  <emma:literal>5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=</emma:literal>
                </emma:interpretation>
                <emma:interpretation id="interp3" emma:lang="en-US" emma:confidence="0">
                  <emma:literal>T</emma:literal>
                </emma:interpretation>
                <emma:interpretation id="interp4" emma:lang="en-US" emma:confidence="0">
                  <emma:literal>+</emma:literal>
                </emma:interpretation>
              </emma:one-of>
            </emma:emma>
          </inkml:annotationXML>
          <inkml:trace contextRef="#ctx0" brushRef="#br0">-1 12 12384,'0'-20'4773,"0"20"-129,18 0 0,-18 0-2322,30 18-1161,-30-18-387,23 37-258,-12-15-129,3 4-129,-5-3-129,0-1-129,-2-3 0,-7-19-129,7 27 129,-7-27 0,7 16-129,-7-16 129,0 0 0,22 0 129,-22 0 129,28-4-129,-12 1 129,4 3-129,-3 0 1,3 7-130,-2 7 0,-2 9 0,-4 1 0,-3 8 0,-5-2 0,-4 4 0,0-1 0,-9-6 0,-5 2 0,-10-13-517,10 8-902,-20-13-3354,13-9-129,-4-2-129,6-14-258</inkml:trace>
          <inkml:trace contextRef="#ctx0" brushRef="#br0" timeOffset="213.0122">122-6 13674,'48'-32'4644,"-22"25"129,3 5-258,-6-3-2967,20 5-645,-1 0-387,15 3-129,7-3-387,11-2-516,19 2-1548,6-10-2580,0-8-129,1 0-387,-5-3-258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39:49.2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8D1158-CF8C-4009-A959-6BAE2E719B8D}" emma:medium="tactile" emma:mode="ink">
          <msink:context xmlns:msink="http://schemas.microsoft.com/ink/2010/main" type="writingRegion" rotatedBoundingBox="1102,774 14564,629 14606,4581 1145,4726"/>
        </emma:interpretation>
      </emma:emma>
    </inkml:annotationXML>
    <inkml:traceGroup>
      <inkml:annotationXML>
        <emma:emma xmlns:emma="http://www.w3.org/2003/04/emma" version="1.0">
          <emma:interpretation id="{7608C6E0-EE7E-4384-A7DE-8A2676302291}" emma:medium="tactile" emma:mode="ink">
            <msink:context xmlns:msink="http://schemas.microsoft.com/ink/2010/main" type="paragraph" rotatedBoundingBox="3253,751 14564,629 14589,2977 3279,30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2591E59-3C1E-4E4E-B06F-0712D3E43574}" emma:medium="tactile" emma:mode="ink">
              <msink:context xmlns:msink="http://schemas.microsoft.com/ink/2010/main" type="line" rotatedBoundingBox="3253,751 14564,629 14589,2977 3279,3099"/>
            </emma:interpretation>
          </emma:emma>
        </inkml:annotationXML>
        <inkml:traceGroup>
          <inkml:annotationXML>
            <emma:emma xmlns:emma="http://www.w3.org/2003/04/emma" version="1.0">
              <emma:interpretation id="{C736B791-7ACB-47A9-A794-EA16B6BF9C2A}" emma:medium="tactile" emma:mode="ink">
                <msink:context xmlns:msink="http://schemas.microsoft.com/ink/2010/main" type="inkWord" rotatedBoundingBox="3254,809 5692,783 5705,2041 3267,2067"/>
              </emma:interpretation>
              <emma:one-of disjunction-type="recognition" id="oneOf0">
                <emma:interpretation id="interp0" emma:lang="en-US" emma:confidence="0">
                  <emma:literal>Koo</emma:literal>
                </emma:interpretation>
                <emma:interpretation id="interp1" emma:lang="en-US" emma:confidence="0">
                  <emma:literal>Karr</emma:literal>
                </emma:interpretation>
                <emma:interpretation id="interp2" emma:lang="en-US" emma:confidence="0">
                  <emma:literal>Kar</emma:literal>
                </emma:interpretation>
                <emma:interpretation id="interp3" emma:lang="en-US" emma:confidence="0">
                  <emma:literal>Kan</emma:literal>
                </emma:interpretation>
                <emma:interpretation id="interp4" emma:lang="en-US" emma:confidence="0">
                  <emma:literal>Kai</emma:literal>
                </emma:interpretation>
              </emma:one-of>
            </emma:emma>
          </inkml:annotationXML>
          <inkml:trace contextRef="#ctx0" brushRef="#br0">0 64 6708,'16'-16'4515,"-16"16"0,16-3-258,-16 3-1806,21 16-1290,-21-16-387,16 43-129,-9-15-258,6 11 0,-4 4-129,3 8-129,-1-1 258,0 9-258,-1 3 129,-3 8-258,-1-1 258,-3 6-258,-1-1 258,0-2-258,-2-7-129,0-6 258,0-11-258,0-11 258,0-12-129,0-25 0,0 0 129,0 0 129,21-33 129,-3-8-129,0-16 129,10-7 0,8-15 0,8-2 0,4-12-258,11 2 129,3 2-258,0 2 0,-3 9 0,-2 9 0,-9 12-129,-9 12 0,-9 13 0,-12 7-258,-18 25-129,14-19-258,-14 19-1032,0 14-2967,0-14 258,-12 30-645,0-12 0</inkml:trace>
          <inkml:trace contextRef="#ctx0" brushRef="#br0" timeOffset="258.0147">519 495 8127,'25'67'4773,"-9"-26"-129,7 13-258,2 4-1548,-3-1-1677,17 13-387,-7-10-387,7 3-129,-4-8-258,-1-9-387,5-2-1419,-8-12-2709,-12-16 0,-3 0-387,-16-16-258</inkml:trace>
          <inkml:trace contextRef="#ctx0" brushRef="#br0" timeOffset="1524.0871">1499 714 7998,'6'-18'4773,"3"-14"0,-9 12-129,0 20-1677,-23-37-1161,23 37-645,-32-34-387,12 25-129,-7-3-387,6 8 0,-2 2 0,0 4-129,1 14-129,3 9 129,1 5-129,6 8 0,-1 8-129,6 7 129,0 4-129,7-2 129,0 2-129,7-5 0,7-4-129,4-9 0,9-3-129,-1-17 129,10-3 0,-1-12 0,8-4 129,-4-11 129,2-10 0,-5-6 129,-6-8 0,-3-3 129,-11-3-129,-2 4 0,-10 1 0,-1 8 0,-3-1 0,0 12 0,0 17-129,2-18 0,-2 18 0,19 12 129,-3 11-129,8 8 0,0 8 0,7 5 0,-1 3 129,4 2-129,-2 1 0,-2-9 0,-2-5 0,1-8 129,-2-7-129,1-8 0,1-13 129,-1-4-129,-1-21 258,-1-8-129,-4-19 129,-3-7-129,-5-10 129,-5 1-129,-5-3 0,-4 5-129,-7 8 129,-9 4-258,-2 15 129,-3 7-258,-2 13 129,-2 1-129,3 9 129,-1 2-129,5 5 0,1 0-129,17 2 0,-24 2 129,24-2 0,0 0 0,-1 23 0,1-23 129,17 11 0,5-8 258,1-3 0,7 0 129,2 0 0,4 0 129,-4-7-129,2 6 129,-4-3-129,0 4 0,-5 0 0,0 11-129,-4 3-129,-1 7 129,-4 8-129,0 6 0,0 6-129,-6 4-129,5 10-258,-13-14-1419,3 10-2709,-2-1-387,3-4 0,-3-5-258</inkml:trace>
        </inkml:traceGroup>
        <inkml:traceGroup>
          <inkml:annotationXML>
            <emma:emma xmlns:emma="http://www.w3.org/2003/04/emma" version="1.0">
              <emma:interpretation id="{78A8B755-540F-4BC7-A34D-839400CD7363}" emma:medium="tactile" emma:mode="ink">
                <msink:context xmlns:msink="http://schemas.microsoft.com/ink/2010/main" type="inkWord" rotatedBoundingBox="6249,1423 9056,1392 9074,3037 6266,3067"/>
              </emma:interpretation>
              <emma:one-of disjunction-type="recognition" id="oneOf1">
                <emma:interpretation id="interp5" emma:lang="en-US" emma:confidence="1">
                  <emma:literal>hang</emma:literal>
                </emma:interpretation>
                <emma:interpretation id="interp6" emma:lang="en-US" emma:confidence="0">
                  <emma:literal>nag</emma:literal>
                </emma:interpretation>
                <emma:interpretation id="interp7" emma:lang="en-US" emma:confidence="0">
                  <emma:literal>rang</emma:literal>
                </emma:interpretation>
                <emma:interpretation id="interp8" emma:lang="en-US" emma:confidence="0">
                  <emma:literal>hag</emma:literal>
                </emma:interpretation>
                <emma:interpretation id="interp9" emma:lang="en-US" emma:confidence="0">
                  <emma:literal>hangs</emma:literal>
                </emma:interpretation>
              </emma:one-of>
            </emma:emma>
          </inkml:annotationXML>
          <inkml:trace contextRef="#ctx0" brushRef="#br0" timeOffset="2403.1374">2994 612 10320,'28'15'4773,"-15"6"-387,-1 11-129,6 14-2838,-11-5-516,11 16-258,-11-4-387,3 2 0,-6-5-258,1-5 129,-1-10-258,-2-8 129,-2-11 0,0-16-129,0 0 129,9-12 129,-4-17-129,2-8 258,2-6 0,3-5-129,-3-4 129,7 6 0,-5 2 129,1 10-258,-1 4 129,3 12-129,-14 18 0,27-5 0,-27 5 0,32 19-129,-14 6 129,1 4-129,1 8 0,1 2 0,2 4-129,-3-2-129,3 7-387,-7-15-516,14 15-1161,-10-10-2451,3-10 0,2-5-258,2-8-258</inkml:trace>
          <inkml:trace contextRef="#ctx0" brushRef="#br0" timeOffset="2856.1633">4027 817 12771,'-41'-57'4902,"11"43"-258,-6 5 0,11 9-3612,-12 2-387,14 15-129,-2-1-258,9 9 0,2 2-129,8 5 0,5 2-129,1 3 129,12 1-258,6-1 0,7 0 0,0-5-129,5-2 0,-5-12-129,7-5 129,-7-11 129,0-2 0,-2-17 129,-5-11 129,3-6 129,-9-7 0,6 0 0,-7-1 129,3 8-129,-7 0 0,2 9 0,0 6-129,-9 19 0,18-15-129,-18 15 129,25 9-129,-8 9 0,1 5-129,5 6 129,-1 3-129,-1 3-129,4 6-258,-7-9-258,7 14-1290,-11-15-2709,2-6 0,-4-8-258,-12-17-258</inkml:trace>
          <inkml:trace contextRef="#ctx0" brushRef="#br0" timeOffset="3848.2201">4662 764 12126,'-19'0'4773,"8"30"-258,7-2 0,4 10-3612,-3-3-387,3 11 0,0-3-258,5 5 0,6-5-258,1-4 0,4-9-129,2-7 129,2-7-129,1-10 129,0-6 0,1-13 0,-1-12 258,-1-9 0,-3-10 0,1-4 0,-7-7 0,1 7 0,-3-2 129,0 9-129,-2 4-129,2 12-129,-9 25 129,25-18-129,-6 20 0,6 12 0,4 11-129,8 3 129,2 4 0,6 0 0,5-1 0,-2-6 0,1-11 129,3-9-129,0-8 129,-1-17-129,-3-10 129,-3-6 0,-8-5 0,-7 2 0,-12 0 0,-11 7 0,-7 5 0,-16 11 0,-12 7-129,-6 9 0,-5 0 0,-2 13-129,2 6 129,5 6-129,5 6 129,10 4 0,8 8-129,8 0 0,3-1 129,10-3-129,10-3 129,1-9-129,8-6 129,-1-10-129,2-11 129,1-6 0,-3-15 129,-1-9 0,-4-8-129,0-3 129,-7-3 0,0 3 0,-5 4 0,-2 7 0,-2 5-129,-7 25 0,0 0 0,16 19 0,-11 26-129,2 15 129,4 13-129,1 14 0,3 13 129,-1 8 0,2 3 0,-2-3 0,4 1 129,-6-6-129,1 0 129,-4-11-129,-4-6 258,-1-13-258,-4-7 0,0-11 258,-13-16 0,-5-11 0,-7-12-128,-3-9-130,-8-8 0,-5-17 0,-7-14 0,0-16 0,-3-9 0,5-11 0,5-10 0,9-7 0,14 3 0,12-7 0,17 9-1162,11-4-3869,29-3-258,10-2 0,13-2-387</inkml:trace>
        </inkml:traceGroup>
        <inkml:traceGroup>
          <inkml:annotationXML>
            <emma:emma xmlns:emma="http://www.w3.org/2003/04/emma" version="1.0">
              <emma:interpretation id="{6264347F-57FA-46B0-BD73-3C9343A9F1CD}" emma:medium="tactile" emma:mode="ink">
                <msink:context xmlns:msink="http://schemas.microsoft.com/ink/2010/main" type="inkWord" rotatedBoundingBox="9575,938 10030,933 10039,1805 9584,1810"/>
              </emma:interpretation>
              <emma:one-of disjunction-type="recognition" id="oneOf2">
                <emma:interpretation id="interp10" emma:lang="en-US" emma:confidence="1">
                  <emma:literal>h</emma:literal>
                </emma:interpretation>
                <emma:interpretation id="interp11" emma:lang="en-US" emma:confidence="0">
                  <emma:literal>a</emma:literal>
                </emma:interpretation>
                <emma:interpretation id="interp12" emma:lang="en-US" emma:confidence="0">
                  <emma:literal>k</emma:literal>
                </emma:interpretation>
                <emma:interpretation id="interp13" emma:lang="en-US" emma:confidence="0">
                  <emma:literal>L</emma:literal>
                </emma:interpretation>
                <emma:interpretation id="interp14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4348.2486">6380 160 14319,'-17'-33'4773,"17"33"-258,0 0-129,0 0-3612,-25 14-258,23 18-129,-7 7-129,7 14 0,0 8 0,2 12-258,2 5 258,9 4-258,3-2 129,0 0-129,2-7 0,-1-9 0,-3-11 0,-3-10 129,-4-13-129,-1-14 0,-4-16 129,0 0-129,7-28 129,-2-6-129,2-9 129,4-3-129,2-2 129,1-2 0,2 8 0,0 8-129,0 7 129,2 9 0,-2 11 0,3 7 0,3 4-129,1 15 0,0 4-129,2 6 0,1 12-387,-10-9-1161,7 16-2967,-7-2-387,-1-1 0,-3-10-516</inkml:trace>
        </inkml:traceGroup>
        <inkml:traceGroup>
          <inkml:annotationXML>
            <emma:emma xmlns:emma="http://www.w3.org/2003/04/emma" version="1.0">
              <emma:interpretation id="{23DBD03E-29F4-4AE9-9F9B-ED8FFA7EADDC}" emma:medium="tactile" emma:mode="ink">
                <msink:context xmlns:msink="http://schemas.microsoft.com/ink/2010/main" type="inkWord" rotatedBoundingBox="11702,660 14564,629 14584,2508 11723,2539"/>
              </emma:interpretation>
              <emma:one-of disjunction-type="recognition" id="oneOf3">
                <emma:interpretation id="interp15" emma:lang="en-US" emma:confidence="0">
                  <emma:literal>Map</emma:literal>
                </emma:interpretation>
                <emma:interpretation id="interp16" emma:lang="en-US" emma:confidence="0">
                  <emma:literal>Maps</emma:literal>
                </emma:interpretation>
                <emma:interpretation id="interp17" emma:lang="en-US" emma:confidence="0">
                  <emma:literal>Mop</emma:literal>
                </emma:interpretation>
                <emma:interpretation id="interp18" emma:lang="en-US" emma:confidence="0">
                  <emma:literal>map</emma:literal>
                </emma:interpretation>
                <emma:interpretation id="interp19" emma:lang="en-US" emma:confidence="0">
                  <emma:literal>Mops</emma:literal>
                </emma:interpretation>
              </emma:one-of>
            </emma:emma>
          </inkml:annotationXML>
          <inkml:trace contextRef="#ctx0" brushRef="#br0" timeOffset="5971.3415">8551 312 15738,'-15'-20'4644,"-6"25"129,12 19-258,9 13-4128,0 9-129,0 9-129,2 4 129,7 10-258,0 1 129,7-4-258,0-6 129,3-8 0,-1-13 0,-2-13 129,-16-26-129,28 8 129,-19-26 0,0-23 0,-7-12 0,-2-13 0,-4-9 0,-6-5 0,-8-4-129,-7 6 129,-3 5-129,-1 11 129,-1 7-129,5 12 129,2 11-258,7 12 129,16 20 129,0 0-129,0 0 0,21 34 0,11 0 0,6 9-129,4 5 258,6 5-129,-1-1 0,-1-4-129,-3-6 258,-6-6-258,-3-9 258,-4-11-129,-2-11 0,3-10 0,-1-18 129,2-15 129,3-12-258,5-15 129,-1-8-129,2-9 130,-6 0-130,-1 4 0,-7 5 0,-6 14 0,-5 13 0,-5 10 0,-6 20 0,-5 16 0,7 11 0,-5 23 0,5 8 0,0 12 0,2 10 0,5 9 0,1 3 0,1 1 0,3-3 0,1-2 0,5-5-130,1-5-257,6-1 0,-1-15-258,11 0 129,1-17-129,12-6 258,2-18-129,7-5 258,0-14 0,-2-13 129,-3-8 129,-13-10 258,-7 6 129,-21-5 129,-9 12-129,-13 2 129,-13 14-129,-12 1 0,-1 15-129,-2 0 0,2 13-258,3 6 0,7 6 129,8 5-258,7 4 129,5 4 0,0-3 0,12 3-129,4-6 0,6-6 0,-1-4 129,4-8-129,-4-12 129,2-2-129,0-16 129,-1-11 0,-1-9 129,-3-1 0,0 1-129,-4 1 129,0 6-129,-3 6 129,-11 23-258,25-18 258,-25 18-129,30 15-129,-11 4 129,5 3 0,2 3 0,8-1 0,2-4 0,1-2 0,2-11 0,2-7 129,2-4-129,1-15 0,-1-8 0,-2-5 129,-2 0 0,-5-4 129,-4 10-129,-9-1 129,-1 13-128,-20 14-130,21 0 0,-15 16 0,-1 21 0,0 15 0,-1 15 0,1 15 0,2 13 0,-1 8 0,-1 3 0,0 3 0,-3-4 0,0-4 0,-2-10 0,0-11 0,0-12-130,0-13 1,-2-14-129,2-9 129,0-32-129,0 0 129,0 0 0,-11-20 0,4-21-129,5-12 0,-3-18 0,5-11-129,0-18 129,5-6-129,8-8 129,3 2-129,0 0 129,-2 12 129,2 11 0,-2 14 129,2 20 0,0 11 129,6 15 129,3 10 0,12 10 0,2 7 129,9 2-129,-5 12 129,3 12 0,-9 2-129,-5 10 129,-10-1-258,-10 5 129,-12-7 0,-3-1-129,-19-3-129,-11-8-129,-12-1-387,-22-20-2193,-3 0-2064,-13 0 0,-3-4-516,1-1-258</inkml:trace>
        </inkml:traceGroup>
      </inkml:traceGroup>
    </inkml:traceGroup>
    <inkml:traceGroup>
      <inkml:annotationXML>
        <emma:emma xmlns:emma="http://www.w3.org/2003/04/emma" version="1.0">
          <emma:interpretation id="{560CF0A6-12C3-47AB-8FD4-28BCE3DD456D}" emma:medium="tactile" emma:mode="ink">
            <msink:context xmlns:msink="http://schemas.microsoft.com/ink/2010/main" type="paragraph" rotatedBoundingBox="1079,3298 9954,2735 10047,4204 1173,47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0CABB9-B5B4-4C85-B5ED-36312F2E1028}" emma:medium="tactile" emma:mode="ink">
              <msink:context xmlns:msink="http://schemas.microsoft.com/ink/2010/main" type="line" rotatedBoundingBox="1079,3298 9954,2735 10047,4204 1173,4768"/>
            </emma:interpretation>
          </emma:emma>
        </inkml:annotationXML>
        <inkml:traceGroup>
          <inkml:annotationXML>
            <emma:emma xmlns:emma="http://www.w3.org/2003/04/emma" version="1.0">
              <emma:interpretation id="{79869E80-06DC-43D3-A523-F45FAC4EEEE4}" emma:medium="tactile" emma:mode="ink">
                <msink:context xmlns:msink="http://schemas.microsoft.com/ink/2010/main" type="inkWord" rotatedBoundingBox="1079,3298 2654,3199 2747,4668 1173,4768">
                  <msink:destinationLink direction="with" ref="{DA67F3AE-D066-4327-AAE4-8DD8B759ACE7}"/>
                </msink:context>
              </emma:interpretation>
              <emma:one-of disjunction-type="recognition" id="oneOf4">
                <emma:interpretation id="interp20" emma:lang="en-US" emma:confidence="0">
                  <emma:literal>at</emma:literal>
                </emma:interpretation>
                <emma:interpretation id="interp21" emma:lang="en-US" emma:confidence="0">
                  <emma:literal>N Y</emma:literal>
                </emma:interpretation>
                <emma:interpretation id="interp22" emma:lang="en-US" emma:confidence="0">
                  <emma:literal>N y</emma:literal>
                </emma:interpretation>
                <emma:interpretation id="interp23" emma:lang="en-US" emma:confidence="0">
                  <emma:literal>2',</emma:literal>
                </emma:interpretation>
                <emma:interpretation id="interp24" emma:lang="en-US" emma:confidence="0">
                  <emma:literal>N #</emma:literal>
                </emma:interpretation>
              </emma:one-of>
            </emma:emma>
          </inkml:annotationXML>
          <inkml:trace contextRef="#ctx0" brushRef="#br0" timeOffset="16511.9444">-2115 3435 11610,'30'-46'4902,"-14"32"-387,4 8 129,1 6-2709,-3-1-903,16 4-129,-8 1-258,15 10-129,-7-2-258,5 8 0,-3-2 0,-1 5 0,-6 2-129,-4 3 0,-9-1 0,-11 5-129,-5-2 0,-11 1-129,-8 1-129,-10-6 0,-1 1-129,-7-6 129,7-1-129,-4-8 0,11 1 129,-1-10 0,24-3 129,-19 0 0,19 0 0,0-10 129,14-5-129,9-6 129,6-4 0,6-3 0,4-8 129,4 1 0,0-3 0,1-1 0,-5 2 129,-3 3 0,-8 2-129,-4 5 129,-8 4 0,-16 23 0,16-28 0,-16 28-129,0 0 0,0 0 0,-15 1 0,5 21 0,-3 4 0,1 12 0,1 3 0,4 10-129,0 1 129,7-2 0,2 1-129,12-5-129,5-3 129,6-7-129,9-4-129,-2-11-129,11 2-387,-13-16-3096,7-1-1032,1-6 129,-10 0-516,-1-6-387</inkml:trace>
          <inkml:trace contextRef="#ctx0" brushRef="#br0" timeOffset="16872.965">-1098 2503 10707,'0'0'4902,"15"-12"-258,-15 12 129,32 0-2451,-2 7-1419,-7 2-129,14 12-129,-5-3-258,4 7-258,1 0-129,-6 0-129,2 1-129,-17-13-1161,16 3-2967,-14-4-387,-18-12 0,29 4-387</inkml:trace>
          <inkml:trace contextRef="#ctx0" brushRef="#br0" timeOffset="17091.9776">-605 2453 14448,'0'-48'5031,"0"48"-258,4-17 129,-4 17-3612,0 17-516,-4 8-129,4 16-129,-2 2-128,-1 12-388,-8 4 0,-3 3 0,-2 2 0,-7-2 0,3 13-130,-15-11-4643,8 0-387,0-5 0,6-2-387</inkml:trace>
        </inkml:traceGroup>
        <inkml:traceGroup>
          <inkml:annotationXML>
            <emma:emma xmlns:emma="http://www.w3.org/2003/04/emma" version="1.0">
              <emma:interpretation id="{BD125FE7-EB5F-4675-9B5D-E247F64BE373}" emma:medium="tactile" emma:mode="ink">
                <msink:context xmlns:msink="http://schemas.microsoft.com/ink/2010/main" type="inkWord" rotatedBoundingBox="4926,3546 5526,3508 5575,4277 4975,4315"/>
              </emma:interpretation>
              <emma:one-of disjunction-type="recognition" id="oneOf5">
                <emma:interpretation id="interp25" emma:lang="en-US" emma:confidence="0">
                  <emma:literal>o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0</emma:literal>
                </emma:interpretation>
                <emma:interpretation id="interp28" emma:lang="en-US" emma:confidence="0">
                  <emma:literal>8</emma:literal>
                </emma:interpretation>
                <emma:interpretation id="interp2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17984.0286">1933 2814 9675,'-8'-44'4644,"8"44"0,-38-27-387,15 11-2193,4 16-1032,-14 0-129,10 18-129,-5 0-258,8 12-258,1 4 0,5 10-129,5 6-129,5 9 129,4 1-129,0 3 0,13 1-129,4-6 258,5-1-129,6-5 0,2-8 0,4-6 129,0-12-129,2-4 129,-6-12-129,2-1 129,-4-7 0,3-2 129,-7-2-129,5-7 129,-1-7 0,4 0 0,-1-7 0,1-5 129,-6-10-129,-1-2 0,-7-14 129,-2-3-258,-11-5 1,-5-2-130,-5 0 0,-16 3 0,-10 10 0,-8 6 0,-3 20-388,-17 1-1676,2 22-2838,0 2-129,7 14-258,6 13-258</inkml:trace>
        </inkml:traceGroup>
        <inkml:traceGroup>
          <inkml:annotationXML>
            <emma:emma xmlns:emma="http://www.w3.org/2003/04/emma" version="1.0">
              <emma:interpretation id="{5482D09D-699A-482E-8A49-03B37B31FE33}" emma:medium="tactile" emma:mode="ink">
                <msink:context xmlns:msink="http://schemas.microsoft.com/ink/2010/main" type="inkWord" rotatedBoundingBox="9929,3376 9994,3372 10045,4176 9980,4181"/>
              </emma:interpretation>
              <emma:one-of disjunction-type="recognition" id="oneOf6">
                <emma:interpretation id="interp30" emma:lang="en-US" emma:confidence="0">
                  <emma:literal>|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l</emma:literal>
                </emma:interpretation>
                <emma:interpretation id="interp33" emma:lang="en-US" emma:confidence="0">
                  <emma:literal>1</emma:literal>
                </emma:interpretation>
                <emma:interpretation id="interp3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8684.0686">6679 2638 13029,'6'-30'5031,"-6"30"-645,1-21 516,-1 21-3483,0 0-387,-1-22-258,1 22-129,0 0-129,0 18 0,0 5 1,0 11-517,0 5 0,8 11 0,-2 3 0,8 13 0,-2-2 0,3 4 0,-3 1 0,-3-10 0,9 14-1936,-18-20-3095,0-1-129,-4-9-258,-14-4-387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2:49.4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AA81D19-53B8-4B17-B282-75F1335AE492}" emma:medium="tactile" emma:mode="ink">
          <msink:context xmlns:msink="http://schemas.microsoft.com/ink/2010/main" type="inkDrawing" rotatedBoundingBox="580,9923 2050,11137 2002,11195 532,9982" semanticType="strikethrough" shapeName="Other">
            <msink:sourceLink direction="with" ref="{69A15302-4DF5-4121-A31C-8A24D2CCECDD}"/>
          </msink:context>
        </emma:interpretation>
      </emma:emma>
    </inkml:annotationXML>
    <inkml:trace contextRef="#ctx0" brushRef="#br0">0 48 11352,'16'-33'4644,"2"15"-129,-18 18 0,17 7-2580,-17-7-774,25 21-129,-25-21-258,46 38 0,-19-15 0,14 12-258,-2-1 0,9 12-257,0-3-259,9 9 0,2-1 0,7 6 0,3 2 0,8 5 0,-1-2 0,4 11 0,0-5 0,2 5 0,-4-6 0,2 1 0,-5-10 0,-7-4 0,-4-10 0,-11-10 0,-9-9 0,-10-9 0,-9-2 0,-25-14 0,20 14 0,-31-14-3613,11 0-1547,-37-3-129,12-2-387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30.88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CB6564E-B949-4471-9E6E-E8DF7DDAC8C2}" emma:medium="tactile" emma:mode="ink">
          <msink:context xmlns:msink="http://schemas.microsoft.com/ink/2010/main" type="writingRegion" rotatedBoundingBox="19894,4485 21534,4982 20906,7049 19267,6552"/>
        </emma:interpretation>
      </emma:emma>
    </inkml:annotationXML>
    <inkml:traceGroup>
      <inkml:annotationXML>
        <emma:emma xmlns:emma="http://www.w3.org/2003/04/emma" version="1.0">
          <emma:interpretation id="{8D1E46B4-F16F-4AA4-8E85-92B6C93113F6}" emma:medium="tactile" emma:mode="ink">
            <msink:context xmlns:msink="http://schemas.microsoft.com/ink/2010/main" type="paragraph" rotatedBoundingBox="20105,4544 20363,5415 19961,5534 19702,46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857141-F0DB-4F4D-BF01-BC9CE3A27814}" emma:medium="tactile" emma:mode="ink">
              <msink:context xmlns:msink="http://schemas.microsoft.com/ink/2010/main" type="line" rotatedBoundingBox="20105,4544 20363,5415 19961,5534 19702,4664"/>
            </emma:interpretation>
          </emma:emma>
        </inkml:annotationXML>
        <inkml:traceGroup>
          <inkml:annotationXML>
            <emma:emma xmlns:emma="http://www.w3.org/2003/04/emma" version="1.0">
              <emma:interpretation id="{FB3A7487-69D2-407E-9E9B-4A77E2835F4F}" emma:medium="tactile" emma:mode="ink">
                <msink:context xmlns:msink="http://schemas.microsoft.com/ink/2010/main" type="inkWord" rotatedBoundingBox="20105,4544 20363,5415 19961,5534 19702,4664"/>
              </emma:interpretation>
              <emma:one-of disjunction-type="recognition" id="oneOf0">
                <emma:interpretation id="interp0" emma:lang="en-US" emma:confidence="0">
                  <emma:literal>4</emma:literal>
                </emma:interpretation>
                <emma:interpretation id="interp1" emma:lang="en-US" emma:confidence="0">
                  <emma:literal>f</emma:literal>
                </emma:interpretation>
                <emma:interpretation id="interp2" emma:lang="en-US" emma:confidence="0">
                  <emma:literal>9</emma:literal>
                </emma:interpretation>
                <emma:interpretation id="interp3" emma:lang="en-US" emma:confidence="0">
                  <emma:literal>q</emma:literal>
                </emma:interpretation>
                <emma:interpretation id="interp4" emma:lang="en-US" emma:confidence="0">
                  <emma:literal>g</emma:literal>
                </emma:interpretation>
              </emma:one-of>
            </emma:emma>
          </inkml:annotationXML>
          <inkml:trace contextRef="#ctx0" brushRef="#br0">261 24 14061,'39'-18'4902,"-22"12"0,-17 6-129,19 0-3612,-19 0-258,-7 18-387,-11 0 129,-5 7-387,-5 2 129,-6 5-128,-4 3-259,-1-1 0,0 0 0,4-6 0,6 3 0,4-8-130,11-2 1,7-3 0,7-18 0,14 23 0,15-16 129,6-3-129,10-3 129,1-1-129,7 0-129,-7-5-258,6 5-1419,-15-2-2580,-6-7-516,-10 0 129,-21 9-516</inkml:trace>
          <inkml:trace contextRef="#ctx0" brushRef="#br0" timeOffset="175.0101">382 269 14577,'0'0'5289,"0"13"-258,0 6 0,9 18-3483,-9-3-257,13 23-1291,-10 0 0,4 9 0,-1 5 0,-6-7 0,12 5-4129,-12-6-1031,-7-8-129,-9-9-258</inkml:trace>
        </inkml:traceGroup>
      </inkml:traceGroup>
    </inkml:traceGroup>
    <inkml:traceGroup>
      <inkml:annotationXML>
        <emma:emma xmlns:emma="http://www.w3.org/2003/04/emma" version="1.0">
          <emma:interpretation id="{E9E2EB00-390E-416A-90A7-1CE9EBF6FC41}" emma:medium="tactile" emma:mode="ink">
            <msink:context xmlns:msink="http://schemas.microsoft.com/ink/2010/main" type="paragraph" rotatedBoundingBox="19915,5828 21162,6206 20906,7049 19659,66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C3F69DB-89DA-447B-AE86-C4679D5EF149}" emma:medium="tactile" emma:mode="ink">
              <msink:context xmlns:msink="http://schemas.microsoft.com/ink/2010/main" type="line" rotatedBoundingBox="19915,5828 21162,6206 20906,7049 19659,6671"/>
            </emma:interpretation>
          </emma:emma>
        </inkml:annotationXML>
        <inkml:traceGroup>
          <inkml:annotationXML>
            <emma:emma xmlns:emma="http://www.w3.org/2003/04/emma" version="1.0">
              <emma:interpretation id="{1D43AE9A-3FC9-492A-A9BD-1315E84BDDEA}" emma:medium="tactile" emma:mode="ink">
                <msink:context xmlns:msink="http://schemas.microsoft.com/ink/2010/main" type="inkWord" rotatedBoundingBox="19915,5828 21162,6206 20906,7049 19659,6671"/>
              </emma:interpretation>
              <emma:one-of disjunction-type="recognition" id="oneOf1">
                <emma:interpretation id="interp5" emma:lang="en-US" emma:confidence="1">
                  <emma:literal>12</emma:literal>
                </emma:interpretation>
                <emma:interpretation id="interp6" emma:lang="en-US" emma:confidence="0">
                  <emma:literal>Is</emma:literal>
                </emma:interpretation>
                <emma:interpretation id="interp7" emma:lang="en-US" emma:confidence="0">
                  <emma:literal>is</emma:literal>
                </emma:interpretation>
                <emma:interpretation id="interp8" emma:lang="en-US" emma:confidence="0">
                  <emma:literal>#2</emma:literal>
                </emma:interpretation>
                <emma:interpretation id="interp9" emma:lang="en-US" emma:confidence="0">
                  <emma:literal>Iz</emma:literal>
                </emma:interpretation>
              </emma:one-of>
            </emma:emma>
          </inkml:annotationXML>
          <inkml:trace contextRef="#ctx0" brushRef="#br0" timeOffset="5092.2913">101 1468 12384,'2'-39'4902,"-2"39"-129,2-21-129,-2 21-2193,0 0-1032,0 0-516,3 35-258,1-1-258,5 17-128,-4 10-259,8 10 0,-1 2 0,2 5 0,1-1 0,-1-6 0,-4-5 0,-1-11 0,0-9 0,-9-16 0,9 8-1936,-9-38-3095,-3 23 0,3-23-129,-24 0-258</inkml:trace>
          <inkml:trace contextRef="#ctx0" brushRef="#br0" timeOffset="5648.3231">494 1667 11223,'8'-30'4773,"-8"30"0,5-28-129,-3-1-1935,-2 29-1548,10-32-258,1 16-387,-4-9 0,9 6-258,-2-3 0,6 8 0,-1 2-129,5 4 129,-3 8-129,2 11 0,-2 14 1,-3 12-130,-5 6 0,-3 10 0,-8 4 0,-2 4 0,-3-4 0,-12-4 0,-8-3 0,-5-9 0,-4-6 0,-4-10 0,1-2 0,1-8 0,2-3 0,7-3 0,5-5 0,20-4 0,-19 3 0,19-3 0,10 2 0,17-2 0,10 0 0,22-5 0,10-4 0,20 2 0,7-2 0,4-2 0,-4 0 0,-9 2 0,-10 4 0,-24-6 0,-7 11-388,-46 0-4514,18-12-387,-18 12 258,-28-14-387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32.4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29E7E8C-6701-4B9C-8FAE-9C54E3691DAA}" emma:medium="tactile" emma:mode="ink">
          <msink:context xmlns:msink="http://schemas.microsoft.com/ink/2010/main" type="writingRegion" rotatedBoundingBox="13277,6121 14009,6121 14009,7003 13277,7003"/>
        </emma:interpretation>
      </emma:emma>
    </inkml:annotationXML>
    <inkml:traceGroup>
      <inkml:annotationXML>
        <emma:emma xmlns:emma="http://www.w3.org/2003/04/emma" version="1.0">
          <emma:interpretation id="{7A310BA1-7B7D-4DFA-8B9E-1EDFD52BAB01}" emma:medium="tactile" emma:mode="ink">
            <msink:context xmlns:msink="http://schemas.microsoft.com/ink/2010/main" type="paragraph" rotatedBoundingBox="13277,6121 14009,6121 14009,7003 13277,70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F0CACA-9171-40CF-AA88-EBD08D393E82}" emma:medium="tactile" emma:mode="ink">
              <msink:context xmlns:msink="http://schemas.microsoft.com/ink/2010/main" type="line" rotatedBoundingBox="13277,6121 14009,6121 14009,7003 13277,7003"/>
            </emma:interpretation>
          </emma:emma>
        </inkml:annotationXML>
        <inkml:traceGroup>
          <inkml:annotationXML>
            <emma:emma xmlns:emma="http://www.w3.org/2003/04/emma" version="1.0">
              <emma:interpretation id="{895BDEB8-F648-4907-A08D-F21C5A1B1B91}" emma:medium="tactile" emma:mode="ink">
                <msink:context xmlns:msink="http://schemas.microsoft.com/ink/2010/main" type="inkWord" rotatedBoundingBox="13277,6121 14009,6121 14009,7003 13277,7003"/>
              </emma:interpretation>
              <emma:one-of disjunction-type="recognition" id="oneOf0">
                <emma:interpretation id="interp0" emma:lang="en-US" emma:confidence="1">
                  <emma:literal>14</emma:literal>
                </emma:interpretation>
                <emma:interpretation id="interp1" emma:lang="en-US" emma:confidence="0">
                  <emma:literal>#4</emma:literal>
                </emma:interpretation>
                <emma:interpretation id="interp2" emma:lang="en-US" emma:confidence="0">
                  <emma:literal>44</emma:literal>
                </emma:interpretation>
                <emma:interpretation id="interp3" emma:lang="en-US" emma:confidence="0">
                  <emma:literal>$4</emma:literal>
                </emma:interpretation>
                <emma:interpretation id="interp4" emma:lang="en-US" emma:confidence="0">
                  <emma:literal>{4</emma:literal>
                </emma:interpretation>
              </emma:one-of>
            </emma:emma>
          </inkml:annotationXML>
          <inkml:trace contextRef="#ctx0" brushRef="#br0">-2 110 10836,'16'-55'4902,"-13"36"-129,1 3 129,-4 16-1677,0-22-1419,0 22-774,0 0-258,5 34-257,-5-4-517,7 15 0,-3 4 0,3 12 0,-2 3 0,2 4 0,-3-1 0,1-3 0,0-3 0,-1-6 0,1-4 0,-3-8 0,5-4 0,-7-14-259,9 4-1160,-9-29-1290,0 0-2064,0 0-129,25-23-129,-11-2-129</inkml:trace>
          <inkml:trace contextRef="#ctx0" brushRef="#br0" timeOffset="308.0176">428 146 14319,'14'-50'4902,"-14"50"-129,0 0 0,0-18-2580,4 41-1161,-6 4-257,-3 14-775,-8 2 0,3 10 0,-8 0 0,0 1 0,-2-8 0,-1-3 0,3-6 0,1-7 0,6-3 0,4-7 0,7-3 0,0-17 0,25 18 0,1-16-130,12 0 1,3-2-387,14 0-903,-7 0-3225,-2-9-129,-3 0 0,-8-4-387</inkml:trace>
          <inkml:trace contextRef="#ctx0" brushRef="#br0" timeOffset="497.0284">583 438 16125,'-18'-4'5031,"-2"9"129,20-5-258,4 45-3483,-2-19-1289,12 14-130,-5-1 0,7 3 0,5 6 0,-8-8-388,15 6-4643,-5-3-129,4-4 0,1-6-516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8:19.1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D9CC400-F3A6-4AB7-9A3B-D724CF0D8FEF}" emma:medium="tactile" emma:mode="ink">
          <msink:context xmlns:msink="http://schemas.microsoft.com/ink/2010/main" type="writingRegion" rotatedBoundingBox="15138,4443 16645,4538 16405,8350 14898,8255">
            <msink:destinationLink direction="with" ref="{FA8CF994-F64D-4951-8B51-2CDB7461E39F}"/>
          </msink:context>
        </emma:interpretation>
      </emma:emma>
    </inkml:annotationXML>
    <inkml:traceGroup>
      <inkml:annotationXML>
        <emma:emma xmlns:emma="http://www.w3.org/2003/04/emma" version="1.0">
          <emma:interpretation id="{F6423628-1582-439D-A686-69A5306758FA}" emma:medium="tactile" emma:mode="ink">
            <msink:context xmlns:msink="http://schemas.microsoft.com/ink/2010/main" type="paragraph" rotatedBoundingBox="15243,4529 16591,4529 16591,5593 15243,55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1D2497-A796-4BDE-8622-008992855BCD}" emma:medium="tactile" emma:mode="ink">
              <msink:context xmlns:msink="http://schemas.microsoft.com/ink/2010/main" type="inkBullet" rotatedBoundingBox="15266,4393 16684,4549 16554,5733 15136,5576"/>
            </emma:interpretation>
            <emma:one-of disjunction-type="recognition" id="oneOf0">
              <emma:interpretation id="interp0" emma:lang="en-US" emma:confidence="0">
                <emma:literal>Its</emma:literal>
              </emma:interpretation>
              <emma:interpretation id="interp1" emma:lang="en-US" emma:confidence="0">
                <emma:literal>DI</emma:literal>
              </emma:interpretation>
              <emma:interpretation id="interp2" emma:lang="en-US" emma:confidence="0">
                <emma:literal>DE</emma:literal>
              </emma:interpretation>
              <emma:interpretation id="interp3" emma:lang="en-US" emma:confidence="0">
                <emma:literal>PI</emma:literal>
              </emma:interpretation>
              <emma:interpretation id="interp4" emma:lang="en-US" emma:confidence="0">
                <emma:literal>17]</emma:literal>
              </emma:interpretation>
            </emma:one-of>
          </emma:emma>
        </inkml:annotationXML>
        <inkml:trace contextRef="#ctx0" brushRef="#br0">-5-1484 9030,'21'-4'3999,"17"-10"258,-21 3-258,3-1-2451,19 12-129,-5-4-387,16 4-387,-4 0-129,14 0-258,-1 0 0,10 0 0,4 0-129,6 0 0,2 0-129,3 0 129,0-3-129,-6-2 0,-3-3 0,-10 3 0,-8 0 129,-10 1-129,-15-1 129,-9 3-129,-23 2 129,23 0 0,-23 0 0,0 0 0,0 0-129,0 0 129,0 13-129,0-13 0,0 24 258,0-8-258,-2 4 258,2 3-129,0 2 129,0 2-258,0 5 258,0 3-129,4 4-129,1 4 0,0 3 0,4 6 129,0 3-129,2 2 0,0 0 129,1-2-129,-3-5 0,0-4 129,-2-5 0,-4-7-129,-1-9 129,-2-4-129,0-5 0,0 2 129,0-18-129,-9 28 129,9-28-129,-12 25 0,12-25 0,-11 23 129,11-23-129,-7 16 0,7-16 129,0 0-129,0 0 129,0 0-129,-18 9 129,18-9-129,-28 4 129,3-2-129,-11 1 0,-12 3 129,-10-1-129,-14 0 0,-9 2 0,-10-1 0,-7 1 0,-3 0 0,1-2 0,2 1-129,11-1-129,2-3-387,24 10-1806,3-6-2193,6-5 129,13 3-516,7-4 129</inkml:trace>
        <inkml:trace contextRef="#ctx0" brushRef="#br0" timeOffset="-938.0536">20-1441 6321,'0'0'4515,"-14"-23"-387,14 23 387,0 0-1806,0 0-258,0 0-903,0 0-258,0 0-387,0 0-129,-2 23-129,2-23-258,0 39 129,0-14-129,3 10 0,1 3-129,5 8 0,0 4-129,3 8 0,2 5-129,2 4 129,0 3-129,4-1 129,-4-1-258,2-8 129,-2-5-129,-2-10 0,-2-8 0,-4-10-258,2-4-258,-10-23-645,0 0-3225,7 16-258,-7-16 129,0 0-387</inkml:trace>
        <inkml:trace contextRef="#ctx0" brushRef="#br1" timeOffset="-49695.8424">232-1299 8901,'13'-27'4644,"8"8"-129,-5 15-129,2 2-903,-18 2-1677,53-10-645,-19 1-258,18 7-387,-1-7-129,6 6-129,-2-6 0,-1 3 0,-8-1 129,-7 2-129,-14 0 129,-25 5-128,0 0-259,0 0 0,-7 14 0,-14 5 0,-6 4 0,-2 11 0,-1 4 0,4 11 0,-1 7 0,6 6 0,1 4 0,6 3 0,5 0 0,2-3 0,5-4 0,2-10 0,0-6 0,0-15 0,4 2-517,-4-33-4256,-9 23-258,9-23 0,-16-7-129</inkml:trace>
        <inkml:trace contextRef="#ctx0" brushRef="#br1" timeOffset="-49530.833">398-927 12126,'2'-23'4644,"15"23"-387,8-4 129,7-7-2709,22 11-1419,15 0-1677,13 0-2709,3-7 0,17-2-516,-3-12 0</inkml:trace>
      </inkml:traceGroup>
    </inkml:traceGroup>
    <inkml:traceGroup>
      <inkml:annotationXML>
        <emma:emma xmlns:emma="http://www.w3.org/2003/04/emma" version="1.0">
          <emma:interpretation id="{65E972BA-FC27-4E77-BC79-FE929CC8148D}" emma:medium="tactile" emma:mode="ink">
            <msink:context xmlns:msink="http://schemas.microsoft.com/ink/2010/main" type="paragraph" rotatedBoundingBox="15080,6159 16273,5696 16568,6455 15376,69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7E0A5A-3164-41E0-B264-0CF6818C5E84}" emma:medium="tactile" emma:mode="ink">
              <msink:context xmlns:msink="http://schemas.microsoft.com/ink/2010/main" type="line" rotatedBoundingBox="15080,6159 16273,5696 16568,6455 15376,6919"/>
            </emma:interpretation>
          </emma:emma>
        </inkml:annotationXML>
        <inkml:traceGroup>
          <inkml:annotationXML>
            <emma:emma xmlns:emma="http://www.w3.org/2003/04/emma" version="1.0">
              <emma:interpretation id="{DFB351E5-2FAF-4ED3-8C51-ECB64B29C3C9}" emma:medium="tactile" emma:mode="ink">
                <msink:context xmlns:msink="http://schemas.microsoft.com/ink/2010/main" type="inkWord" rotatedBoundingBox="15080,6159 16273,5696 16568,6455 15376,6919"/>
              </emma:interpretation>
              <emma:one-of disjunction-type="recognition" id="oneOf1">
                <emma:interpretation id="interp5" emma:lang="en-US" emma:confidence="1">
                  <emma:literal>15</emma:literal>
                </emma:interpretation>
                <emma:interpretation id="interp6" emma:lang="en-US" emma:confidence="0">
                  <emma:literal>#5</emma:literal>
                </emma:interpretation>
                <emma:interpretation id="interp7" emma:lang="en-US" emma:confidence="0">
                  <emma:literal>{5</emma:literal>
                </emma:interpretation>
                <emma:interpretation id="interp8" emma:lang="en-US" emma:confidence="0">
                  <emma:literal>75</emma:literal>
                </emma:interpretation>
                <emma:interpretation id="interp9" emma:lang="en-US" emma:confidence="0">
                  <emma:literal>45</emma:literal>
                </emma:interpretation>
              </emma:one-of>
            </emma:emma>
          </inkml:annotationXML>
          <inkml:trace contextRef="#ctx0" brushRef="#br1" timeOffset="-45733.6158">0 33 5289,'0'-18'4515,"0"18"0,0 0-129,0 0-1419,4-17-387,-4 17-387,2 9-645,8 21-258,-10-3-258,6 19-258,-5 2-129,8 16-129,-5-2-129,5 7-257,0 1-130,-4-10 0,6 1-388,-11-17-386,12 3-516,-14-23-2193,2 0-1419,0-24 129,0 17-258,0-17-258</inkml:trace>
          <inkml:trace contextRef="#ctx0" brushRef="#br1" timeOffset="-45313.5913">230 122 10191,'0'0'4773,"12"-2"0,-5 11-258,-7-9-774,29 48-2451,-24-19-387,11 12-129,-9-9-258,4 3-258,-4-6-129,-2-3 0,1-8-258,-6-18 129,5 23 0,-5-23-129,0 0 0,18 0 129,-18 0 129,19-21 0,-19 21 0,29-20 129,-13 13-129,2 7 129,-1 2-128,5 16-130,-3 3 0,3 10 0,-5-1 0,-1 4 0,-5 1 0,-4-3 0,-7-2 0,0-6 0,-10 0 0,-15-11-1033,25-13-3611,-39 25-516,10-20 258,2-1-387</inkml:trace>
          <inkml:trace contextRef="#ctx0" brushRef="#br1" timeOffset="-45067.5775">328 291 12900,'48'-85'4902,"-15"53"-129,10 3 0,-4-3-2709,25 22-774,-3-15-387,15 9-258,-1-4-258,5 6-257,-7-2-130,-6 3 0,-10 3 0,-9-1 0,-12 6 0,-16-2-130,-1 7-1160,-19 0-3354,0 0-387,-14 12 258,-4-7-774</inkml:trace>
        </inkml:traceGroup>
      </inkml:traceGroup>
    </inkml:traceGroup>
    <inkml:traceGroup>
      <inkml:annotationXML>
        <emma:emma xmlns:emma="http://www.w3.org/2003/04/emma" version="1.0">
          <emma:interpretation id="{AFF95118-4373-427E-AC26-B0B2F8A39437}" emma:medium="tactile" emma:mode="ink">
            <msink:context xmlns:msink="http://schemas.microsoft.com/ink/2010/main" type="paragraph" rotatedBoundingBox="14944,7515 16001,7581 15955,8321 14898,82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4C3841-DC4E-4431-836E-F5B08747C4E8}" emma:medium="tactile" emma:mode="ink">
              <msink:context xmlns:msink="http://schemas.microsoft.com/ink/2010/main" type="line" rotatedBoundingBox="14944,7515 16001,7581 15954,8322 14898,8255"/>
            </emma:interpretation>
          </emma:emma>
        </inkml:annotationXML>
        <inkml:traceGroup>
          <inkml:annotationXML>
            <emma:emma xmlns:emma="http://www.w3.org/2003/04/emma" version="1.0">
              <emma:interpretation id="{D5141326-1FB2-4DA6-9E73-7C02C0BB0BCB}" emma:medium="tactile" emma:mode="ink">
                <msink:context xmlns:msink="http://schemas.microsoft.com/ink/2010/main" type="inkWord" rotatedBoundingBox="14944,7515 16001,7581 15954,8322 14898,8255"/>
              </emma:interpretation>
              <emma:one-of disjunction-type="recognition" id="oneOf2">
                <emma:interpretation id="interp10" emma:lang="en-US" emma:confidence="1">
                  <emma:literal>31</emma:literal>
                </emma:interpretation>
                <emma:interpretation id="interp11" emma:lang="en-US" emma:confidence="0">
                  <emma:literal>3 |</emma:literal>
                </emma:interpretation>
                <emma:interpretation id="interp12" emma:lang="en-US" emma:confidence="0">
                  <emma:literal>3 I</emma:literal>
                </emma:interpretation>
                <emma:interpretation id="interp13" emma:lang="en-US" emma:confidence="0">
                  <emma:literal>3 l</emma:literal>
                </emma:interpretation>
                <emma:interpretation id="interp14" emma:lang="en-US" emma:confidence="0">
                  <emma:literal>3 1</emma:literal>
                </emma:interpretation>
              </emma:one-of>
            </emma:emma>
          </inkml:annotationXML>
          <inkml:trace contextRef="#ctx0" brushRef="#br1" timeOffset="-40318.306">-292 1627 12642,'28'-51'5031,"-8"24"-258,5-2 129,12 15-2580,-14-11-903,22 18-645,-10 0-129,8 11-386,-6 10-259,-1 12 0,-11 7 0,-8 2 0,-9 8 0,-8-4 0,-11 4 0,-14-13-388,0 2-128,-7-11 129,7-1-129,-3-10 129,10-4 129,18-6 129,0 0 129,0 0 129,0-14 0,23 6 129,4 0 129,8 4-129,-1 2 129,3 2-129,1 2 0,-3 10 0,-4 3-129,-1 1 1,-7 3-130,-5 4 0,-8 2 0,-6 2 0,-4-2 0,-11 0 0,-10-2 0,-9 0 0,-9-5 0,-8-2 0,-4-4 0,-4-6 0,0-3 0,-2-1 0,7-2 0,-2 0 0,13-4-517,0-10-386,21 12-903,-9-10-2838,27 12-129,-17-29-258,17 13-129</inkml:trace>
          <inkml:trace contextRef="#ctx0" brushRef="#br1" timeOffset="-39966.2858">594 1519 12900,'7'-20'4902,"3"-1"-258,-10 21 129,0 0-2451,0 0-1290,4 14-387,-4 4-129,3 14 0,-1 3-129,5 12-257,-1 1-130,1 7 0,-2 0 0,0 4 0,1-3 0,1 0 0,0-7 0,0 1 0,0-7 0,-1-6 0,4 1 0,-10-38-2065,6 35-2837,-6-35-129,1 22 0,-1-22-387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2118337-2BDF-4695-ACA6-11BA80DFF845}" emma:medium="tactile" emma:mode="ink">
          <msink:context xmlns:msink="http://schemas.microsoft.com/ink/2010/main" type="writingRegion" rotatedBoundingBox="17121,6182 18439,5973 19023,9666 17705,9875"/>
        </emma:interpretation>
      </emma:emma>
    </inkml:annotationXML>
    <inkml:traceGroup>
      <inkml:annotationXML>
        <emma:emma xmlns:emma="http://www.w3.org/2003/04/emma" version="1.0">
          <emma:interpretation id="{1433034B-B05F-4D30-AA54-D7395197D40D}" emma:medium="tactile" emma:mode="ink">
            <msink:context xmlns:msink="http://schemas.microsoft.com/ink/2010/main" type="paragraph" rotatedBoundingBox="17599,6106 18439,5973 18554,6701 17714,6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D2E261-4F32-426F-83A2-059B41E9A955}" emma:medium="tactile" emma:mode="ink">
              <msink:context xmlns:msink="http://schemas.microsoft.com/ink/2010/main" type="line" rotatedBoundingBox="17599,6106 18439,5973 18554,6701 17714,6833"/>
            </emma:interpretation>
          </emma:emma>
        </inkml:annotationXML>
        <inkml:traceGroup>
          <inkml:annotationXML>
            <emma:emma xmlns:emma="http://www.w3.org/2003/04/emma" version="1.0">
              <emma:interpretation id="{BF528B79-A897-49E3-9E2D-DCEFB136844A}" emma:medium="tactile" emma:mode="ink">
                <msink:context xmlns:msink="http://schemas.microsoft.com/ink/2010/main" type="inkWord" rotatedBoundingBox="17599,6106 18439,5973 18554,6701 17714,6833"/>
              </emma:interpretation>
              <emma:one-of disjunction-type="recognition" id="oneOf0">
                <emma:interpretation id="interp0" emma:lang="en-US" emma:confidence="1">
                  <emma:literal>13</emma:literal>
                </emma:interpretation>
                <emma:interpretation id="interp1" emma:lang="en-US" emma:confidence="0">
                  <emma:literal>I 3</emma:literal>
                </emma:interpretation>
                <emma:interpretation id="interp2" emma:lang="en-US" emma:confidence="0">
                  <emma:literal>| 3</emma:literal>
                </emma:interpretation>
                <emma:interpretation id="interp3" emma:lang="en-US" emma:confidence="0">
                  <emma:literal>l 3</emma:literal>
                </emma:interpretation>
                <emma:interpretation id="interp4" emma:lang="en-US" emma:confidence="0">
                  <emma:literal>1 3</emma:literal>
                </emma:interpretation>
              </emma:one-of>
            </emma:emma>
          </inkml:annotationXML>
          <inkml:trace contextRef="#ctx0" brushRef="#br0">34 46 14190,'-5'-29'4902,"0"8"-258,5 21 129,0 0-3096,0 0-645,0 16-387,-2 4-129,0 17-128,-7 6-388,6 10 0,-3 7 0,4 4 0,2 4 0,0-4 0,0 0 0,8-11 0,6-1 0,-4-11-130,10 0-1031,-16-16-3096,8-6-774,-12-19 129,21 15-387</inkml:trace>
          <inkml:trace contextRef="#ctx0" brushRef="#br0" timeOffset="489.028">210 265 11739,'75'-152'5031,"-29"88"-387,6 13 387,-2-1-1548,10 38-2193,-15 3-387,6 13-257,-15 12-646,-8 18 0,-10 0 0,-13 7 0,-5 4 0,-14-2 0,-7 0 0,-9-11 0,3 2-517,-3-16 1,7 4 0,-1-17 258,24-3 0,-16-1 129,16 1 258,6-27 129,8 9 0,9 6 129,-2-4 0,13 10 0,-4 1-129,8 7-128,-3 10-130,1 8 0,-4 6 0,-2 6 0,-5 4 0,-5 3 0,-10 0 0,-6 0 0,-6-1 0,-14-4 0,-11-4 0,-8-4 0,-6-4 0,-5-6 0,-4-7 0,-2-6 0,3-1 0,1-2 0,7-3 0,-6-17-1807,14 9-2966,4-1-387,8 3 129,5 0-258</inkml:trace>
        </inkml:traceGroup>
      </inkml:traceGroup>
    </inkml:traceGroup>
    <inkml:traceGroup>
      <inkml:annotationXML>
        <emma:emma xmlns:emma="http://www.w3.org/2003/04/emma" version="1.0">
          <emma:interpretation id="{6BD204D9-05C5-457C-A170-4716F95280E1}" emma:medium="tactile" emma:mode="ink">
            <msink:context xmlns:msink="http://schemas.microsoft.com/ink/2010/main" type="paragraph" rotatedBoundingBox="17425,7427 18664,7427 18664,8377 17425,83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8F37A3-5FBB-40F8-8549-E73A804B60EA}" emma:medium="tactile" emma:mode="ink">
              <msink:context xmlns:msink="http://schemas.microsoft.com/ink/2010/main" type="inkBullet" rotatedBoundingBox="17331,7591 18608,7357 18787,8337 17510,8571"/>
            </emma:interpretation>
            <emma:one-of disjunction-type="recognition" id="oneOf1">
              <emma:interpretation id="interp5" emma:lang="en-US" emma:confidence="1">
                <emma:literal>29</emma:literal>
              </emma:interpretation>
              <emma:interpretation id="interp6" emma:lang="en-US" emma:confidence="0">
                <emma:literal>•9</emma:literal>
              </emma:interpretation>
              <emma:interpretation id="interp7" emma:lang="en-US" emma:confidence="0">
                <emma:literal>99</emma:literal>
              </emma:interpretation>
              <emma:interpretation id="interp8" emma:lang="en-US" emma:confidence="0">
                <emma:literal>2</emma:literal>
              </emma:interpretation>
              <emma:interpretation id="interp9" emma:lang="en-US" emma:confidence="0">
                <emma:literal>9</emma:literal>
              </emma:interpretation>
            </emma:one-of>
          </emma:emma>
        </inkml:annotationXML>
        <inkml:trace contextRef="#ctx0" brushRef="#br0" timeOffset="5246.3001">-35 1752 12900,'-21'-20'4902,"21"20"-387,-20-25-129,2-3-2580,18 12-516,0-13-387,7 3-258,0-8 0,11 4-129,2-6-257,5 9-259,1 1 0,5 8 0,-3 2 0,2 12 0,-3 4 0,-2 14 0,-4 13 0,-3 7 0,-7 7 0,-10 7 0,-1 3 0,-17 1 0,-10 0 0,-9-4 0,-6 0 0,-10-7 0,-1-4 0,1-9 0,4-4 0,7-7 0,6-2 0,8-7 0,6-2 0,21-6 0,0 0 0,0 0 0,0 0 0,14 3 0,11-3 0,10 0 0,6 2 0,9 0 0,3 1 0,4 1 0,2-2 0,-2 0 0,0 3 0,-9-5 0,-2 2 0,-10-2 0,5 0-775,-18 0-4256,-2-9-258,-21 9 129,29-29-387</inkml:trace>
        <inkml:trace contextRef="#ctx0" brushRef="#br0" timeOffset="5820.3329">933 1654 8901,'37'-54'4515,"-32"22"129,-1 2-258,-4 5-1935,-20-16-645,11 15-387,-23-12-258,9 15-387,-14-5 0,5 13-387,-7 5 129,3 10-258,-5 3 0,7 15-129,1 5 0,6 6-129,2 1 0,9 4 0,5-2 0,8 0-129,3-5 129,7-4 0,9-6-129,5-2 129,6-8 0,1-5 0,4-2 0,0-8 0,0-8 129,2-3 0,-4-8 0,1 4 1,-6-2-130,0 6 0,-9 1 0,1 11 0,-17 7 0,22 3 0,-15 19 0,-2 10 0,0 7 0,1 7 0,-1 7 0,-1 2 0,-3 4 0,-1 0 0,0 0 0,0-4 0,-1-2 0,-6-1 0,1-3 0,-4-6 0,2 2 0,-9-20-388,17 1-4643,-15-4-129,15-22 0,-30 23-258</inkml:trace>
      </inkml:traceGroup>
    </inkml:traceGroup>
    <inkml:traceGroup>
      <inkml:annotationXML>
        <emma:emma xmlns:emma="http://www.w3.org/2003/04/emma" version="1.0">
          <emma:interpretation id="{E7704403-D971-4229-BB41-6C087B4580CD}" emma:medium="tactile" emma:mode="ink">
            <msink:context xmlns:msink="http://schemas.microsoft.com/ink/2010/main" type="paragraph" rotatedBoundingBox="17702,9007 18499,8995 18510,9747 17713,9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28B9B8-576D-421D-AF5C-C2A2F616A8A4}" emma:medium="tactile" emma:mode="ink">
              <msink:context xmlns:msink="http://schemas.microsoft.com/ink/2010/main" type="line" rotatedBoundingBox="17702,9007 18499,8995 18510,9747 17713,9759"/>
            </emma:interpretation>
          </emma:emma>
        </inkml:annotationXML>
        <inkml:traceGroup>
          <inkml:annotationXML>
            <emma:emma xmlns:emma="http://www.w3.org/2003/04/emma" version="1.0">
              <emma:interpretation id="{0999592D-AC93-428D-A03E-3F1668BD4A86}" emma:medium="tactile" emma:mode="ink">
                <msink:context xmlns:msink="http://schemas.microsoft.com/ink/2010/main" type="inkWord" rotatedBoundingBox="17702,9007 18499,8995 18510,9747 17713,9759"/>
              </emma:interpretation>
              <emma:one-of disjunction-type="recognition" id="oneOf2">
                <emma:interpretation id="interp10" emma:lang="en-US" emma:confidence="1">
                  <emma:literal>21</emma:literal>
                </emma:interpretation>
                <emma:interpretation id="interp11" emma:lang="en-US" emma:confidence="0">
                  <emma:literal>Il</emma:literal>
                </emma:interpretation>
                <emma:interpretation id="interp12" emma:lang="en-US" emma:confidence="0">
                  <emma:literal>2/</emma:literal>
                </emma:interpretation>
                <emma:interpretation id="interp13" emma:lang="en-US" emma:confidence="0">
                  <emma:literal>2!</emma:literal>
                </emma:interpretation>
                <emma:interpretation id="interp14" emma:lang="en-US" emma:confidence="0">
                  <emma:literal>II</emma:literal>
                </emma:interpretation>
              </emma:one-of>
            </emma:emma>
          </inkml:annotationXML>
          <inkml:trace contextRef="#ctx0" brushRef="#br0" timeOffset="11418.6531">244 3235 12513,'-25'-21'4902,"6"-13"-258,13 13 0,6 3-2580,-1-18-903,4 11-129,2-10-516,13 6 0,-2-3-258,6 6 0,-1 3 1,2 7-259,-2 5 0,1 11 0,-4 2 0,-2 19 0,-4 6 0,-5 10 0,-5 6 0,-2 7 0,-7 3 0,-11-2 0,-5 3 0,-9-4 0,-4-2 0,-3-7 0,2-4 0,-2-7-130,5-7 1,2-5 129,7-7 0,5-2 0,20-9 259,-21 1-259,21-1 0,0 0 0,0 0 0,27-8 0,-6 6 0,8-2 0,6 4 0,6 0 0,4 0 0,3 0 0,7 6 0,-7-6-130,12 8-1418,-19-8-3096,9-5-516,-4-11 0,-3-3-129</inkml:trace>
          <inkml:trace contextRef="#ctx0" brushRef="#br0" timeOffset="11666.6672">808 3011 15738,'-16'-12'4773,"16"12"258,-5 8-774,6 23-2967,-1-6-258,0 16-386,0-2-646,0 9 0,2 3 0,5 4 0,-1 1 0,-3-3 0,8 7 0,-11-22-904,12 10-4127,-10-7-129,2-7 0,-4-8-387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44.85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35B5C77-0351-40ED-9C0C-7CFD6D6E28AF}" emma:medium="tactile" emma:mode="ink">
          <msink:context xmlns:msink="http://schemas.microsoft.com/ink/2010/main" type="writingRegion" rotatedBoundingBox="15489,9033 16786,9033 16786,9745 15489,9745">
            <msink:destinationLink direction="with" ref="{FA8CF994-F64D-4951-8B51-2CDB7461E39F}"/>
          </msink:context>
        </emma:interpretation>
      </emma:emma>
    </inkml:annotationXML>
    <inkml:traceGroup>
      <inkml:annotationXML>
        <emma:emma xmlns:emma="http://www.w3.org/2003/04/emma" version="1.0">
          <emma:interpretation id="{A002AFD8-409F-4E1A-906B-4ABFF59EA11D}" emma:medium="tactile" emma:mode="ink">
            <msink:context xmlns:msink="http://schemas.microsoft.com/ink/2010/main" type="paragraph" rotatedBoundingBox="15489,9033 16786,9033 16786,9745 15489,97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1983D9-7DFA-4F12-AD96-21F65091A6C7}" emma:medium="tactile" emma:mode="ink">
              <msink:context xmlns:msink="http://schemas.microsoft.com/ink/2010/main" type="line" rotatedBoundingBox="15489,9033 16786,9033 16786,9745 15489,9745"/>
            </emma:interpretation>
          </emma:emma>
        </inkml:annotationXML>
        <inkml:traceGroup>
          <inkml:annotationXML>
            <emma:emma xmlns:emma="http://www.w3.org/2003/04/emma" version="1.0">
              <emma:interpretation id="{A8F336FB-6672-475C-BF85-7FC36C25B37B}" emma:medium="tactile" emma:mode="ink">
                <msink:context xmlns:msink="http://schemas.microsoft.com/ink/2010/main" type="inkWord" rotatedBoundingBox="15489,9033 16786,9033 16786,9745 15489,9745"/>
              </emma:interpretation>
              <emma:one-of disjunction-type="recognition" id="oneOf0">
                <emma:interpretation id="interp0" emma:lang="en-US" emma:confidence="1">
                  <emma:literal>23</emma:literal>
                </emma:interpretation>
                <emma:interpretation id="interp1" emma:lang="en-US" emma:confidence="1">
                  <emma:literal>2 3</emma:literal>
                </emma:interpretation>
                <emma:interpretation id="interp2" emma:lang="en-US" emma:confidence="0">
                  <emma:literal>1 3</emma:literal>
                </emma:interpretation>
                <emma:interpretation id="interp3" emma:lang="en-US" emma:confidence="0">
                  <emma:literal>z 3</emma:literal>
                </emma:interpretation>
                <emma:interpretation id="interp4" emma:lang="en-US" emma:confidence="0">
                  <emma:literal>Z 3</emma:literal>
                </emma:interpretation>
              </emma:one-of>
            </emma:emma>
          </inkml:annotationXML>
          <inkml:trace contextRef="#ctx0" brushRef="#br0">72 294 14061,'5'-61'4902,"-2"29"-258,8-1-129,10 9-2451,-8-17-1161,15 15-129,-3-4-387,9 8 130,-6 4-517,8 13 0,-7 5 0,-1 13 0,-10 11 0,-8 14 0,-6 6 0,-4 10 0,-12 1 0,-12 2 0,-6-4 0,-5 2 0,-5-5 0,0 0 0,-3-7 0,4-6 0,5-5 0,7-4 0,4-6 0,9-5 0,14-17 0,-4 20 0,4-20 0,27 4 0,2-4 0,6 0 0,8 0 0,8 0 0,3-2 0,4-3 0,3 1 0,-4-3 0,3 7 0,-12-18 0,20 18-3613,-27-16-1547,-2 4 0,-11-6-387,-3-2 129</inkml:trace>
          <inkml:trace contextRef="#ctx0" brushRef="#br0" timeOffset="497.0284">774 205 14964,'34'-80'4902,"-6"44"129,1 4-258,22 16-3096,-20-7-645,18 16-644,-11 0-388,1 7 0,-11 11 0,-3 8 0,-9 2 0,-9 6 0,-7 2 0,-7-4 0,-7 1 0,-5-8 0,1 2 0,0-8 0,18-12 0,-25 12 0,25-12-259,0 0 259,0 0 0,21-8 259,-1-1-259,3 3 0,0 1 0,6 5 0,-3 2 0,-1 12 0,-3 6 0,-1 8 0,-5 6 0,-4 5 0,-3 7 0,-7 0 0,-2 2 0,-11 2 0,-10-5 0,-6-3 0,-10-8 0,-4-4 0,-7-10 0,-5-6 0,-2-8 0,-2-6 0,2-4 0,-2-12 0,9 4 0,-2-12 0,20 23-2323,1-21-2450,4 10-258,6-2 0,19 14-387</inkml:trace>
        </inkml:traceGroup>
      </inkml:traceGroup>
    </inkml:traceGroup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11.9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1454422-F901-4945-9CF7-22050646B02C}" emma:medium="tactile" emma:mode="ink">
          <msink:context xmlns:msink="http://schemas.microsoft.com/ink/2010/main" type="inkDrawing" rotatedBoundingBox="12277,4428 12427,10389 12349,10391 12199,4430" semanticType="callout" shapeName="Other"/>
        </emma:interpretation>
      </emma:emma>
    </inkml:annotationXML>
    <inkml:trace contextRef="#ctx0" brushRef="#br0">8474 233 9804,'0'0'4644,"0"0"-129,0 0-387,0 0-1806,0 0-903,0 0-387,9 16-387,-2 3-258,-4 1 0,4 10-129,-1 2 258,3 9-258,-6 5 0,6 15 129,-5 8 0,1 18 0,-3 11 0,3 16 0,-3 10-258,1 13 1,3 7-130,1 13 0,0 14 0,4 7 0,-3 3 0,1 9 0,-2 2 0,1 25 0,-5 6 0,1-1 0,-4-5 0,0 6 0,0 8 0,0 9 0,0 0 0,0-14 0,0-5 0,0 6 0,0-4 0,1-12 0,8-19 0,-3-24 0,13-1-1549,-12-32-3095,2-19-645,-9-27 129,0-24-516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17.1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4779C48-FC15-48E0-8B3D-E1620EED3E79}" emma:medium="tactile" emma:mode="ink">
          <msink:context xmlns:msink="http://schemas.microsoft.com/ink/2010/main" type="writingRegion" rotatedBoundingBox="3860,7722 4988,7856 4736,9984 3607,9850"/>
        </emma:interpretation>
      </emma:emma>
    </inkml:annotationXML>
    <inkml:traceGroup>
      <inkml:annotationXML>
        <emma:emma xmlns:emma="http://www.w3.org/2003/04/emma" version="1.0">
          <emma:interpretation id="{1067397C-D7AE-432B-978F-2BDA96FAF8E2}" emma:medium="tactile" emma:mode="ink">
            <msink:context xmlns:msink="http://schemas.microsoft.com/ink/2010/main" type="paragraph" rotatedBoundingBox="3860,7722 4988,7856 4904,8571 3775,8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E630EB-C2C7-44C7-A402-3699178FAA41}" emma:medium="tactile" emma:mode="ink">
              <msink:context xmlns:msink="http://schemas.microsoft.com/ink/2010/main" type="line" rotatedBoundingBox="3860,7722 4988,7856 4904,8571 3775,8437"/>
            </emma:interpretation>
          </emma:emma>
        </inkml:annotationXML>
        <inkml:traceGroup>
          <inkml:annotationXML>
            <emma:emma xmlns:emma="http://www.w3.org/2003/04/emma" version="1.0">
              <emma:interpretation id="{C5077793-0ACC-4890-A3A0-812B0277DFDB}" emma:medium="tactile" emma:mode="ink">
                <msink:context xmlns:msink="http://schemas.microsoft.com/ink/2010/main" type="inkWord" rotatedBoundingBox="3860,7722 4988,7856 4904,8571 3775,8437"/>
              </emma:interpretation>
              <emma:one-of disjunction-type="recognition" id="oneOf0">
                <emma:interpretation id="interp0" emma:lang="en-US" emma:confidence="1">
                  <emma:literal>24</emma:literal>
                </emma:interpretation>
                <emma:interpretation id="interp1" emma:lang="en-US" emma:confidence="1">
                  <emma:literal>2 4</emma:literal>
                </emma:interpretation>
                <emma:interpretation id="interp2" emma:lang="en-US" emma:confidence="0">
                  <emma:literal>1 4</emma:literal>
                </emma:interpretation>
                <emma:interpretation id="interp3" emma:lang="en-US" emma:confidence="0">
                  <emma:literal>L 4</emma:literal>
                </emma:interpretation>
                <emma:interpretation id="interp4" emma:lang="en-US" emma:confidence="0">
                  <emma:literal>l 4</emma:literal>
                </emma:interpretation>
              </emma:one-of>
            </emma:emma>
          </inkml:annotationXML>
          <inkml:trace contextRef="#ctx0" brushRef="#br0">1650 6988 3870,'13'30'4644,"-8"-12"-129,-5-18 258,0 0-1419,0 0-645,0 0-645,0 0-387,-14-13-516,14 13-258,-6-32-387,6 13 0,-5-10-129,5 3 0,0-5 0,7 5-258,0-1 129,8 4-129,-1 3 0,4 6 0,-1 3-129,3 8 130,1 3-130,2 3 0,-3 10 0,0 5 0,-3 6 0,-2 5 0,-5 3 0,-4 4 0,-5-1 0,-2 4 0,-12-1 0,-8 1 0,-4-4 0,-9-1 0,-2-2 0,-3-5 0,-2-2-259,2-6 130,4-3 0,3-3 129,5-3 0,4-4 129,7-3-129,16-3 129,-16 4 0,16-4 1,0 0-130,16 3 0,3-1 0,10 2 0,3-4 0,11 3 0,1-1 0,8-2 0,3 4 0,-5-4 0,15 10-2968,-13-8-1805,0-2-387,-6 0-129,-2 0-387</inkml:trace>
          <inkml:trace contextRef="#ctx0" brushRef="#br0" timeOffset="340.0194">2440 6885 12900,'5'-20'5160,"10"-1"-129,-15 21-129,0 0-2580,-6 9-1419,-1 12-258,-14 0-129,5 8-128,-9 1-388,-2 4 0,-1-2 0,-4 0 0,1-2 0,3-3 0,7-4 0,3-4 0,4 1 0,14-20 0,-6 27 0,6-27 0,25 12 0,4-8 0,10-3 0,3-1-130,10 0-386,-7-9-645,17 4-3483,-16-2-387,-7-2 129,-5 0-387</inkml:trace>
          <inkml:trace contextRef="#ctx0" brushRef="#br0" timeOffset="538.0308">2559 7057 15351,'-25'0'5418,"25"0"-129,-14 18-258,-2-4-3612,16 18-1160,0-2-259,0 13 0,0 0 0,5 7 0,8 3 0,-6-5 0,18 9-3742,-15-7-1289,1-2-258,0-7-387</inkml:trace>
        </inkml:traceGroup>
      </inkml:traceGroup>
    </inkml:traceGroup>
    <inkml:traceGroup>
      <inkml:annotationXML>
        <emma:emma xmlns:emma="http://www.w3.org/2003/04/emma" version="1.0">
          <emma:interpretation id="{93F2BF12-3E9B-4A27-906E-5B041EC17F7E}" emma:medium="tactile" emma:mode="ink">
            <msink:context xmlns:msink="http://schemas.microsoft.com/ink/2010/main" type="paragraph" rotatedBoundingBox="3991,8968 4829,9323 4505,10088 3666,97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6B12B0-5743-42B9-8FC5-57F54CB89D54}" emma:medium="tactile" emma:mode="ink">
              <msink:context xmlns:msink="http://schemas.microsoft.com/ink/2010/main" type="line" rotatedBoundingBox="3991,8968 4829,9323 4505,10088 3666,9732"/>
            </emma:interpretation>
          </emma:emma>
        </inkml:annotationXML>
        <inkml:traceGroup>
          <inkml:annotationXML>
            <emma:emma xmlns:emma="http://www.w3.org/2003/04/emma" version="1.0">
              <emma:interpretation id="{42A3DEDC-F5FA-43AE-B0DF-B755B1A1E595}" emma:medium="tactile" emma:mode="ink">
                <msink:context xmlns:msink="http://schemas.microsoft.com/ink/2010/main" type="inkWord" rotatedBoundingBox="3991,8968 4829,9323 4505,10088 3666,9732"/>
              </emma:interpretation>
              <emma:one-of disjunction-type="recognition" id="oneOf1">
                <emma:interpretation id="interp5" emma:lang="en-US" emma:confidence="1">
                  <emma:literal>16</emma:literal>
                </emma:interpretation>
                <emma:interpretation id="interp6" emma:lang="en-US" emma:confidence="0">
                  <emma:literal>I 6</emma:literal>
                </emma:interpretation>
                <emma:interpretation id="interp7" emma:lang="en-US" emma:confidence="0">
                  <emma:literal>| 6</emma:literal>
                </emma:interpretation>
                <emma:interpretation id="interp8" emma:lang="en-US" emma:confidence="0">
                  <emma:literal>' 6</emma:literal>
                </emma:interpretation>
                <emma:interpretation id="interp9" emma:lang="en-US" emma:confidence="0">
                  <emma:literal>1 6</emma:literal>
                </emma:interpretation>
              </emma:one-of>
            </emma:emma>
          </inkml:annotationXML>
          <inkml:trace contextRef="#ctx0" brushRef="#br0" timeOffset="6079.3476">1608 8196 14061,'-4'-31'4902,"2"15"-258,2 16 129,0 0-3225,0 0-645,7 31-258,-7-7-129,7 14-129,-3 6 1,3 13-388,-2 5 0,3 8 0,0 5 0,1-4 0,4 0-388,-4-12-386,12 5-645,-16-29-1806,11-1-1677,0-11 0,2-12-129,2-8-258</inkml:trace>
          <inkml:trace contextRef="#ctx0" brushRef="#br0" timeOffset="6511.3724">2235 8306 11223,'0'-62'5160,"-8"38"-516,8 24 258,-31-17-1935,5 8-1677,26 9-645,-34 18-258,20 8 0,-2 8-258,3 9-129,2 5 0,4 7 129,4 7-258,3-1 129,0 1-258,10-5 129,6-6 0,4-10 0,5-7-129,2-14 129,5-11 129,0-9 0,0-11 129,0-10 129,-6-10 129,-1-1-129,-11-5 129,-3 1-129,-11-1 130,-5 5-388,-15 4 0,-5 10 0,-8 5 0,-7 11 0,0 4 0,-9 16 0,5 16-130,-9-11-1805,10 18-2838,6 5-258,1-1 0,9 3-387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6:07.8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3020A7-6E94-4182-B22C-AF4950E59C7B}" emma:medium="tactile" emma:mode="ink">
          <msink:context xmlns:msink="http://schemas.microsoft.com/ink/2010/main" type="inkDrawing" rotatedBoundingBox="3691,4190 12202,4376 12200,4495 3688,4309" semanticType="underline" shapeName="Other">
            <msink:sourceLink direction="with" ref="{753F5DC8-DC0A-49E3-A311-2F41AE47C975}"/>
            <msink:sourceLink direction="with" ref="{640D69A7-60F7-434D-8B63-3D8820CFEBD4}"/>
            <msink:sourceLink direction="with" ref="{985D52CE-5358-4016-A8CF-82A32A1D84E8}"/>
            <msink:sourceLink direction="with" ref="{CDE65887-1F5D-46DF-8C85-2D4BD18B8F0F}"/>
            <msink:sourceLink direction="with" ref="{183A69AB-4045-436D-93A5-3E849794DDDD}"/>
          </msink:context>
        </emma:interpretation>
      </emma:emma>
    </inkml:annotationXML>
    <inkml:trace contextRef="#ctx0" brushRef="#br0">-16 7 5547,'-18'-13'3999,"18"13"-258,0 0 0,0 0-1806,0 0-903,0 0-129,0 0 129,0 0-129,10 0 258,15 9-129,-3-9-129,19 7-258,-2-7 0,16 2-129,0-2-129,13 0 0,1 0-258,7 0 129,1 0-258,3 2 129,0 1-129,7 1 129,6-1-129,6 5 129,10 0-129,6 1 129,6 2-129,11 3 129,9-1 0,13 1 0,12 0 0,10-1 0,7-1 0,9 0 0,16-3-129,11 0 129,7-2-129,-2 0 129,-2-1-129,10-1 129,6-1 0,0-1-129,-1 3 129,-2-5-129,5 1 129,5 0 0,-1-2-129,-7 0 129,-10 0-129,3-4 129,-4-1-129,-11 0 0,-14-2 129,-16-1-129,-9 5-129,-11-2 129,-5 3-129,-14 0 0,-9 2 0,-9 0-129,-3 0-258,-15 0-387,2 14-1032,-19-5-2838,-19-4 387,-17 8-516,-23-8 0</inkml:trace>
    <inkml:trace contextRef="#ctx0" brushRef="#br0" timeOffset="3336.1908">8159 217 2580,'0'0'2967,"0"0"0,0 0-516,0 0-774,0 0-258,0 0-645,0 0 0,0 0-258,0 0 0,0 0-129,0 0 0,0 0 0,0 0 129,0 0 0,12-2 0,-12 2 129,0 0 0,0 0-129,20-2 129,-20 2-129,0 0-129,0 0 129,19-4-129,-19 4-129,0 0-129,0 0 0,0 0 0,0 0-129,18 0 129,-18 0-129,0 0 0,0 0 0,0 0 0,0 0 258,0 0-258,0 0 0,0 0 0,0 0 129,0 0 0,0 0-129,0 0 258,0 0-129,0 0 0,0 0 0,0 0 129,0 0-129,0 0 0,0 0 0,0 0 0,0 0 0,0 0 0,0 0 0,0 0 0,0 0 129,0 0-129,0 0 0,0 0 0,0 0 0,0 0-129,0 0 129,0 0-129,0 0 0,0 0 0,0 0 0,0 0 0,0 0 0,0 0 0,16-10 0,-16 10 0,0 0 0,0 0 0,0 0 0,0 0 0,0 0 0,0 0 0,20-6 0,-20 6 0,0 0 0,0 0 0,19 0 0,-19 0-129,0 0 129,0 0 0,18 0 0,-18 0 0,0 0 0,0 0 0,0 0 0,20 0 0,-20 0-129,0 0 129,0 0-129,0 0 129,16 0-129,-16 0 129,0 0-129,0 0 129,0 0 0,0 0-129,0 0 129,0 0-129,0 0 129,0 0-129,0 0-129,0 0 129,0 0 0,0 0 0,0 0 0,0 0 0,0 0 129,0 0-129,0 0 0,0 0 0,0 0-258,0 0-258,0 0-129,0 0-516,0 0-129,0 0-387,0 0-645,16 0-1548,-16 0 258,0 0-387,0 0 516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8:54.379"/>
    </inkml:context>
    <inkml:brush xml:id="br0">
      <inkml:brushProperty name="width" value="0.06667" units="cm"/>
      <inkml:brushProperty name="height" value="0.06667" units="cm"/>
      <inkml:brushProperty name="color" value="#953734"/>
      <inkml:brushProperty name="fitToCurve" value="1"/>
    </inkml:brush>
  </inkml:definitions>
  <inkml:traceGroup>
    <inkml:annotationXML>
      <emma:emma xmlns:emma="http://www.w3.org/2003/04/emma" version="1.0">
        <emma:interpretation id="{64E6AE13-A22E-4C4E-91C2-28A57BFE1045}" emma:medium="tactile" emma:mode="ink">
          <msink:context xmlns:msink="http://schemas.microsoft.com/ink/2010/main" type="writingRegion" rotatedBoundingBox="10740,4629 12074,4629 12074,5829 10740,5829"/>
        </emma:interpretation>
      </emma:emma>
    </inkml:annotationXML>
    <inkml:traceGroup>
      <inkml:annotationXML>
        <emma:emma xmlns:emma="http://www.w3.org/2003/04/emma" version="1.0">
          <emma:interpretation id="{60FF6E8A-7480-4246-ACAA-B71D49C43505}" emma:medium="tactile" emma:mode="ink">
            <msink:context xmlns:msink="http://schemas.microsoft.com/ink/2010/main" type="paragraph" rotatedBoundingBox="10740,4629 12074,4629 12074,5829 10740,58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7EFD7B-8426-4C98-9EAB-CCC8BB434318}" emma:medium="tactile" emma:mode="ink">
              <msink:context xmlns:msink="http://schemas.microsoft.com/ink/2010/main" type="line" rotatedBoundingBox="10740,4629 12074,4629 12074,5829 10740,5829"/>
            </emma:interpretation>
          </emma:emma>
        </inkml:annotationXML>
        <inkml:traceGroup>
          <inkml:annotationXML>
            <emma:emma xmlns:emma="http://www.w3.org/2003/04/emma" version="1.0">
              <emma:interpretation id="{3EC0476F-7C77-45CF-8169-0612ED6B8C97}" emma:medium="tactile" emma:mode="ink">
                <msink:context xmlns:msink="http://schemas.microsoft.com/ink/2010/main" type="inkWord" rotatedBoundingBox="10740,4629 12074,4629 12074,5829 10740,5829"/>
              </emma:interpretation>
              <emma:one-of disjunction-type="recognition" id="oneOf0">
                <emma:interpretation id="interp0" emma:lang="en-US" emma:confidence="1">
                  <emma:literal>7</emma:literal>
                </emma:interpretation>
                <emma:interpretation id="interp1" emma:lang="en-US" emma:confidence="0">
                  <emma:literal>Y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m</emma:literal>
                </emma:interpretation>
              </emma:one-of>
            </emma:emma>
          </inkml:annotationXML>
          <inkml:trace contextRef="#ctx0" brushRef="#br0">8563 3684 129,'-22'-7'2322,"4"-2"387,18 9 258,0 0-774,0 0-258,-24-17-387,24 17 0,-22-6-129,22 6-258,-21-1 0,21 1-258,-18 0-129,18 0 0,0 0-129,-16-2 0,16 2 0,0 0-258,9 0 0,-9 0 129,23 3-387,-7-1 258,9 3-258,3-1 258,12 0-258,2-3 129,8 1-129,5-2 0,7 0 129,2 0-129,6 0 0,-3-2-129,1 1 129,1-1 0,-1 0 0,-2 2 0,-4 0-129,-3 0 0,-8 0 129,-1 4 0,-4 1-129,-6-3 129,-1-1-129,-9 1 0,0-2 129,-7 0-129,0 0 129,-5 0-258,-18 0 258,25-2-129,-25 2 0,0 0 0,0 0 129,0 0-129,0 0 0,16 0 258,-16 0-129,0 0 0,0 0 129,0 16 0,0-16-129,0 25 129,0-5 0,-3 1-129,-1 9 0,-5 6 0,2 7 0,-4 8-129,2 8 129,1 9-129,0 1 129,1 4-129,2 2 129,0-1-129,3-1 129,-2-7-129,1-4 129,-1-6 0,1-5 0,-3-6-129,3-5 129,-3-9-129,1-6 0,1-2-129,4-23-258,-5 34-516,-14-29-2580,19-5-1161,-25 3 0,9-3-258,-2-7-258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11.01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953734"/>
      <inkml:brushProperty name="fitToCurve" value="1"/>
    </inkml:brush>
  </inkml:definitions>
  <inkml:traceGroup>
    <inkml:annotationXML>
      <emma:emma xmlns:emma="http://www.w3.org/2003/04/emma" version="1.0">
        <emma:interpretation id="{0F81786B-4643-4555-9ED3-545A5CE43730}" emma:medium="tactile" emma:mode="ink">
          <msink:context xmlns:msink="http://schemas.microsoft.com/ink/2010/main" type="writingRegion" rotatedBoundingBox="8566,4450 12257,4730 12164,5965 8473,5685"/>
        </emma:interpretation>
      </emma:emma>
    </inkml:annotationXML>
    <inkml:traceGroup>
      <inkml:annotationXML>
        <emma:emma xmlns:emma="http://www.w3.org/2003/04/emma" version="1.0">
          <emma:interpretation id="{A8FBBB5B-A8FA-4955-A332-594A927A8EE5}" emma:medium="tactile" emma:mode="ink">
            <msink:context xmlns:msink="http://schemas.microsoft.com/ink/2010/main" type="paragraph" rotatedBoundingBox="8566,4450 12257,4730 12164,5965 8473,56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3091D5-95B5-4670-9900-D328340B4E66}" emma:medium="tactile" emma:mode="ink">
              <msink:context xmlns:msink="http://schemas.microsoft.com/ink/2010/main" type="line" rotatedBoundingBox="8566,4450 12257,4730 12164,5965 8473,5685"/>
            </emma:interpretation>
          </emma:emma>
        </inkml:annotationXML>
        <inkml:traceGroup>
          <inkml:annotationXML>
            <emma:emma xmlns:emma="http://www.w3.org/2003/04/emma" version="1.0">
              <emma:interpretation id="{354A3FDB-1FDC-41F4-88A5-6D6A0A1249DC}" emma:medium="tactile" emma:mode="ink">
                <msink:context xmlns:msink="http://schemas.microsoft.com/ink/2010/main" type="inkWord" rotatedBoundingBox="8566,4450 12257,4730 12164,5965 8473,5685"/>
              </emma:interpretation>
              <emma:one-of disjunction-type="recognition" id="oneOf0">
                <emma:interpretation id="interp0" emma:lang="en-US" emma:confidence="0">
                  <emma:literal>454</emma:literal>
                </emma:interpretation>
                <emma:interpretation id="interp1" emma:lang="en-US" emma:confidence="0">
                  <emma:literal>434</emma:literal>
                </emma:interpretation>
                <emma:interpretation id="interp2" emma:lang="en-US" emma:confidence="0">
                  <emma:literal>4542</emma:literal>
                </emma:interpretation>
                <emma:interpretation id="interp3" emma:lang="en-US" emma:confidence="0">
                  <emma:literal>4454</emma:literal>
                </emma:interpretation>
                <emma:interpretation id="interp4" emma:lang="en-US" emma:confidence="0">
                  <emma:literal>BL</emma:literal>
                </emma:interpretation>
              </emma:one-of>
            </emma:emma>
          </inkml:annotationXML>
          <inkml:trace contextRef="#ctx0" brushRef="#br0">6899 3996 12384,'2'-32'4902,"0"14"-258,1-3 258,-3-13-2580,15 18-645,-8-13-645,23 12-128,-5-5-904,14 13 0,-2 2 0,6 7 0,0 7 0,-2 13 0,-7 5 0,-10 9 0,-6 3 0,-16 2 0,-2 4 0,-18-8 0,-5 5 0,-7-12 0,1-1-130,-1-9-386,5-2 129,4-11 129,21-5 129,-18 0 0,18 0 129,7-18 129,-7 18-129,36-25 258,-11 13-129,5 8 129,-2 2 0,6 6 0,-4 10 1,2 11-259,-5 0 0,0 11 0,-8 1 0,-4 2 0,-8 2 0,-7-4 0,-4-1 0,-14 0 0,-12-8 0,-9-3 0,-7-5 0,-8-6 0,-1-9 0,-2-3 0,2-2 0,4-9 0,3-7 0,8-4 0,7-1 0,6-4 0,11 6 0,-2-17-775,18 16-3998,0 1-516,0 19 387,22-25-516</inkml:trace>
          <inkml:trace contextRef="#ctx0" brushRef="#br0" timeOffset="737.0418">8685 3976 12771,'11'-44'4902,"-2"21"-258,2 3 258,10 11-2451,-12-16-1032,17 16-516,-10-5-128,9 11-775,-5 1 0,3 2 0,-5 10 0,0 12 0,-6 3 0,-5 12 0,-7 2 0,0 4 0,-12 3 0,-8 0 0,-5 1 0,-5-5 0,2-4 0,-3-6 0,6-4 0,1-3 0,6-7 0,2-4 0,16-14 0,-16 18 0,16-18 0,0 0 0,0 16 0,0-16 0,35 2 0,-6-2 0,8 0 0,9 0 0,8-7 0,8 0 0,2-2 0,5 0 0,-3 0 0,0 4 0,-7-1 0,-8 1 0,-8 1 0,-11 3 0,-9-1 0,-5 0 0,-18 2 0,0 0 0,0 0 0,0 0 0,-21 0-4258,-4 0-1031,-2 4-129,-9 1-258</inkml:trace>
          <inkml:trace contextRef="#ctx0" brushRef="#br1" timeOffset="64058.6638">6232 3684 3870,'0'0'3612,"0"0"129,0 0 0,0 0-1419,15-7-258,4 7-387,-19 0-258,37-1-258,-17-5-387,12 6 0,-2-2 0,9 2-387,1 0 129,8 0-258,5 0 0,7 0-129,10 0 129,8 0-129,9 0 129,8 0-258,1 0 129,3-1-129,-3 1 129,-3 0-129,-8-2 0,-7 2 0,-14 0 0,-8 0 0,-10 3 0,-7-1 129,-5 4-129,-8-3 0,-4 2 0,-3-1 0,-3 0 0,-16-4-129,20 3 0,-20-3 0,0 0 0,0 0 0,16 5-129,-16-5 129,0 0 0,0 0-129,0 0 129,0 0 0,0 0 129,0 0-129,0 0 0,0 0 0,0 0 0,0 0-129,0 0 0,0 0-129,0 0 0,0 0-387,0 0-129,0 0-387,0 0-129,0 0-129,0 0-258,0 16-387,0-16-645,0 0-645,-18 0-129,18 0 645</inkml:trace>
          <inkml:trace contextRef="#ctx0" brushRef="#br1" timeOffset="64403.6837">7728 3695 6063,'-21'-5'4386,"21"5"0,0 0-258,0 0-1032,0 0-774,0 0-645,0 9-645,0-9-129,0 23-258,0-23-129,0 41 0,0-15-258,5 14 129,-1 4-258,1 15 129,-1 7-129,3 6 0,-4 5 0,3 7 0,-3-3-129,1 1 258,-1-9-258,3-5 129,-1-15 0,0-7-129,3-8 0,-3-10-258,6-3-129,-11-25-774,17 21-2967,-17-21-645,0 0 129,-1 20-645</inkml:trace>
          <inkml:trace contextRef="#ctx0" brushRef="#br1" timeOffset="65138.7253">6298 3748 12513,'43'-10'4644,"-24"10"-258,-19 0 0,20 28-2838,0 11-645,-13 1-129,9 20-129,-6 6-258,3 9 129,-4 5-258,3 5 0,-5-3 0,4 0 0,-4-9-258,0-9 258,-3-11-258,3-9 0,-4-10 0,5-9 129,-5-5-129,-3-20 129,13 23-129,-13-23 129,0 0 0,24 18-129,-24-18 129,31 3-129,-14-3 130,7 0-130,4 0 0,8 0 0,6 0 0,13-5 0,15 1 0,12-1 0,10 0 0,8-4 0,5 3 0,0-1 0,-2 2 0,-9 0 0,-14 3 0,-12-2 0,-13 4-130,-14-2-128,-6 2-516,-35 0-2580,27-1-1290,-27 1-129,0 0-387,0 0-129</inkml:trace>
          <inkml:trace contextRef="#ctx0" brushRef="#br2" timeOffset="104078.953">8527 3684 8901,'-2'-26'4128,"2"26"258,-7-16-903,7 16-1032,-16-7-645,-2 5-387,11 11-516,-12 5 0,8 16-258,-9 4 0,8 14-258,-2 9 129,5 16-129,-2 5-129,6 11 0,-2 0-129,5 2 129,-2-6-129,4-5 129,0-10-258,0-14 129,0-11 0,0-11-129,0-9 0,4-9 129,-4-16 1,2 17-130,-2-17 0,0 0 0,0 0 0,0 0 0,0 0 0,0 0 0,0 0 0,28-14 0,-10 9 0,9-6 0,10 2 0,6 0 0,12 1 0,9-1 0,11 2 0,8-1 0,8 1 0,7 2 0,7 0 0,3 3 0,1 0 0,-3 2 0,-6 0 0,-13-2 0,-7 2 0,-16 0-130,-9 0-773,-24 0-3741,-3 0-258,-12 2 0,-16-2-258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8:36.3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27353AD-9428-4691-B8BA-2FAAE85315E2}" emma:medium="tactile" emma:mode="ink">
          <msink:context xmlns:msink="http://schemas.microsoft.com/ink/2010/main" type="writingRegion" rotatedBoundingBox="8461,11443 13337,11612 13308,12464 8431,12295">
            <msink:destinationLink direction="with" ref="{76944575-BB72-4739-AAB7-4096EF10370D}"/>
          </msink:context>
        </emma:interpretation>
      </emma:emma>
    </inkml:annotationXML>
    <inkml:traceGroup>
      <inkml:annotationXML>
        <emma:emma xmlns:emma="http://www.w3.org/2003/04/emma" version="1.0">
          <emma:interpretation id="{6CF32E66-B3B9-446A-8D75-785F980B9400}" emma:medium="tactile" emma:mode="ink">
            <msink:context xmlns:msink="http://schemas.microsoft.com/ink/2010/main" type="paragraph" rotatedBoundingBox="8461,11443 13337,11612 13308,12464 8431,122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101E43-8681-4EDD-80BE-D68DE16A9DC6}" emma:medium="tactile" emma:mode="ink">
              <msink:context xmlns:msink="http://schemas.microsoft.com/ink/2010/main" type="line" rotatedBoundingBox="8461,11443 13337,11612 13308,12464 8431,12295"/>
            </emma:interpretation>
          </emma:emma>
        </inkml:annotationXML>
        <inkml:traceGroup>
          <inkml:annotationXML>
            <emma:emma xmlns:emma="http://www.w3.org/2003/04/emma" version="1.0">
              <emma:interpretation id="{05E47303-4115-432D-841B-BCC3CDC62FB0}" emma:medium="tactile" emma:mode="ink">
                <msink:context xmlns:msink="http://schemas.microsoft.com/ink/2010/main" type="inkWord" rotatedBoundingBox="8459,11495 9880,11545 9852,12344 8431,12295"/>
              </emma:interpretation>
              <emma:one-of disjunction-type="recognition" id="oneOf0">
                <emma:interpretation id="interp0" emma:lang="en-US" emma:confidence="0">
                  <emma:literal>M3</emma:literal>
                </emma:interpretation>
                <emma:interpretation id="interp1" emma:lang="en-US" emma:confidence="0">
                  <emma:literal>My</emma:literal>
                </emma:interpretation>
                <emma:interpretation id="interp2" emma:lang="en-US" emma:confidence="0">
                  <emma:literal>my</emma:literal>
                </emma:interpretation>
                <emma:interpretation id="interp3" emma:lang="en-US" emma:confidence="0">
                  <emma:literal>MB</emma:literal>
                </emma:interpretation>
                <emma:interpretation id="interp4" emma:lang="en-US" emma:confidence="0">
                  <emma:literal>Ms</emma:literal>
                </emma:interpretation>
              </emma:one-of>
            </emma:emma>
          </inkml:annotationXML>
          <inkml:trace contextRef="#ctx0" brushRef="#br0">1 102 13029,'0'-31'5031,"0"31"-387,0-23 0,-3 6-2451,3 17-903,0 0-516,21 0-129,-21 0-258,30 33-257,-12-6-130,4 10 0,-1 4 0,2 6 0,0 1 0,-5 0 0,-4 1 0,-1-9 0,-4-5 0,-4-10 0,-2-5 0,-3-20-130,0 0 1,0 0 0,0-36 0,0 2 129,0-10 0,0-1 129,0-8 0,9 3 0,0 0 1,4 9-130,-1 2 0,2 13 0,-1 2 0,3 12 0,0 10 0,2 2 0,-2 14 0,1 6 0,1 5 0,-2 3 0,0 6 0,-5-4 0,-2 2 0,-6-5 0,3-6 0,-6-5-130,0-16-128,0 17 129,0-17-129,0-9 258,1-11 129,3-3 0,1-7 0,2-2 129,4-2-128,3 2-130,-1-2 0,5 7 0,-4 4 0,-14 23 0,28-25 0,-12 25 0,-16 0 0,25 13 0,-12 8 0,-1 8 0,1 3 0,-1 5 0,0 2 0,1 4 0,-4 1 0,0-3 0,-2 2 0,-4-4 0,4 2 0,-7-11 0,9 11-388,-9-14-4514,0-4-258,0-7 129,0-16-258</inkml:trace>
          <inkml:trace contextRef="#ctx0" brushRef="#br0" timeOffset="555.0317">1142 303 16899,'17'-54'5031,"-6"29"0,5 8-129,-11-6-3998,19 15-904,-8 3 0,5 5 0,-5 4 0,0 13 0,-5 5 0,-6 6 0,-3 8 0,-4-1 0,-7 3 0,-7-4 0,2 1 0,-6-10 0,10 0-517,10-25 1,-18 27 258,18-27 0,0 0 258,0 0 129,14 3 0,2-3 129,-16 0 0,34-2 129,-18 1-129,5 1-128,-5 7-130,4 7 0,-6 6 0,2 6 0,-7 1 0,-2 3 0,-5 0 0,-2 1 0,-6-3 0,-11-1 0,-10-4 0,-3-2 0,-8-5 0,-3-5 0,1-2 0,-5-7 0,6-2 0,-2-4 0,18 4-1162,0-12-3740,5-3-129,4-1 0,14 16-387</inkml:trace>
        </inkml:traceGroup>
        <inkml:traceGroup>
          <inkml:annotationXML>
            <emma:emma xmlns:emma="http://www.w3.org/2003/04/emma" version="1.0">
              <emma:interpretation id="{D5FE7CB4-DB10-4228-9D83-919A84AA74E6}" emma:medium="tactile" emma:mode="ink">
                <msink:context xmlns:msink="http://schemas.microsoft.com/ink/2010/main" type="inkWord" rotatedBoundingBox="11349,11543 13337,11612 13314,12294 11325,12225"/>
              </emma:interpretation>
              <emma:one-of disjunction-type="recognition" id="oneOf1">
                <emma:interpretation id="interp5" emma:lang="en-US" emma:confidence="0">
                  <emma:literal>my</emma:literal>
                </emma:interpretation>
                <emma:interpretation id="interp6" emma:lang="en-US" emma:confidence="0">
                  <emma:literal>me</emma:literal>
                </emma:interpretation>
                <emma:interpretation id="interp7" emma:lang="en-US" emma:confidence="0">
                  <emma:literal>ms</emma:literal>
                </emma:interpretation>
                <emma:interpretation id="interp8" emma:lang="en-US" emma:confidence="0">
                  <emma:literal>ma</emma:literal>
                </emma:interpretation>
                <emma:interpretation id="interp9" emma:lang="en-US" emma:confidence="0">
                  <emma:literal>mm</emma:literal>
                </emma:interpretation>
              </emma:one-of>
            </emma:emma>
          </inkml:annotationXML>
          <inkml:trace contextRef="#ctx0" brushRef="#br0" timeOffset="1523.0871">2887 105 14964,'16'-18'4773,"-16"18"-258,24 8 129,5 18-3225,-13 1-774,12 10-129,-4 4-258,-1 4 0,-4 1-258,-3-5-129,-3-2 0,-8-9 0,0-5-129,-5-25 0,0 18 129,0-18-129,-9-14 129,6-9 129,1-9 129,2-6 0,0-6 0,4-1 129,3-1 0,5 5 0,2 4 129,4 5-258,2 5 129,3 11-129,4 7-129,1 9 130,4 5-130,0 15 0,0 3 0,-2 9 0,-5 6 0,-3 2 0,-5 1 0,-6 4 0,-2-2-259,-7-10 1,-2-2 129,0-14-129,0-17 129,0 0 0,0 0 0,0 0 258,0-26 0,0-3 0,3-5 129,8-1-129,1-4 129,6 0 1,2-2-259,5 5 0,0 1 0,3 10 0,-1 1 0,-1 12 0,-1 8 0,-2 8 0,-3 10 0,-2 13 0,-4 5 0,0 5 0,-5 6 0,-2 1 0,0 5 0,-3-9 0,1 8 0,-5-19-1033,0 10-3740,0-7-387,2-2 129,2-5-129</inkml:trace>
          <inkml:trace contextRef="#ctx0" brushRef="#br0" timeOffset="2003.1146">4157 377 11868,'9'-40'4902,"-4"18"-387,0 1 258,1-9-1548,11 19-1677,-11-9-516,11 13-387,-17 7-386,29-5-259,-29 5 0,28 19 0,-19 5 0,-5 9 0,-4 5 0,-7 4 0,-6 3 0,-8-1 0,-2 3 0,-6-3 0,4-1 0,-1-8 0,6-3 0,4-5 0,4-2 0,5-9 0,7-16 0,0 16 0,16-14 0,12-2 0,9-4 0,19-5 0,8-5 0,12 2 0,6-3 0,3 3 0,-3 0 0,-9 1 0,-11 4 0,-17-4 0,-3 6-4258,-24 3-773,-18 2 0,0 0-387</inkml:trace>
        </inkml:traceGroup>
      </inkml:traceGroup>
    </inkml:traceGroup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13.9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D931373-8334-4C72-BA6B-EDD0A89DF4D6}" emma:medium="tactile" emma:mode="ink">
          <msink:context xmlns:msink="http://schemas.microsoft.com/ink/2010/main" type="writingRegion" rotatedBoundingBox="6635,5965 7284,5965 7284,6821 6635,6821"/>
        </emma:interpretation>
      </emma:emma>
    </inkml:annotationXML>
    <inkml:traceGroup>
      <inkml:annotationXML>
        <emma:emma xmlns:emma="http://www.w3.org/2003/04/emma" version="1.0">
          <emma:interpretation id="{B3C7AD2F-AF64-4E89-9E13-C60E05D68DCA}" emma:medium="tactile" emma:mode="ink">
            <msink:context xmlns:msink="http://schemas.microsoft.com/ink/2010/main" type="paragraph" rotatedBoundingBox="6635,5965 7284,5965 7284,6821 6635,68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AD35F8-3CBE-4B49-9212-AD3D5AE1A50A}" emma:medium="tactile" emma:mode="ink">
              <msink:context xmlns:msink="http://schemas.microsoft.com/ink/2010/main" type="line" rotatedBoundingBox="6635,5965 7284,5965 7284,6821 6635,6821"/>
            </emma:interpretation>
          </emma:emma>
        </inkml:annotationXML>
        <inkml:traceGroup>
          <inkml:annotationXML>
            <emma:emma xmlns:emma="http://www.w3.org/2003/04/emma" version="1.0">
              <emma:interpretation id="{665B907A-3015-4802-BF4C-36398ACF9C42}" emma:medium="tactile" emma:mode="ink">
                <msink:context xmlns:msink="http://schemas.microsoft.com/ink/2010/main" type="inkWord" rotatedBoundingBox="6635,5965 7284,5965 7284,6821 6635,6821"/>
              </emma:interpretation>
              <emma:one-of disjunction-type="recognition" id="oneOf0">
                <emma:interpretation id="interp0" emma:lang="en-US" emma:confidence="1">
                  <emma:literal>9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q</emma:literal>
                </emma:interpretation>
                <emma:interpretation id="interp3" emma:lang="en-US" emma:confidence="0">
                  <emma:literal>g</emma:literal>
                </emma:interpretation>
                <emma:interpretation id="interp4" emma:lang="en-US" emma:confidence="0">
                  <emma:literal>or</emma:literal>
                </emma:interpretation>
              </emma:one-of>
            </emma:emma>
          </inkml:annotationXML>
          <inkml:trace contextRef="#ctx0" brushRef="#br0">4660 5208 9288,'48'-50'5031,"-37"21"-258,-6 3-129,-9 4-1548,-24-13-1677,10 17-645,-19-9 0,3 15-258,-10 1-258,3 11 0,-2 0-129,6 14 0,1 8-129,6 8 0,5 6-129,7 1 129,7 6-129,10-4 258,1 2-258,17-7 129,7-4 0,8-9 0,5-10 0,6-8 0,3-4 0,2-14 129,2-11 0,-1-6 129,-4-6 0,-1 3 129,-6-3-129,-6 8 129,-9 5-257,-4 6-130,-19 19 0,20-13 0,-20 13 0,12 23 0,-6 6 0,3 10 0,-2 9 0,3 9 0,1 2 0,-2 5 0,0 2 0,-7-4 0,3 4 0,-5-15-130,2 12-2192,-2-19-2709,-4-3-129,-6-11-387,1-5 129</inkml:trace>
        </inkml:traceGroup>
      </inkml:traceGroup>
    </inkml:traceGroup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14.47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135DA8F-68E4-4A08-9673-EA8C7CC3D622}" emma:medium="tactile" emma:mode="ink">
          <msink:context xmlns:msink="http://schemas.microsoft.com/ink/2010/main" type="writingRegion" rotatedBoundingBox="9025,6147 11488,5981 11539,6731 9075,6897"/>
        </emma:interpretation>
      </emma:emma>
    </inkml:annotationXML>
    <inkml:traceGroup>
      <inkml:annotationXML>
        <emma:emma xmlns:emma="http://www.w3.org/2003/04/emma" version="1.0">
          <emma:interpretation id="{5EEC81D7-F30B-4FCF-A87E-D16B377655F7}" emma:medium="tactile" emma:mode="ink">
            <msink:context xmlns:msink="http://schemas.microsoft.com/ink/2010/main" type="paragraph" rotatedBoundingBox="9025,6147 11488,5981 11539,6731 9075,68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5A0EF2-2E55-4D3B-8397-F9C886A07284}" emma:medium="tactile" emma:mode="ink">
              <msink:context xmlns:msink="http://schemas.microsoft.com/ink/2010/main" type="line" rotatedBoundingBox="9025,6147 11488,5981 11539,6731 9075,6897"/>
            </emma:interpretation>
          </emma:emma>
        </inkml:annotationXML>
        <inkml:traceGroup>
          <inkml:annotationXML>
            <emma:emma xmlns:emma="http://www.w3.org/2003/04/emma" version="1.0">
              <emma:interpretation id="{17C1C4A7-1C3B-4D20-980F-7DFEC81FE3FC}" emma:medium="tactile" emma:mode="ink">
                <msink:context xmlns:msink="http://schemas.microsoft.com/ink/2010/main" type="inkWord" rotatedBoundingBox="9032,6245 9591,6208 9631,6801 9071,6838"/>
              </emma:interpretation>
              <emma:one-of disjunction-type="recognition" id="oneOf0">
                <emma:interpretation id="interp0" emma:lang="en-US" emma:confidence="1">
                  <emma:literal>11</emma:literal>
                </emma:interpretation>
                <emma:interpretation id="interp1" emma:lang="en-US" emma:confidence="0">
                  <emma:literal>"1</emma:literal>
                </emma:interpretation>
                <emma:interpretation id="interp2" emma:lang="en-US" emma:confidence="0">
                  <emma:literal>(1</emma:literal>
                </emma:interpretation>
                <emma:interpretation id="interp3" emma:lang="en-US" emma:confidence="0">
                  <emma:literal>[1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6837 5261 13287,'-23'-9'5031,"23"9"-129,-21 6 0,21-6-2709,-18 32-1290,4-4-258,8 17-129,-4 1-128,6 9-388,1 0 0,3 2 0,1-4 0,6-3 0,2-3 0,-2-10 0,4-1-388,-6-15-386,10 6-645,-15-27-3354,0 0-258,0 0-129,17 1-129</inkml:trace>
          <inkml:trace contextRef="#ctx0" brushRef="#br0" timeOffset="235.0134">7141 5313 14706,'31'-45'5160,"-31"45"-129,23 0-129,-23 0-3354,17 32-645,-8 0-386,7 13-517,-5 3 0,1 7 0,1 0 0,-6-1 0,4-1 0,-11-16-775,16 2-3998,-16-7-516,3-7 258,-3-5-645</inkml:trace>
        </inkml:traceGroup>
        <inkml:traceGroup>
          <inkml:annotationXML>
            <emma:emma xmlns:emma="http://www.w3.org/2003/04/emma" version="1.0">
              <emma:interpretation id="{415B5E3B-78A6-4ACB-88CB-919E36F2AF9C}" emma:medium="tactile" emma:mode="ink">
                <msink:context xmlns:msink="http://schemas.microsoft.com/ink/2010/main" type="inkWord" rotatedBoundingBox="10902,6020 11488,5981 11539,6731 10953,6770"/>
              </emma:interpretation>
              <emma:one-of disjunction-type="recognition" id="oneOf1">
                <emma:interpretation id="interp5" emma:lang="en-US" emma:confidence="1">
                  <emma:literal>10</emma:literal>
                </emma:interpretation>
                <emma:interpretation id="interp6" emma:lang="en-US" emma:confidence="0">
                  <emma:literal>•0</emma:literal>
                </emma:interpretation>
                <emma:interpretation id="interp7" emma:lang="en-US" emma:confidence="0">
                  <emma:literal>00</emma:literal>
                </emma:interpretation>
                <emma:interpretation id="interp8" emma:lang="en-US" emma:confidence="0">
                  <emma:literal>0</emma:literal>
                </emma:interpretation>
                <emma:interpretation id="interp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724.0413">8593 5158 12513,'26'-25'4902,"-26"25"-387,29-14 258,-4 17-2967,-25-3-645,18 16-387,-17 2-129,5 18-129,-6-1-258,0 13 129,-4 2-258,-1 7 129,-4 2-258,0-2 130,4-4-260,1-5 130,1-3-129,3-11 0,0-1-258,0-13-387,8 8-1161,-8-28-2967,11 22 258,-11-22-387,0 0-129</inkml:trace>
          <inkml:trace contextRef="#ctx0" brushRef="#br0" timeOffset="1136.065">8993 5322 10449,'25'-48'4773,"-25"48"-129,9-25-129,-9 25-1419,0 0-1806,0 0-387,0 14-258,-7 4-129,1 12-129,-3 4-129,4 8-129,-4 3 0,6 1 0,-1-1-129,4-1 0,0-5 0,7-7 0,4-5 0,5-7-129,0-8 129,5-10 0,2-2 129,4-11 0,-4-14 129,4-5 0,-8-14 1,-3-10-259,-8-13 0,-8-5 0,-8-4 0,-13 3 0,-11 3 0,-9 10 0,-2 12 0,-8 9-775,10 21-3998,-9 18-258,-1 5 0,3 20-387</inkml:trace>
        </inkml:traceGroup>
      </inkml:traceGroup>
    </inkml:traceGroup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18.41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19CE3F8-CA38-4122-9666-53A805DF8C04}" emma:medium="tactile" emma:mode="ink">
          <msink:context xmlns:msink="http://schemas.microsoft.com/ink/2010/main" type="writingRegion" rotatedBoundingBox="6316,7750 7890,7687 7917,8370 6344,8433"/>
        </emma:interpretation>
      </emma:emma>
    </inkml:annotationXML>
    <inkml:traceGroup>
      <inkml:annotationXML>
        <emma:emma xmlns:emma="http://www.w3.org/2003/04/emma" version="1.0">
          <emma:interpretation id="{0EE0BB54-854C-44D9-97C9-9A72816B1533}" emma:medium="tactile" emma:mode="ink">
            <msink:context xmlns:msink="http://schemas.microsoft.com/ink/2010/main" type="paragraph" rotatedBoundingBox="6316,7750 7890,7687 7917,8370 6344,84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AFA68B-3C5F-4C6A-8FCE-BD7396481669}" emma:medium="tactile" emma:mode="ink">
              <msink:context xmlns:msink="http://schemas.microsoft.com/ink/2010/main" type="line" rotatedBoundingBox="6316,7750 7890,7687 7917,8370 6344,8433"/>
            </emma:interpretation>
          </emma:emma>
        </inkml:annotationXML>
        <inkml:traceGroup>
          <inkml:annotationXML>
            <emma:emma xmlns:emma="http://www.w3.org/2003/04/emma" version="1.0">
              <emma:interpretation id="{7CB1318F-7971-4420-A041-D4CB0C5435DC}" emma:medium="tactile" emma:mode="ink">
                <msink:context xmlns:msink="http://schemas.microsoft.com/ink/2010/main" type="inkWord" rotatedBoundingBox="6316,7750 7890,7687 7917,8370 6344,8433"/>
              </emma:interpretation>
              <emma:one-of disjunction-type="recognition" id="oneOf0">
                <emma:interpretation id="interp0" emma:lang="en-US" emma:confidence="1">
                  <emma:literal>25</emma:literal>
                </emma:interpretation>
                <emma:interpretation id="interp1" emma:lang="en-US" emma:confidence="1">
                  <emma:literal>2 5</emma:literal>
                </emma:interpretation>
                <emma:interpretation id="interp2" emma:lang="en-US" emma:confidence="0">
                  <emma:literal>1 5</emma:literal>
                </emma:interpretation>
                <emma:interpretation id="interp3" emma:lang="en-US" emma:confidence="0">
                  <emma:literal>z 5</emma:literal>
                </emma:interpretation>
                <emma:interpretation id="interp4" emma:lang="en-US" emma:confidence="0">
                  <emma:literal>Z 5</emma:literal>
                </emma:interpretation>
              </emma:one-of>
            </emma:emma>
          </inkml:annotationXML>
          <inkml:trace contextRef="#ctx0" brushRef="#br0">4167 7000 6192,'0'0'4902,"7"-18"-129,-7 18-129,0-23-1161,-5-6-1290,7 12-645,-2-14-258,5 8-387,-1-5-258,12 5-129,-4 1-129,11 4 0,-1 6-129,2 8-129,0 4 0,0 6 129,0 13-258,-3 8 130,-5 3-130,-5 9 0,-6 2 0,-5 2 0,-7 0 0,-14-1 0,-6-4 0,-9-4 0,-5-1 0,-1-6 0,1-5 0,-2-5 0,7-2 0,6-8 0,5 0 0,6-4 0,19-3 0,-16 2 0,16-2 0,0 0 0,19 0 0,8 0 0,1 0 0,10 2 0,3 1 0,7 5 0,0-3 0,3 0 0,1 1 0,-2-5 0,3 5 0,-7-6 0,13 3-1678,-16-3-3353,-1-9-258,-6-3 129,-4-6-516</inkml:trace>
          <inkml:trace contextRef="#ctx0" brushRef="#br0" timeOffset="416.0238">4815 6909 15093,'-6'-16'5289,"-1"-5"-129,7 21-258,0 0-3741,0 0-387,0 9-386,9 8-388,-2 1 0,2 5 0,-2 2 0,0 5 0,-1-3 0,-3 2 0,3-8 0,-3-1 0,-1-4 0,-2-16 0,0 0 0,25 14 0,-9-14 0,2-4 0,1-3 0,3 0 0,2 2 0,0 3 0,-1 2 0,0 2 0,-2 10 0,-1 6 0,-4 7 0,-2 3 0,-3 3 0,-2 1 0,-8 0 0,-1 0 0,-5-2 0,-11-9 0,3 4 0,-15-20-775,10 8-4256,-8-9-258,1-4 129,0 0-516</inkml:trace>
          <inkml:trace contextRef="#ctx0" brushRef="#br0" timeOffset="685.0391">4852 6977 10449,'66'-31'5289,"-23"21"-387,8-1 258,4-5-1677,15 14-2322,-13-10-387,12 5-129,-10-2-129,3 2-258,-11-2-128,-4 2-130,-12 1 0,-8 1 0,-9 3 0,-18 2 0,16-2-388,-16 2-1547,0 0-2967,-18-9-258,18 9-129,-28 0-387</inkml:trace>
        </inkml:traceGroup>
      </inkml:traceGroup>
    </inkml:traceGroup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20.33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A1F48D9-668F-4091-85AD-ADF242CEEFED}" emma:medium="tactile" emma:mode="ink">
          <msink:context xmlns:msink="http://schemas.microsoft.com/ink/2010/main" type="writingRegion" rotatedBoundingBox="9085,7668 11904,7639 11927,9816 9107,9845"/>
        </emma:interpretation>
      </emma:emma>
    </inkml:annotationXML>
    <inkml:traceGroup>
      <inkml:annotationXML>
        <emma:emma xmlns:emma="http://www.w3.org/2003/04/emma" version="1.0">
          <emma:interpretation id="{B3D73F85-2B18-486F-97D2-A49EAC679CE8}" emma:medium="tactile" emma:mode="ink">
            <msink:context xmlns:msink="http://schemas.microsoft.com/ink/2010/main" type="paragraph" rotatedBoundingBox="9085,7668 11904,7639 11914,8545 9094,85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D2EEC1-9C13-455D-A847-27087A27E6E8}" emma:medium="tactile" emma:mode="ink">
              <msink:context xmlns:msink="http://schemas.microsoft.com/ink/2010/main" type="line" rotatedBoundingBox="9085,7668 11904,7639 11914,8545 9094,8574"/>
            </emma:interpretation>
          </emma:emma>
        </inkml:annotationXML>
        <inkml:traceGroup>
          <inkml:annotationXML>
            <emma:emma xmlns:emma="http://www.w3.org/2003/04/emma" version="1.0">
              <emma:interpretation id="{2BE7E629-13E2-498E-B3F4-9DC8EAF1C99C}" emma:medium="tactile" emma:mode="ink">
                <msink:context xmlns:msink="http://schemas.microsoft.com/ink/2010/main" type="inkWord" rotatedBoundingBox="9085,7668 11904,7639 11914,8545 9094,8574"/>
              </emma:interpretation>
              <emma:one-of disjunction-type="recognition" id="oneOf0">
                <emma:interpretation id="interp0" emma:lang="en-US" emma:confidence="1">
                  <emma:literal>2726</emma:literal>
                </emma:interpretation>
                <emma:interpretation id="interp1" emma:lang="en-US" emma:confidence="1">
                  <emma:literal>27 26</emma:literal>
                </emma:interpretation>
                <emma:interpretation id="interp2" emma:lang="en-US" emma:confidence="0">
                  <emma:literal>•7 26</emma:literal>
                </emma:interpretation>
                <emma:interpretation id="interp3" emma:lang="en-US" emma:confidence="0">
                  <emma:literal>77 26</emma:literal>
                </emma:interpretation>
                <emma:interpretation id="interp4" emma:lang="en-US" emma:confidence="0">
                  <emma:literal>G7 26</emma:literal>
                </emma:interpretation>
              </emma:one-of>
            </emma:emma>
          </inkml:annotationXML>
          <inkml:trace contextRef="#ctx0" brushRef="#br0">6857 6993 3870,'-16'-20'4386,"9"-5"258,7 25 0,0-25-1161,0 2-774,12 11-645,-10-15-516,19 13-516,-10-8-258,14 10-129,-9-4-129,7 7-129,-4 2 0,3 7-129,-3 0 0,3 14-129,-6 6 0,-2 6 0,-5 6-129,-9 6 0,0 3 0,-9 0-129,-9 1 0,-9-6-258,-1 1 258,-8-6-129,4-3 129,0-8-129,4-1 129,1-6 0,8-3 129,1-3 129,18-7-129,-18 4 258,18-4 0,0 0 0,0 0 129,27 0-129,-6-2 129,13 2 0,1-2-257,14 2-130,0 0 0,3 0 0,3 0 0,-5 0-259,7 4-1031,-18-4-3612,4 0-258,-10-4 129,-2-1-387</inkml:trace>
          <inkml:trace contextRef="#ctx0" brushRef="#br0" timeOffset="444.0253">7437 6818 9675,'0'-25'5031,"23"15"0,2 6-387,5 4-1161,-3-7-2322,19 7-387,-7-5-129,4 5-258,-10-6-129,-1 3 0,-8-1 0,-5 2-129,-19 2 129,16 0-129,-16 0 129,0 0-129,-3 16 130,-3 2-259,-1 2 0,0 8 0,-2 8 0,2 7 0,-2 1 0,4 8 0,-2 1 0,1 4 0,-1 2 0,4-1 0,-4-1 0,3 2 0,-1-4 0,1-10 0,0-4 0,-1-9 0,3-4 0,2-28 0,-3 25 0,-10-36-2323,13 11-2708,-10-26-258,8 4-129,-3-6-129</inkml:trace>
          <inkml:trace contextRef="#ctx0" brushRef="#br0" timeOffset="610.0348">7543 7155 12126,'-17'-29'4902,"17"29"-645,16-12 387,17 12-3096,-1 0-1161,11 0-1161,14-4-3612,7 4 387,2-2-903,14 1 258</inkml:trace>
          <inkml:trace contextRef="#ctx0" brushRef="#br0" timeOffset="1148.0656">8568 6936 14319,'3'-48'5031,"5"25"-258,2 1 258,-6-5-3612,19 15-516,-7-4-258,7 11-129,-3 1-386,3 4-130,-5 11 0,-1 10 0,-8 6 0,-5 5 0,-4 7 0,-14 2 0,-8 3 0,-8-3 0,-4 2 0,-5-6-517,2 1 259,-1-8-129,8-1 129,2-10 0,8-1 129,20-18 129,-20 19 129,20-19 129,0 0 0,13 8 0,5-8 129,8 0-129,1 0 1,7 1-259,1 1 0,5 0 0,-1 3 0,0-3-388,7 5-386,-10-7-645,19-2-2967,-9-8-645,4-3 0,1-6 0</inkml:trace>
          <inkml:trace contextRef="#ctx0" brushRef="#br0" timeOffset="1547.0882">9500 6720 14835,'-37'-48'5031,"8"36"-129,-1 8-129,-13 3-3483,17 13-516,-10 8-129,11 12-128,-7 5-517,7 9 0,0 2 0,6 4 0,6-1 0,4 1 0,9-4 0,0-2 0,16-5 0,6-5 0,8-9 0,9-8 0,6-6 0,4-10 0,1-3 0,-2-12 0,-3-8 0,-4-5 0,-11-3 0,-11-1 0,-13 1 0,-6 1 0,-25 8 0,-14 6 0,-13 8 0,-14 5 0,-7 16 0,-12 7 0,3 21-1162,-5-4-3740,3 4-129,3 8-129,2 3-387</inkml:trace>
        </inkml:traceGroup>
      </inkml:traceGroup>
    </inkml:traceGroup>
    <inkml:traceGroup>
      <inkml:annotationXML>
        <emma:emma xmlns:emma="http://www.w3.org/2003/04/emma" version="1.0">
          <emma:interpretation id="{C1E39394-DC40-413F-8431-573933829D84}" emma:medium="tactile" emma:mode="ink">
            <msink:context xmlns:msink="http://schemas.microsoft.com/ink/2010/main" type="paragraph" rotatedBoundingBox="9251,8954 11556,9090 11505,9958 9200,98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770AD0-8BCF-4A42-AE10-7964ED8C5757}" emma:medium="tactile" emma:mode="ink">
              <msink:context xmlns:msink="http://schemas.microsoft.com/ink/2010/main" type="line" rotatedBoundingBox="9251,8954 11556,9090 11505,9958 9200,9822"/>
            </emma:interpretation>
          </emma:emma>
        </inkml:annotationXML>
        <inkml:traceGroup>
          <inkml:annotationXML>
            <emma:emma xmlns:emma="http://www.w3.org/2003/04/emma" version="1.0">
              <emma:interpretation id="{05F7F153-8606-4CBE-B5C0-BF20C923AD94}" emma:medium="tactile" emma:mode="ink">
                <msink:context xmlns:msink="http://schemas.microsoft.com/ink/2010/main" type="inkWord" rotatedBoundingBox="9251,8954 11556,9090 11505,9958 9200,9822"/>
              </emma:interpretation>
              <emma:one-of disjunction-type="recognition" id="oneOf1">
                <emma:interpretation id="interp5" emma:lang="en-US" emma:confidence="1">
                  <emma:literal>1918</emma:literal>
                </emma:interpretation>
                <emma:interpretation id="interp6" emma:lang="en-US" emma:confidence="1">
                  <emma:literal>19 18</emma:literal>
                </emma:interpretation>
                <emma:interpretation id="interp7" emma:lang="en-US" emma:confidence="0">
                  <emma:literal>•9 18</emma:literal>
                </emma:interpretation>
                <emma:interpretation id="interp8" emma:lang="en-US" emma:confidence="0">
                  <emma:literal>99 18</emma:literal>
                </emma:interpretation>
                <emma:interpretation id="interp9" emma:lang="en-US" emma:confidence="0">
                  <emma:literal>9 18</emma:literal>
                </emma:interpretation>
              </emma:one-of>
            </emma:emma>
          </inkml:annotationXML>
          <inkml:trace contextRef="#ctx0" brushRef="#br0" timeOffset="5636.3223">6933 8075 9546,'0'-32'5031,"0"32"-258,-2-22-129,2 6-1548,0 16-1548,0 0-516,0 0-387,-1 20-129,1 3-129,-2 5 129,2 8-129,0 7 0,0 8-128,5 3-259,2 3 0,0 1 0,2 3 0,2-2 0,-2-2 0,2-2 0,-6-5 0,6-2 0,-8-11-259,10 2-386,-13-21-645,17 12-1806,-17-30-1806,9 16 129,-9-16-258,0 0 0</inkml:trace>
          <inkml:trace contextRef="#ctx0" brushRef="#br0" timeOffset="6184.3537">7524 8279 12900,'5'-67'4644,"-7"35"-258,-8 0-129,1 14-2709,-18-11-645,7 15-129,-8-2-129,3 11-258,-3-1 0,5 6-129,-2 2-129,7 12 129,2 2-129,5 8-129,4 0 129,5 5-258,2 1 129,2-1-129,7 1 0,2-7-129,3 0 0,-14-23 0,34 27 129,-13-25-129,4-2 258,2-4 0,3-14 258,4-1 0,-2-10-129,1 4 258,-4-5-129,-1 7 129,-8 0-129,-1 7 129,-19 16-128,20-20-259,-20 20 0,5 9 0,-5 9 0,0 10 0,0 6 0,-1 7 0,-1 9 0,-2 3 0,2 6 0,1-2 0,1 5 0,-2-7 0,2 10-517,0-25-1547,0 10-2838,5-9-129,1-7 0,2-7-258</inkml:trace>
          <inkml:trace contextRef="#ctx0" brushRef="#br0" timeOffset="6498.3716">8481 8174 15351,'3'-25'5031,"-3"25"0,0 0-387,7 18-3483,-7 5-258,0 15-387,0 1-386,2 12-130,0 4 0,3 2 0,1 6 0,-1-5 0,6 1 0,-4-11-646,9 5-386,-14-28-1032,17 0-2838,-5-7 129,-14-18-129,34 9-129</inkml:trace>
          <inkml:trace contextRef="#ctx0" brushRef="#br0" timeOffset="7052.4032">9014 8224 12384,'-26'-37'4644,"10"26"-516,-6 2 258,-4 2-3096,26 7-387,-29 7-387,24 9-129,0 2 0,5 7-387,0 7 258,10 3-258,3 6 129,3 6-129,3 2 129,-1 5-129,2-1 129,-3 2-129,-1-5 0,-5-4 129,0-5-129,-6-9 129,-3-7-129,-2-7 129,0-18-129,-18 11 0,2-11 0,-2-8 0,-1-6 0,-4-5 0,3-6 0,4-4 129,4-6 0,6-3 129,4-10 0,4 4 0,9-10 129,14 6-129,1-5 0,10 7-129,0 0-129,4 6 129,0 7-258,-3 4 258,-7 6-129,-3 5 0,-8 2 0,-19 16 129,15-23 0,-15 23-129,-18-16 0,-11 9-258,-3 7-258,-14-7-1032,0 7-2967,-7 2-516,-3 5 129,5 3-387</inkml:trace>
        </inkml:traceGroup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38.15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7CCC06E-C9C9-4A6E-B032-E5F517D85E49}" emma:medium="tactile" emma:mode="ink">
          <msink:context xmlns:msink="http://schemas.microsoft.com/ink/2010/main" type="writingRegion" rotatedBoundingBox="13305,7631 14283,7631 14283,8206 13305,8206"/>
        </emma:interpretation>
      </emma:emma>
    </inkml:annotationXML>
    <inkml:traceGroup>
      <inkml:annotationXML>
        <emma:emma xmlns:emma="http://www.w3.org/2003/04/emma" version="1.0">
          <emma:interpretation id="{67F6BC23-D94D-4678-BC9B-4D9E593C8AEA}" emma:medium="tactile" emma:mode="ink">
            <msink:context xmlns:msink="http://schemas.microsoft.com/ink/2010/main" type="paragraph" rotatedBoundingBox="13305,7631 14283,7631 14283,8206 13305,82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DE702B-62A7-4B6C-BE33-F5D588415552}" emma:medium="tactile" emma:mode="ink">
              <msink:context xmlns:msink="http://schemas.microsoft.com/ink/2010/main" type="line" rotatedBoundingBox="13305,7631 14283,7631 14283,8206 13305,8206"/>
            </emma:interpretation>
          </emma:emma>
        </inkml:annotationXML>
        <inkml:traceGroup>
          <inkml:annotationXML>
            <emma:emma xmlns:emma="http://www.w3.org/2003/04/emma" version="1.0">
              <emma:interpretation id="{193D631D-3D97-4F39-8963-8EA82D32BCA9}" emma:medium="tactile" emma:mode="ink">
                <msink:context xmlns:msink="http://schemas.microsoft.com/ink/2010/main" type="inkWord" rotatedBoundingBox="13305,7631 14283,7631 14283,8206 13305,8206"/>
              </emma:interpretation>
              <emma:one-of disjunction-type="recognition" id="oneOf0">
                <emma:interpretation id="interp0" emma:lang="en-US" emma:confidence="1">
                  <emma:literal>30</emma:literal>
                </emma:interpretation>
                <emma:interpretation id="interp1" emma:lang="en-US" emma:confidence="0">
                  <emma:literal>3 of</emma:literal>
                </emma:interpretation>
                <emma:interpretation id="interp2" emma:lang="en-US" emma:confidence="0">
                  <emma:literal>3 0</emma:literal>
                </emma:interpretation>
                <emma:interpretation id="interp3" emma:lang="en-US" emma:confidence="0">
                  <emma:literal>3 O</emma:literal>
                </emma:interpretation>
                <emma:interpretation id="interp4" emma:lang="en-US" emma:confidence="0">
                  <emma:literal>3 o</emma:literal>
                </emma:interpretation>
              </emma:one-of>
            </emma:emma>
          </inkml:annotationXML>
          <inkml:trace contextRef="#ctx0" brushRef="#br0">850 1683 11223,'44'-61'4773,"-44"38"-129,0 23 0,-25-16-2322,-7 7-1032,13 13-516,-10 5-129,8 16-258,-4-1 0,7 12-258,4 1 129,7 4-129,5 0 129,2 0-258,11-2 258,8-3-258,4-4 129,4-5-129,1-4 129,1-6-129,-2-6 258,3-7-128,-5-4-130,0-6 0,-8-13 0,3-4 0,-9-9 0,-2-4 0,-8-8 0,-1-4 0,-5-8 0,-9 3 0,-6 1 0,-1 4 0,1 9 0,-6 4 0,26 35-1291,-34-11-3740,16 13-129,-2 14-129,10 11-258</inkml:trace>
          <inkml:trace contextRef="#ctx0" brushRef="#br0" timeOffset="-417.0238">74 1816 6837,'0'-46'5031,"0"19"-387,0-7-129,5-5-645,17 11-1419,-15-15-774,21 16-645,-8-5-129,12 15-258,-5 2-258,6 15 0,-6 0-129,2 16-128,-10 6-130,-5 6 0,-5 2 0,-9 1 0,0 1 0,-16-4 0,-2-1-130,-6-6-128,2-1 0,1-10 0,3 1 129,18-11 0,-20 4 0,20-4 129,0 0 129,0 0-129,20-9 0,-2 7 0,3 0 0,2 2 129,4 4-129,0 8 0,-1 2 0,-1 6 129,-3 1 129,-5 4-129,-2 0 129,-8 4-258,-7-3 259,-4 1-259,-14-2 0,-5-2 0,-7-3 0,-4-4 0,-3-6 0,-2-3 0,0-3 0,1-4 0,4 0 0,2-5 0,6-6 0,3 0 0,3 2 0,4-7-259,16 16-644,-16-23-1677,16 23-2322,0 0 129,16-21-387,4 17 0</inkml:trace>
        </inkml:traceGroup>
      </inkml:traceGroup>
    </inkml:traceGroup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24.21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2A8E8D0-8773-4A1D-8C1B-E6B72913DB67}" emma:medium="tactile" emma:mode="ink">
          <msink:context xmlns:msink="http://schemas.microsoft.com/ink/2010/main" type="writingRegion" rotatedBoundingBox="6926,9124 8150,9124 8150,9953 6926,9953"/>
        </emma:interpretation>
      </emma:emma>
    </inkml:annotationXML>
    <inkml:traceGroup>
      <inkml:annotationXML>
        <emma:emma xmlns:emma="http://www.w3.org/2003/04/emma" version="1.0">
          <emma:interpretation id="{DBC9F61B-8509-4449-811E-D5AFEB64B6BE}" emma:medium="tactile" emma:mode="ink">
            <msink:context xmlns:msink="http://schemas.microsoft.com/ink/2010/main" type="paragraph" rotatedBoundingBox="6926,9124 8150,9124 8150,9953 6926,9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E3BFE8-8A2E-498E-BD6B-E2EEB02DFEF1}" emma:medium="tactile" emma:mode="ink">
              <msink:context xmlns:msink="http://schemas.microsoft.com/ink/2010/main" type="line" rotatedBoundingBox="6926,9124 8150,9124 8150,9953 6926,9953"/>
            </emma:interpretation>
          </emma:emma>
        </inkml:annotationXML>
        <inkml:traceGroup>
          <inkml:annotationXML>
            <emma:emma xmlns:emma="http://www.w3.org/2003/04/emma" version="1.0">
              <emma:interpretation id="{019896CE-779E-41BD-B3C8-6F13D42F9086}" emma:medium="tactile" emma:mode="ink">
                <msink:context xmlns:msink="http://schemas.microsoft.com/ink/2010/main" type="inkWord" rotatedBoundingBox="6926,9124 8150,9124 8150,9953 6926,9953"/>
              </emma:interpretation>
              <emma:one-of disjunction-type="recognition" id="oneOf0">
                <emma:interpretation id="interp0" emma:lang="en-US" emma:confidence="1">
                  <emma:literal>17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If</emma:literal>
                </emma:interpretation>
                <emma:interpretation id="interp3" emma:lang="en-US" emma:confidence="0">
                  <emma:literal>15</emma:literal>
                </emma:interpretation>
                <emma:interpretation id="interp4" emma:lang="en-US" emma:confidence="0">
                  <emma:literal>if</emma:literal>
                </emma:interpretation>
              </emma:one-of>
            </emma:emma>
          </inkml:annotationXML>
          <inkml:trace contextRef="#ctx0" brushRef="#br0">4617 8176 14061,'0'0'4644,"0"0"129,0 0-258,-3 18-3096,3 14-645,0 2-129,0 14-129,0 5-129,0 9-129,0 8-258,0 3 129,0 2-387,0-6 0,0 2-387,-6-21-516,10 5-2064,-2-18-1677,-2-12 258,0-25-387,12 18-258</inkml:trace>
          <inkml:trace contextRef="#ctx0" brushRef="#br0" timeOffset="462.0264">5147 8171 13029,'20'-25'4644,"-2"21"-387,-1 2 0,1-1-3354,14 3-387,2 0-129,7 0-129,-2 0 0,0 2-129,-1-2-129,-6 1 129,-8-1-129,-4 0 258,-20 0-129,0 0 129,0 0-129,0 0 0,-14 16 258,14-16-387,-30 31 387,12-6-258,0 7 129,2 9 0,-2 5-129,4 9 129,0 6-129,3 4 129,0-1-129,6 4 0,0-6-129,1-3 0,4-9-129,-2-7-129,2-8-129,0-15-129,0 3-903,0-23-1419,0 0-1935,-5-20 129,2-3-258,3-5-129</inkml:trace>
          <inkml:trace contextRef="#ctx0" brushRef="#br0" timeOffset="677.0388">5208 8498 11352,'-29'-21'5031,"29"21"-387,0 0 129,-1-23-2064,24 23-1161,0 0-516,21 0-258,2 0-129,15 0-386,3-4-259,5-3 0,6 3 0,-11-8-646,7 12-1547,-16-2-2580,-17-3-258,-17 3-129,-21 2-258</inkml:trace>
        </inkml:traceGroup>
      </inkml:traceGroup>
    </inkml:traceGroup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41.88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00FD793-C045-4EE1-90A2-BF47A2AC43BD}" emma:medium="tactile" emma:mode="ink">
          <msink:context xmlns:msink="http://schemas.microsoft.com/ink/2010/main" type="writingRegion" rotatedBoundingBox="1307,8341 24944,7261 25339,15906 1703,16986"/>
        </emma:interpretation>
      </emma:emma>
    </inkml:annotationXML>
    <inkml:traceGroup>
      <inkml:annotationXML>
        <emma:emma xmlns:emma="http://www.w3.org/2003/04/emma" version="1.0">
          <emma:interpretation id="{A1A3DC4E-ECE5-494B-9641-6DD2FC0BE70C}" emma:medium="tactile" emma:mode="ink">
            <msink:context xmlns:msink="http://schemas.microsoft.com/ink/2010/main" type="paragraph" rotatedBoundingBox="13214,8366 20868,7404 21065,8967 13410,99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9CE509-FEF7-49B7-8D08-D920B9173B1C}" emma:medium="tactile" emma:mode="ink">
              <msink:context xmlns:msink="http://schemas.microsoft.com/ink/2010/main" type="line" rotatedBoundingBox="19664,7504 20881,7446 20914,8122 19697,8180"/>
            </emma:interpretation>
          </emma:emma>
        </inkml:annotationXML>
        <inkml:traceGroup>
          <inkml:annotationXML>
            <emma:emma xmlns:emma="http://www.w3.org/2003/04/emma" version="1.0">
              <emma:interpretation id="{14B3510E-31DB-4DFA-9FF1-84FA9AAF66A0}" emma:medium="tactile" emma:mode="ink">
                <msink:context xmlns:msink="http://schemas.microsoft.com/ink/2010/main" type="inkWord" rotatedBoundingBox="19664,7504 20881,7446 20914,8122 19697,8180"/>
              </emma:interpretation>
              <emma:one-of disjunction-type="recognition" id="oneOf0">
                <emma:interpretation id="interp0" emma:lang="en-US" emma:confidence="0">
                  <emma:literal>28</emma:literal>
                </emma:interpretation>
                <emma:interpretation id="interp1" emma:lang="en-US" emma:confidence="0">
                  <emma:literal>8</emma:literal>
                </emma:interpretation>
                <emma:interpretation id="interp2" emma:lang="en-US" emma:confidence="0">
                  <emma:literal>88</emma:literal>
                </emma:interpretation>
                <emma:interpretation id="interp3" emma:lang="en-US" emma:confidence="0">
                  <emma:literal>is</emma:literal>
                </emma:interpretation>
                <emma:interpretation id="interp4" emma:lang="en-US" emma:confidence="0">
                  <emma:literal>*8</emma:literal>
                </emma:interpretation>
              </emma:one-of>
            </emma:emma>
          </inkml:annotationXML>
          <inkml:trace contextRef="#ctx0" brushRef="#br0">17476 6692 9546,'20'-64'4902,"-10"32"-129,6 9-258,2 13-903,-7-10-2064,19 20-516,-10 0-258,10 23-258,-11 0-129,4 13 0,-8 3-129,-8 4 0,-7 1-258,-7-1 129,-16-4-258,-11-3 129,-4-3-129,-8-8 0,2-2 0,-1-5-129,10-2 129,4-5 0,10-1 129,21-10-129,0 0 129,0 16 0,13-14 129,17 2-129,7-1 129,9-1-129,9 0 0,10-2-129,4 0-129,4-2-387,10-3 0,-4-15-258,15 4-129,-14-16 0,13 2 0,-24-16 129,0 3 129,-26-10 258,-11 3 516,-23 0 258,-16 0 516,-13 11 0,-24 2 258,10 17-129,-18-1 129,19 21-129,-10-2 0,23 11-129,-1 7-258,16 12 0,5 1 1,8 6-517,12 3 0,14 3 0,5 0 0,9 3 0,2-1 0,1 0 0,-4-1 0,-3-1 0,-8-4 0,-8-3 0,-10-3 0,-13-8 0,-5-2 0,-16-7 0,-10-3 0,-15-11-130,0 3-386,-13-4-129,6-6 129,-3-9 129,10 1 0,7-8 258,9-2 258,11-3 129,9-10 129,8 5 0,13-8 129,16 2 0,2-4 1,14 6-517,0-1 0,5 4 0,-5 4 0,-1 2 0,-12-1 0,-6 3 0,-17-1 0,-12-2 0,-21 6 0,-20-2 0,-7 17 0,-27-5-4903,4 8-386,-11 1 258,2 6-516</inkml:trace>
        </inkml:traceGroup>
      </inkml:traceGroup>
      <inkml:traceGroup>
        <inkml:annotationXML>
          <emma:emma xmlns:emma="http://www.w3.org/2003/04/emma" version="1.0">
            <emma:interpretation id="{59DB43D0-C684-4D35-8382-00ABAEAD86D3}" emma:medium="tactile" emma:mode="ink">
              <msink:context xmlns:msink="http://schemas.microsoft.com/ink/2010/main" type="line" rotatedBoundingBox="13315,9170 14651,9002 14746,9761 13410,9929"/>
            </emma:interpretation>
          </emma:emma>
        </inkml:annotationXML>
        <inkml:traceGroup>
          <inkml:annotationXML>
            <emma:emma xmlns:emma="http://www.w3.org/2003/04/emma" version="1.0">
              <emma:interpretation id="{0FABEFF9-78FE-455F-8599-1C92147EE09D}" emma:medium="tactile" emma:mode="ink">
                <msink:context xmlns:msink="http://schemas.microsoft.com/ink/2010/main" type="inkWord" rotatedBoundingBox="13315,9170 14651,9002 14746,9761 13410,9929"/>
              </emma:interpretation>
              <emma:one-of disjunction-type="recognition" id="oneOf1">
                <emma:interpretation id="interp5" emma:lang="en-US" emma:confidence="1">
                  <emma:literal>22</emma:literal>
                </emma:interpretation>
                <emma:interpretation id="interp6" emma:lang="en-US" emma:confidence="0">
                  <emma:literal>24</emma:literal>
                </emma:interpretation>
                <emma:interpretation id="interp7" emma:lang="en-US" emma:confidence="0">
                  <emma:literal>2n</emma:literal>
                </emma:interpretation>
                <emma:interpretation id="interp8" emma:lang="en-US" emma:confidence="0">
                  <emma:literal>2m</emma:literal>
                </emma:interpretation>
                <emma:interpretation id="interp9" emma:lang="en-US" emma:confidence="0">
                  <emma:literal>21</emma:literal>
                </emma:interpretation>
              </emma:one-of>
            </emma:emma>
          </inkml:annotationXML>
          <inkml:trace contextRef="#ctx0" brushRef="#br0" timeOffset="1902.1088">11320 8466 12255,'-20'0'4773,"20"0"-516,-21-16 0,21 16-2193,-16-25-387,16 25-516,-7-41-129,7 20-387,0-11 1,3 3-646,3-3 0,8 2 0,0-2 0,4 7 0,0 4 0,1 5 0,2 7 0,1 9 0,-3 0 0,3 18 0,-4 7 0,-1 7 0,-6 8 0,-6 7 0,-5 6 0,-5 2 0,-13 2 0,-10 2 0,-8 3 0,-5-5 0,-3-4 0,-2-6 0,3-8 0,5-9 0,5-5 0,8-9 0,5-9 0,20-7 0,-23 7 0,23-7 0,0 0 0,9 0 0,9-3 0,5 1 0,4-2 0,10 1 0,7-1 0,6 4 0,4 0 0,1 0 0,5 0 0,-8 0 0,17 5-2194,-16-5-2837,-1 4-129,-9-4-258,-1-2-129</inkml:trace>
          <inkml:trace contextRef="#ctx0" brushRef="#br0" timeOffset="2328.1332">11944 8526 15093,'12'-58'4902,"-3"22"129,2 1-387,-7-12-2709,15 13-1032,-8-3-644,8 5-259,-1 0 0,5 11 0,-5 5 0,2 14 0,-3 2 0,-1 21 0,-3 8 0,-4 8 0,-9 8 0,0 6 0,-7 1 0,-9 3 0,-6-2 0,-3-1 0,-1-9 0,1-3 0,2-6 0,3-9 0,4-5 0,16-20 0,-11 21 0,11-21 0,11 4 0,10-4 0,8 0 0,7-4 0,8 1 0,0-8 0,13 11 0,-12-7-3613,12 3-1547,-4-1 0,0 5-387</inkml:trace>
        </inkml:traceGroup>
      </inkml:traceGroup>
    </inkml:traceGroup>
    <inkml:traceGroup>
      <inkml:annotationXML>
        <emma:emma xmlns:emma="http://www.w3.org/2003/04/emma" version="1.0">
          <emma:interpretation id="{63154DB3-DB00-41A1-9212-45E531B4EF15}" emma:medium="tactile" emma:mode="ink">
            <msink:context xmlns:msink="http://schemas.microsoft.com/ink/2010/main" type="paragraph" rotatedBoundingBox="1445,11059 24071,10514 24147,13649 1520,141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CD8E33-5648-4E15-8BEC-762F61648921}" emma:medium="tactile" emma:mode="ink">
              <msink:context xmlns:msink="http://schemas.microsoft.com/ink/2010/main" type="line" rotatedBoundingBox="1445,11059 24071,10514 24120,12535 1493,13080"/>
            </emma:interpretation>
          </emma:emma>
        </inkml:annotationXML>
        <inkml:traceGroup>
          <inkml:annotationXML>
            <emma:emma xmlns:emma="http://www.w3.org/2003/04/emma" version="1.0">
              <emma:interpretation id="{663A8C9F-1BE0-435C-A5D8-0F98736A04D9}" emma:medium="tactile" emma:mode="ink">
                <msink:context xmlns:msink="http://schemas.microsoft.com/ink/2010/main" type="inkWord" rotatedBoundingBox="1455,11490 2107,11475 2131,12489 1480,12505"/>
              </emma:interpretation>
              <emma:one-of disjunction-type="recognition" id="oneOf2">
                <emma:interpretation id="interp10" emma:lang="en-US" emma:confidence="0">
                  <emma:literal>*</emma:literal>
                </emma:interpretation>
                <emma:interpretation id="interp11" emma:lang="en-US" emma:confidence="0">
                  <emma:literal>¥</emma:literal>
                </emma:interpretation>
                <emma:interpretation id="interp12" emma:lang="en-US" emma:confidence="0">
                  <emma:literal>#</emma:literal>
                </emma:interpretation>
                <emma:interpretation id="interp13" emma:lang="en-US" emma:confidence="0">
                  <emma:literal>•</emma:literal>
                </emma:interpretation>
                <emma:interpretation id="interp14" emma:lang="en-US" emma:confidence="0">
                  <emma:literal>☺</emma:literal>
                </emma:interpretation>
              </emma:one-of>
            </emma:emma>
          </inkml:annotationXML>
          <inkml:trace contextRef="#ctx0" brushRef="#br1" timeOffset="87009.9767">-463 10527 14706,'-14'-16'5160,"0"0"-129,14 16-258,0 15-2967,-9 2-903,9 19-515,-9 7-388,3 16 0,-1 10 0,4 15 0,-1 3 0,4 2 0,0 2 0,9-7 0,4-6 0,-3-13 0,8-1 0,-16-18-4645,8-8-386,-4-12-387,-6-3-129</inkml:trace>
          <inkml:trace contextRef="#ctx0" brushRef="#br1" timeOffset="86553.9506">-324 10679 13029,'-13'-23'5160,"13"23"-258,-19 0 0,8 25-2580,-12 0-1290,5 14-387,-12 4-258,-2 8 1,-7 5-388,0-3 0,0 2 0,-1-8-259,8 1-515,-10-23-1419,11 7-2451,5-9-387,4-3 0,1-6-387</inkml:trace>
          <inkml:trace contextRef="#ctx0" brushRef="#br1" timeOffset="86318.9371">-845 10704 10965,'-13'-20'5031,"13"4"-258,0 16 0,0 0-1677,0 0-1548,32 6-645,-11 6-129,19 17-129,-1 1-386,11 16-259,3 4 0,4 7 0,0 0 0,-2 4 0,-2-4 0,-3-4 0,-7-6 0,-8-12 0,-6-4 0,-10-12 0,-3-3 0,-16-16 0,16 9-646,-16-18-773,0 9-2451,0-30-1290,0 3 387,-1-14-516,-5-3-516</inkml:trace>
          <inkml:trace contextRef="#ctx0" brushRef="#br1" timeOffset="86776.963">-785 11171 11223,'66'-23'4773,"-34"12"-129,2-2 0,-1-4-2193,8 13-1419,-5-14-516,8 4-129,-4-2-258,-3-4-258,0 1-387,-12-15-1419,-2 4-2709,-5-2 129,-11-4-258,-5 0-258</inkml:trace>
        </inkml:traceGroup>
        <inkml:traceGroup>
          <inkml:annotationXML>
            <emma:emma xmlns:emma="http://www.w3.org/2003/04/emma" version="1.0">
              <emma:interpretation id="{C62CD18A-AB5A-445C-B44C-16553219B03E}" emma:medium="tactile" emma:mode="ink">
                <msink:context xmlns:msink="http://schemas.microsoft.com/ink/2010/main" type="inkWord" rotatedBoundingBox="2819,11336 4791,11288 4817,12379 2845,12426"/>
              </emma:interpretation>
              <emma:one-of disjunction-type="recognition" id="oneOf3">
                <emma:interpretation id="interp15" emma:lang="en-US" emma:confidence="1">
                  <emma:literal>The</emma:literal>
                </emma:interpretation>
                <emma:interpretation id="interp16" emma:lang="en-US" emma:confidence="0">
                  <emma:literal>the</emma:literal>
                </emma:interpretation>
                <emma:interpretation id="interp17" emma:lang="en-US" emma:confidence="0">
                  <emma:literal>Tie</emma:literal>
                </emma:interpretation>
                <emma:interpretation id="interp18" emma:lang="en-US" emma:confidence="0">
                  <emma:literal>Toe</emma:literal>
                </emma:interpretation>
                <emma:interpretation id="interp19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87799.0218">503 10419 13803,'0'0'4902,"0"0"-258,0 0 129,0 0-3225,27-4-774,-3 2 129,21 2-258,-1 0 0,15 2-515,2-2-130,10 0 0,-4 0 0,4-5 0,-1-1 0,-8 1 0,4 3-130,-20-7-902,13 9-1935,-24 0-1935,-13 0 0,-22 0-387,0 0 0</inkml:trace>
          <inkml:trace contextRef="#ctx0" brushRef="#br1" timeOffset="88083.0381">1013 10337 11094,'0'0'5289,"-12"23"-516,8-2 258,3 17-1290,-10-8-2580,11 20-258,-2 2-258,2 10-515,0 2-130,4 11 0,1 0 0,2 0 0,2-2 0,-2 0 0,2-5 0,-2-8 0,-1-1 0,-5-16 0,5-4-130,-6-14-386,3 3-645,-3-28-1935,0 0-1935,0 0 0,-3-26 0,4-5-387</inkml:trace>
          <inkml:trace contextRef="#ctx0" brushRef="#br1" timeOffset="88527.0634">1303 10540 11997,'9'-48'4773,"-9"48"0,0 0-129,0 0-2064,22 5-1419,-21 22-516,10 16 0,-7 3-387,10 16 258,-7 1-258,4 10 0,-4-2-258,0-1 0,-2-4-258,-5-9 129,6-8-258,-6-11 129,1-6 0,-1-32 0,0 0 0,0 0 258,6-11-129,-1-21 129,0-9 129,4-7-129,2-2 129,5 4 0,-2 0 0,6 5 0,-1 7 129,6 12 0,0 8 0,4 12 0,1 2-129,2 9 0,0 13 0,0 6 1,-4 6-130,-3 3 0,-2 10-388,-8-8-257,2 18-1032,-15-16-3096,3-5-129,-3-6-258,2-9-258</inkml:trace>
          <inkml:trace contextRef="#ctx0" brushRef="#br1" timeOffset="88903.085">1937 11083 13416,'69'-19'4902,"-28"10"-129,3-5 0,-6-13-3096,12 18-774,-13-11-387,2 3-129,-12-7 0,-6 3-258,-10-6-129,-11 2 0,-2 2 0,-16 4-129,-5 3 0,-5 5 0,-3 7 0,-1 4 0,2 15 0,2 8 0,3 9 0,7 3 129,5 10-129,8 5 129,5 2 0,7 1 0,13 1 0,8-5-129,10 1-129,3-12-258,19 5-903,-10-15-3225,12-12 129,7-5-387,-5-11-129</inkml:trace>
        </inkml:traceGroup>
        <inkml:traceGroup>
          <inkml:annotationXML>
            <emma:emma xmlns:emma="http://www.w3.org/2003/04/emma" version="1.0">
              <emma:interpretation id="{E1591C26-A7DF-4FBC-8869-F3D5847DFC55}" emma:medium="tactile" emma:mode="ink">
                <msink:context xmlns:msink="http://schemas.microsoft.com/ink/2010/main" type="inkWord" rotatedBoundingBox="5697,11179 11331,11014 11379,12649 5745,12814"/>
              </emma:interpretation>
              <emma:one-of disjunction-type="recognition" id="oneOf4">
                <emma:interpretation id="interp20" emma:lang="en-US" emma:confidence="1">
                  <emma:literal>definition</emma:literal>
                </emma:interpretation>
                <emma:interpretation id="interp21" emma:lang="en-US" emma:confidence="0">
                  <emma:literal>defini tim</emma:literal>
                </emma:interpretation>
                <emma:interpretation id="interp22" emma:lang="en-US" emma:confidence="0">
                  <emma:literal>defini tin</emma:literal>
                </emma:interpretation>
                <emma:interpretation id="interp23" emma:lang="en-US" emma:confidence="0">
                  <emma:literal>defini him</emma:literal>
                </emma:interpretation>
                <emma:interpretation id="interp24" emma:lang="en-US" emma:confidence="0">
                  <emma:literal>definitions</emma:literal>
                </emma:interpretation>
              </emma:one-of>
            </emma:emma>
          </inkml:annotationXML>
          <inkml:trace contextRef="#ctx0" brushRef="#br1" timeOffset="91802.2508">6165 10722 9546,'26'0'4902,"-26"0"-258,24 32-129,-12 3-1290,-8-3-1806,13 13-516,-10-4-516,4 9 0,-6-7-258,1-4-129,-3-7 0,-1-7 0,-2-25-129,5 20 129,-5-20-129,6-15 0,-3-11 129,3-8 0,1-9 0,4-5 0,-1-6 129,6 3-129,0-1 258,4 9 0,-2 6 0,5 10 0,-4 6 0,3 13 0,-1 8 0,0 8 0,-1 8 0,-1 9-129,-1 3 0,2 8-129,-4 3 0,-2-2-129,-2 6-129,-4-7-129,0 5-258,-8-18-387,9 14-903,-9-15-2838,0-22 0,0 0-129,0 0-129</inkml:trace>
          <inkml:trace contextRef="#ctx0" brushRef="#br1" timeOffset="91992.2617">6873 10766 13416,'39'-12'4773,"-39"12"-387,25 9-258,-9 21-2580,-14-3-645,8 10-258,-10 2-387,4 4-258,-1 5-516,-3-14-1419,-1 2-2451,-1-8-129,-2-8-387,4-20 0</inkml:trace>
          <inkml:trace contextRef="#ctx0" brushRef="#br1" timeOffset="92148.2706">6903 10641 10707,'-4'-98'4386,"3"57"-258,1 20-516,0 3-2709,0 18-2322,19-9-1935,-19 9-903,20-1 0,-20 1-516</inkml:trace>
          <inkml:trace contextRef="#ctx0" brushRef="#br1" timeOffset="92711.3027">7287 10713 12900,'50'-16'4773,"-18"10"-258,7 3 129,13 3-2967,-13-7-774,12 3-258,-8-1-387,2 1 0,-8 1-129,-3 1 0,-8 2 0,-4 0 0,-6 7 0,-16-7-129,23 32 129,-16-7-129,0 5 0,-3 2-258,5 15-258,-9-15-1806,0 14-2322,0-7 0,0-3-258,0-7-258</inkml:trace>
          <inkml:trace contextRef="#ctx0" brushRef="#br1" timeOffset="92426.2864">7488 10135 13029,'14'-30'5031,"-14"30"-258,0 0 129,9 27-1677,-9-2-2193,7 21-257,-3 2-775,5 20 0,-4 1 0,2 10 0,0 5 0,-1 1 0,-1-1 0,-5-9 0,2-8 0,-2-13-388,0-2-644,-7-33-1161,1 3-2580,6-22 0,-24 0-129,9-15-258</inkml:trace>
          <inkml:trace contextRef="#ctx0" brushRef="#br1" timeOffset="92869.3118">7764 10445 12384,'14'-85'3354,"0"67"-1032,-14 18-2322,0-20-3225,0 29-774,0-9-516</inkml:trace>
          <inkml:trace contextRef="#ctx0" brushRef="#br1" timeOffset="93651.3566">8185 10627 7482,'0'0'4257,"0"0"-387,0 0 0,-30 22-1806,7-10-516,12 15-516,-12-6 0,14 11-129,-7-5-258,15 9 129,-7-6 0,10 7 0,2-8-129,14 7 0,-6-12 0,15 5 0,-4-11-129,7 0 0,-5-13-386,7 0-130,-7-6 0,0-12 0,-4-8 0,-3-10 0,-6-2 0,-4-8 0,-3 0 0,-3-8 0,5 12-259,-7-13-1031,12 22-903,-12-12-1419,7 12-1419,2 3 258,0 7-129,-2 0 516,-7 18 1677,0 0 1548,18-12 2193,-18 12 2322,16 12 1419,-16-12-258,20 32 129,-1-5-645,-8-11-1290,21 20-774,-20-13-774,15 13-387,-13-8-258,0 8-258,-5-1-258,-7-4-387,0 4 0,-2-11-129,0 0-129,0-24 129,-4 16 129,4-16 258,4-19 129,8-8 258,3-12 129,8 3 129,-4-10 0,8 12 129,-7-3-129,4 12-129,-4 2-129,1 14-128,-3 9-130,0 3 0,-2 17 0,-2 7 0,4 10-130,-4-1-644,16 24-1677,-3-12-2193,3 2-258,6-7-258,5-4-129</inkml:trace>
          <inkml:trace contextRef="#ctx0" brushRef="#br1" timeOffset="89606.1252">3696 10944 9804,'105'-30'4773,"-66"16"-387,-21-11-129,-18-7-2193,0 32-903,-25-38-516,-7 26-258,-9-4-129,-4 11 0,-4 3-258,1 2 129,1 14 0,6 9-129,2 6 129,9 8-129,5 4 0,9 4 129,4-1-129,10 3 258,2-5-129,11-2 129,5-10 0,10-3 258,-1-13-129,9-3 129,-4-11 129,8-11-129,-5-18 0,5-4-257,-8-16-259,4-9 0,-6-10 0,-3-11 0,-7-4 0,-4-8 0,-3-6 0,-2 7 0,-9 6 0,0 7 0,-11 11 0,-5 15 0,2 11 0,-2 17 0,-6 20 0,-3 4 0,9 23 0,8 15 0,8 9 0,0 16 0,14 7 0,7 10 0,8 2 0,8 8 0,-1-2 0,1-1 0,-3-6 0,-4-9 0,-2-7 0,-10-13 0,5 2-775,-21-22-3998,9-9-387,-11-24 0,10 18-129</inkml:trace>
          <inkml:trace contextRef="#ctx0" brushRef="#br1" timeOffset="90051.1506">4041 10887 14319,'87'-8'5031,"-39"2"-387,2 4 129,7 2-3483,-16-9-516,5 4-387,-10-9 0,-3 0-129,-10-2 0,-5-4-129,-11-1 0,-5-1-129,-2 4 0,-14 1-129,-6 2 0,-6 6 0,-3 8 0,-5 1-129,1 14 129,-3 7-129,4 10 0,0 8 129,5 9-129,4 4 129,7 6 129,7 1-129,8 0 129,2 0 0,17-6 129,11-6 0,6-10-129,8-8 0,7-6-516,-8-18-2580,10-5-1419,-1 0-129,-4-18-387,-1-1-258</inkml:trace>
          <inkml:trace contextRef="#ctx0" brushRef="#br1" timeOffset="90563.1799">4792 10871 14706,'32'-23'5160,"-9"18"-129,5 0-387,1-19-3096,6 17-903,-3-9 0,7-2-387,-5-5-128,-2-4-130,-2-6 0,-5-5-130,-3-3 1,-10-5 0,-1-1-129,-9-2 129,-2 2-129,0 4 258,-6 8-129,-1 4 258,0 12-258,7 19 129,0 0 0,0 0 0,-7 27 258,7 12-258,7 7 258,5 11 0,-1 7 130,3 9-388,-1 8 0,3 4 0,-4 8 0,4 7 0,-5-2 0,0 5 0,-4-3 0,-2-2 0,-1-7 0,-1-9 0,-1-13 0,-2-13 0,0-8 0,-2-18 0,-3-5 0,5-25 0,-16 14-646,-6-24-1547,8-6-2838,-4-11-129,1-7 0,-1-5-258</inkml:trace>
          <inkml:trace contextRef="#ctx0" brushRef="#br1" timeOffset="90923.2004">4825 11051 13545,'39'-32'4773,"-1"23"-258,3-3 258,-6-4-3483,28 14-645,-7-12-129,16 3-258,-3-3-129,7-2 0,1-6-129,-2 3 0,-6-4 0,-8 1 0,-10 3-129,-12 6 258,-10 3-129,-10 4 0,-19 6 0,0 0 129,0 0-129,2 20 0,-2 5 129,-3 5-129,-1 6 0,4 6-129,0 8-129,0-9-258,16 11-645,-12-22-1290,12-1-2193,-2-11 129,-14-18-387,23 5-129</inkml:trace>
          <inkml:trace contextRef="#ctx0" brushRef="#br1" timeOffset="91075.2092">5733 10638 11223,'-18'-102'4773,"16"68"0,-7 4-387,9 7-2322,0 23-2709,0-18-3225,0 18 0,0 0-903,12 22-258</inkml:trace>
        </inkml:traceGroup>
        <inkml:traceGroup>
          <inkml:annotationXML>
            <emma:emma xmlns:emma="http://www.w3.org/2003/04/emma" version="1.0">
              <emma:interpretation id="{35AEFCFC-F75F-4DAC-AD52-EDD1338A9EA0}" emma:medium="tactile" emma:mode="ink">
                <msink:context xmlns:msink="http://schemas.microsoft.com/ink/2010/main" type="inkWord" rotatedBoundingBox="13095,11098 13722,12360 12544,12945 11917,11684"/>
              </emma:interpretation>
              <emma:one-of disjunction-type="recognition" id="oneOf5">
                <emma:interpretation id="interp25" emma:lang="en-US" emma:confidence="1">
                  <emma:literal>of</emma:literal>
                </emma:interpretation>
                <emma:interpretation id="interp26" emma:lang="en-US" emma:confidence="0">
                  <emma:literal>oft</emma:literal>
                </emma:interpretation>
                <emma:interpretation id="interp27" emma:lang="en-US" emma:confidence="0">
                  <emma:literal>off</emma:literal>
                </emma:interpretation>
                <emma:interpretation id="interp28" emma:lang="en-US" emma:confidence="0">
                  <emma:literal>oof</emma:literal>
                </emma:interpretation>
                <emma:interpretation id="interp29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94099.3821">9831 10634 8901,'-38'-9'3999,"38"9"258,-39 0-516,22 4-1806,1 12-645,-6-4-516,8 8-258,-2 0 0,9 6 0,0-4 0,7 6 0,0-1 129,12 5-129,2-3 0,11 6 0,-5-8-129,10 2 129,-5-10 0,5 1 0,-3-13 0,1-2 0,-6-8-386,-1-12-130,-7-6 0,-3-6 0,-4-3 0,-7-7 0,0 3-775,-5-14-386,5 16-1032,-18-8-2580,11 6 0,2 2-129,-3 7-129</inkml:trace>
          <inkml:trace contextRef="#ctx0" brushRef="#br1" timeOffset="94543.4074">9831 10634 10449,'119'11'4644,"-87"3"129,7-3-387,4-9-1161,14 8-1677,-13-10-645,11 0-387,-5-12-129,4-8-258,-3-5 0,-5-7-258,1-3 0,-10-8 0,-3-3 0,-15 1-129,-1 2 129,-13 4 129,-5 7-129,0 7 258,-7 7-129,7 18 129,-25-2 129,17 11 0,-1 16 258,3 11-258,-3 3 129,8 18 0,-5 2 1,6 19-388,0 6 0,11 21 0,-6 2 0,4 11 0,0 1 0,0 4 0,-7-5 0,0-9 0,-2-13 0,0-18 0,-8-12 0,1-16 0,-3-11 0,-8-15 0,7-7 0,-12-17-130,23 0-1160,-44-14-1290,24-7-2451,-5-10 129,4-2-258,1-8 258</inkml:trace>
          <inkml:trace contextRef="#ctx0" brushRef="#br1" timeOffset="94776.4209">10187 11055 11739,'0'-50'4773,"7"30"-258,-7 20 258,32-16-1935,-18-1-1548,20 15-387,-2-7-258,21 9-129,6-9-129,16 4-129,8-6-128,8-2-389,8 5-386,-8-10-3870,9-4-387,-15-4 0,-10-8-645</inkml:trace>
        </inkml:traceGroup>
        <inkml:traceGroup>
          <inkml:annotationXML>
            <emma:emma xmlns:emma="http://www.w3.org/2003/04/emma" version="1.0">
              <emma:interpretation id="{07D39332-115E-41EE-A956-156121ADD3E2}" emma:medium="tactile" emma:mode="ink">
                <msink:context xmlns:msink="http://schemas.microsoft.com/ink/2010/main" type="inkWord" rotatedBoundingBox="14097,10737 19222,10685 19236,12025 14111,12077">
                  <msink:destinationLink direction="with" ref="{772D8A2D-43DA-44AA-8DF6-3B5AAA5B787A}"/>
                </msink:context>
              </emma:interpretation>
              <emma:one-of disjunction-type="recognition" id="oneOf6">
                <emma:interpretation id="interp30" emma:lang="en-US" emma:confidence="1">
                  <emma:literal>adjacent</emma:literal>
                </emma:interpretation>
                <emma:interpretation id="interp31" emma:lang="en-US" emma:confidence="0">
                  <emma:literal>adiaeent</emma:literal>
                </emma:interpretation>
                <emma:interpretation id="interp32" emma:lang="en-US" emma:confidence="0">
                  <emma:literal>ad,raeent</emma:literal>
                </emma:interpretation>
                <emma:interpretation id="interp33" emma:lang="en-US" emma:confidence="0">
                  <emma:literal>adiraeent</emma:literal>
                </emma:interpretation>
                <emma:interpretation id="interp34" emma:lang="en-US" emma:confidence="0">
                  <emma:literal>adraeent</emma:literal>
                </emma:interpretation>
              </emma:one-of>
            </emma:emma>
          </inkml:annotationXML>
          <inkml:trace contextRef="#ctx0" brushRef="#br1" timeOffset="96859.5401">12099 10643 4644,'3'-18'4386,"10"-10"-129,-13 28 129,0-25-1419,-14 0-516,14 25-258,-31-41-387,15 27-516,-12-9 0,8 10-516,-8-3 0,3 11-129,-4 3 0,5 4-386,-5 10-259,6 8 0,2 7 0,5 1 0,1 6-130,8 2 130,7-4-258,0-2 258,9-2 0,5-4 0,2-5 0,2-5 0,0-6 129,0-7-129,0-1 0,-2-7 129,-16 7 1,28-32-130,-14 7 0,0-2 0,-1-1 0,1 3 0,-1 0 0,1 4 0,0 5 0,2 5 0,0 7 0,2 4 0,1 6 0,3 10 0,4 2 0,-1 3 0,6 4 0,-3-5-259,11 3-386,-3-13-129,10 1 0,0-11 129,15 0 0,-3-12 129,14-6 258,-8-7 0,-4-2 387,-7 0 0,-17-3 387,-13 5-258,-21-2 387,-4 10-129,-25 1 129,-3 8-258,-9 5 0,4 3-258,-1 9-129,6 7 129,3 5-387,9 4 129,6 5-129,3 1 258,7 1-129,2 0 129,7-4 0,11-1 129,2-5-129,6-6 258,3-8 0,5-4 0,-2-6 129,7-10-129,-6-15-128,3-5-130,-4-11 0,-2-7 0,-3-10 0,0-17 0,1-9 0,-3-8 0,-5-4 0,-6 0 0,-5 7 0,-6 5 0,-3 19 0,-7 17 0,-12 23 0,-5 22 0,1 12 0,4 29 0,5 15 0,6 12 0,8 4 0,0 12 0,15 1 0,6-2 0,6 1 0,3-6 0,2-4 0,0-1 0,0-4 0,-5-5 0,3 0 0,-12-14-646,12 10-1547,-16-21-2580,9-9-258,0-13-129,1-10-129</inkml:trace>
          <inkml:trace contextRef="#ctx0" brushRef="#br1" timeOffset="97213.5603">13344 10470 11223,'-7'-123'4773,"7"72"-129,0 11 0,5 17-2193,4 5-1935,-9 18-2967,32-1-1677,-5 10-258,-6 10-258,11 10-258</inkml:trace>
          <inkml:trace contextRef="#ctx0" brushRef="#br1" timeOffset="97048.5509">13522 10618 11739,'9'-19'4773,"-9"19"-258,0 0 129,16 30-2322,-16-7-903,0 23-516,0-1-258,3 9-129,-1 3-387,2-4-129,-1 2-516,-5-21-903,2 4-3225,-7-12-258,7-26-129,-26 13-258</inkml:trace>
          <inkml:trace contextRef="#ctx0" brushRef="#br1" timeOffset="97874.5981">14089 10458 12642,'-5'-25'5031,"-27"9"-774,11 16 258,-10 5-2709,-10 2-1032,15 11-516,-6 0-129,5 3-129,4 3-129,9-1 129,1 0-129,10-2 258,3-3-258,3-2 258,-3-16-129,25 22 129,-9-19 0,5-1 0,-1-4 129,5-7 129,-4-12 129,2-1 0,-5-10 0,4 4 258,-10-8-644,4 8-130,-7 1 0,2 6 0,-11 21 0,21-20 0,-5 20 0,0 9 0,5 9 0,2 1 0,9 4 0,-1-3 0,8 3-259,-4-10-386,13-1-387,-5-12 387,10 0 129,-1-7-129,1-5 258,-8-10 258,-2 1 0,-13-1 387,-9-3 0,-10 8 258,-11-3-258,0 20 387,-27-21-258,9 21 129,-8 0 129,4 9-387,-3 7 258,6 10-386,-1 3-130,8 5 0,1 3 0,8 1 0,3 1-388,0-5-128,17 1-258,1-12-129,16 8-645,-13-24-1677,17 2-1677,-1-9 129,2-2-258,2-10-258</inkml:trace>
          <inkml:trace contextRef="#ctx0" brushRef="#br1" timeOffset="98202.6167">14948 10567 10707,'0'0'4902,"18"-11"-258,5 9 129,11 2-1677,-2-5-1806,27 3-258,-6-9-387,11 1-258,-5-6 258,1 0-387,-12-2 0,-12-2-128,-13 0-130,-14 1 0,-9 3 0,0 16 0,-34-16 0,4 14 0,-2 2 0,0 12 0,5 10-130,2 3 1,9 5 0,7 4-129,9 3 0,0 1-129,18-1-129,-2-8-129,13 6-645,-12-15-2709,10-7-774,2-8-129,-4-5-129,-1-5-129</inkml:trace>
          <inkml:trace contextRef="#ctx0" brushRef="#br1" timeOffset="98563.6375">15576 10540 11223,'7'-18'4902,"-7"18"-129,22-5 0,-8 15-1935,-14-10-1548,20 32-258,-10-14-645,10 5 0,-4-1-258,2-1-258,-2 4-258,-16-25-387,21 36 0,-21-36-129,0 0 129,0 0 129,18 2 129,-15-13 387,1-12 258,5-4 387,-2-10 387,11 4-129,-6-4 129,11 10-129,-1 1-129,4 13-129,-1 6 0,4 7-387,-5 9-129,1 12-129,0 8-258,-5-1 129,3 6-387,-7-11-129,9 4-387,-25-27-1161,34 7-2451,-15-7 129,1-18-387,3-7 387</inkml:trace>
          <inkml:trace contextRef="#ctx0" brushRef="#br1" timeOffset="98978.6613">16428 9996 15222,'20'-92'5031,"-15"68"0,-5 24-129,7 11-3225,6 37-773,-11 4-904,6 17 0,-4 4 0,1 8 0,-3 1 0,0-2 0,0 0 0,-1-5 0,3-2 0,-2-9 0,5-5 0,-5-18 0,7-5 0,-9-36-775,10 19-386,-10-31-258,2-6-129,-6-23-387,4 9 0,-16-22-129,13 15 645,-24-11 258,11 7 1032,-7 8 645,-4-3 387,11 17 645,-10-9 258,26 30 387,-18-23-516,27 23 129,-9 0-645,43 0-516,-8 0-258,18 0-258,13 3-903,2-1-3741,17-2-258,8 0-258,8-2-129</inkml:trace>
        </inkml:traceGroup>
        <inkml:traceGroup>
          <inkml:annotationXML>
            <emma:emma xmlns:emma="http://www.w3.org/2003/04/emma" version="1.0">
              <emma:interpretation id="{CD4B5892-9DE2-4ECD-911A-774EEA775972}" emma:medium="tactile" emma:mode="ink">
                <msink:context xmlns:msink="http://schemas.microsoft.com/ink/2010/main" type="inkWord" rotatedBoundingBox="19743,11247 24086,11142 24108,12051 19765,12156"/>
              </emma:interpretation>
              <emma:one-of disjunction-type="recognition" id="oneOf7">
                <emma:interpretation id="interp35" emma:lang="en-US" emma:confidence="1">
                  <emma:literal>square</emma:literal>
                </emma:interpretation>
                <emma:interpretation id="interp36" emma:lang="en-US" emma:confidence="0">
                  <emma:literal>S gnarl</emma:literal>
                </emma:interpretation>
                <emma:interpretation id="interp37" emma:lang="en-US" emma:confidence="0">
                  <emma:literal>sign are</emma:literal>
                </emma:interpretation>
                <emma:interpretation id="interp38" emma:lang="en-US" emma:confidence="0">
                  <emma:literal>s gnarl</emma:literal>
                </emma:interpretation>
                <emma:interpretation id="interp39" emma:lang="en-US" emma:confidence="0">
                  <emma:literal>savor are</emma:literal>
                </emma:interpretation>
              </emma:one-of>
            </emma:emma>
          </inkml:annotationXML>
          <inkml:trace contextRef="#ctx0" brushRef="#br1" timeOffset="99674.7011">17720 10442 10836,'50'-22'4515,"-33"8"258,-1 2-258,-16 12-1419,0-23-1806,0 23-516,-17-13-516,-10 13 0,-5 0-258,-4 2 0,-1 7 129,0 1-129,6 5 0,5-3-129,10 4 129,16-16-129,-4 27 258,4-27-129,29 21-129,3-8 129,5-1-129,7 3 258,4 1-258,6 3 258,-6 1-129,2 3 0,-10-2 129,-4 4-129,-9-2 129,-9 1-129,-13-3 129,-5-3 0,-14-2 0,-9-4-129,-10-1 129,-4-4 129,-6-5-129,-1-2 0,-2 0 129,3-4 0,-3-8-129,5 3 129,0-5-129,5 1 130,4 1-259,4 1 0,7 0 0,-1 1-259,22 10-257,-23-13-129,23 13-645,0 0-1290,0 0-2322,0 0 129,11 0-387,7 4 0</inkml:trace>
          <inkml:trace contextRef="#ctx0" brushRef="#br1" timeOffset="100330.7386">18294 10602 9546,'84'-59'4773,"-61"31"258,-14-2-516,-9-6-1548,2 20-1290,-17-9-516,15 25-129,-37-16-516,17 16-129,-4 0 0,2 9-129,1 3 129,3 4-387,-1 2 130,4 2-130,3-1-130,5 1 130,1-2-258,6 0 129,0 1-258,0-3 129,0-16 129,24 25-129,-8-18 129,0-5 129,1-2 0,1-3 0,0-12 258,1-1 0,1-7 129,1 5-129,-6-1 129,2 6-257,1 4-130,-18 9 0,29 6 0,-15 17 0,-2 9 0,3 11 0,1 5 0,3 9 0,-1 0-130,3 5 130,2-5 0,-1 0 0,1-5 0,-2-9 0,-1-6 130,-4-6-130,-6-8 0,-10-23 0,18 16 0,-18-16 0,9-20 0,-5-10 0,-3-11 0,7-11 0,-3-8 0,4-12 0,0-3 0,3-3 0,4 3 0,0 4 0,4 8 0,-6 10 0,4 14 0,-11 3-388,18 24-3740,-25 12-1032,16-2 0,-16 2-387,16 18 129</inkml:trace>
          <inkml:trace contextRef="#ctx0" brushRef="#br1" timeOffset="100954.7743">19098 10467 13674,'16'-13'4644,"-16"13"-129,0 0-129,2 9-3096,3 13-645,-5-1-387,0 6 129,0-1-258,0 3 0,-3-2-258,3-2 129,0-4 0,0-5-129,0-16 129,10 21 0,-10-21 0,25 0 129,-7-14 129,4-4 0,1-7 0,3-5 129,1-4 129,1 0-129,-1 1-129,-4 2 0,-3 3-129,-2 8 1,-18 20-130,26-19 0,-26 19 0,18 10 0,-7 10 0,5 7 0,0 3 0,7 4 0,4-2 0,-1 2 0,5-6 0,-3-1 0,0-6 0,-1-3 0,-4-7 0,0 0 0,-3-8 0,0-1 0,-4-2 0,3 0 0,-3-7 0,0-2 0,-16 9 0,30-20 0,-30 20 0,27-18 0,-27 18 0,16-14 0,-16 14 0,0 0 0,0 0 0,0 0 0,0 0 0,0 0-2839,-16 0-2192,16 0-258,0 0-258,-20 0-129</inkml:trace>
          <inkml:trace contextRef="#ctx0" brushRef="#br1" timeOffset="101882.8274">20171 10453 13674,'3'-47'4644,"-8"26"-258,-11 7-387,-9-6-2838,7 15-387,-7 1-645,1 4 129,-3 7 0,2 9-258,4 4 258,5 3-387,3 2 129,6 0 0,5-2 0,2-2-129,2 1 0,9-4 129,-11-18-129,25 25 258,-25-25 129,30 3 0,-30-3 0,28-7 129,-15-11 129,3 0-129,-4-3 258,6 0-258,-6-4-129,6 3-129,-2 3 1,0 3-130,-16 16 0,31-16 0,-31 16 0,26 3 0,-13 13 0,1 6 0,-2 1 0,4 3 0,2 3 0,2-2 0,1-6 0,6-3 0,-1-7 0,5-4 0,1-7 0,1-2 0,1-14 0,2-5 0,-6-4 0,0-7 0,-7-4 0,-3-5 0,-8 0 0,-4-2 0,-7 4 0,-1 5 0,-1 4 0,-8 7 0,2 6 0,-9 10 0,16 7 0,-18 2 0,18-2-130,-14 23-128,14-23 129,-8 25 129,8-25-129,9 22 258,-9-22 0,34 10 0,-9-8 130,7 2-259,4 1 0,5 2 0,1 2 0,3 5 0,-1 2 0,-1 2 0,-4 4 0,-3-1 0,-6 4 0,-7-2 0,2 6 0,-22-13-2194,8 9-2837,-4-2-129,2-4-387,-2-3 0</inkml:trace>
          <inkml:trace contextRef="#ctx0" brushRef="#br1" timeOffset="102190.845">21263 10481 11868,'36'-37'5031,"-11"21"-516,7 5 258,8 7-2709,-9-12-903,13 11-258,-12-13-516,4 6 258,-15-8-516,-1 0 387,-13-3-258,-7 4 129,-6-1-257,-11 6-130,-8 3 0,-5 11 0,-1 2 0,-1 16 0,2 8 0,5 10 0,7 7 0,9 9 0,9 5 0,8 0 0,20 3 0,11-8-259,22 12-1676,1-12-2709,16-6-387,-3-8-129,-4-6-258</inkml:trace>
        </inkml:traceGroup>
      </inkml:traceGroup>
      <inkml:traceGroup>
        <inkml:annotationXML>
          <emma:emma xmlns:emma="http://www.w3.org/2003/04/emma" version="1.0">
            <emma:interpretation id="{335DD247-76A9-4BFD-AA4B-39BB4BD3F305}" emma:medium="tactile" emma:mode="ink">
              <msink:context xmlns:msink="http://schemas.microsoft.com/ink/2010/main" type="line" rotatedBoundingBox="3300,12739 16389,12140 16464,13785 3375,14383"/>
            </emma:interpretation>
          </emma:emma>
        </inkml:annotationXML>
        <inkml:traceGroup>
          <inkml:annotationXML>
            <emma:emma xmlns:emma="http://www.w3.org/2003/04/emma" version="1.0">
              <emma:interpretation id="{B8530F48-FEE8-4B03-A987-62E821648692}" emma:medium="tactile" emma:mode="ink">
                <msink:context xmlns:msink="http://schemas.microsoft.com/ink/2010/main" type="inkWord" rotatedBoundingBox="3305,12860 6405,12718 6449,13689 3350,13830"/>
              </emma:interpretation>
              <emma:one-of disjunction-type="recognition" id="oneOf8">
                <emma:interpretation id="interp40" emma:lang="en-US" emma:confidence="1">
                  <emma:literal>needs</emma:literal>
                </emma:interpretation>
                <emma:interpretation id="interp41" emma:lang="en-US" emma:confidence="0">
                  <emma:literal>nerds</emma:literal>
                </emma:interpretation>
                <emma:interpretation id="interp42" emma:lang="en-US" emma:confidence="0">
                  <emma:literal>need</emma:literal>
                </emma:interpretation>
                <emma:interpretation id="interp43" emma:lang="en-US" emma:confidence="0">
                  <emma:literal>heeds</emma:literal>
                </emma:interpretation>
                <emma:interpretation id="interp44" emma:lang="en-US" emma:confidence="0">
                  <emma:literal>Needs</emma:literal>
                </emma:interpretation>
              </emma:one-of>
            </emma:emma>
          </inkml:annotationXML>
          <inkml:trace contextRef="#ctx0" brushRef="#br1" timeOffset="103114.8977">1010 12360 11352,'0'-45'4773,"0"29"-129,0 16 129,12 9-2580,-12-9-1032,16 41-387,-3-12-129,5 13-129,-2-1-129,3 6 0,-5-5-129,2 1-258,-1-4 0,-7-8-129,0-5 129,-3-10-129,-5-16-129,0 0 129,16 0-129,-12-21 258,-1-9 0,6-9 0,-2-8 0,4-3 129,-1-5 0,5 3 0,-3 1 129,6 6-129,0 6 129,5 12 0,-2 13 0,6 14 1,1 11-259,3 15 0,-1 8 0,4 7 0,-4 7 0,-5 2 0,0 0 0,-11-7 0,2 1-388,-14-17-1418,10 2-3096,-12-8-129,2-5-258,-2-16-258</inkml:trace>
          <inkml:trace contextRef="#ctx0" brushRef="#br1" timeOffset="103498.9197">1768 12515 10449,'17'-11'5160,"15"-12"-645,-10 12 387,-3-8-2580,24 13-774,-9-13-516,14 6-387,-5-8 0,5 1-387,-8-5 129,-4 0-129,-7 0-129,-12 2 129,-13 2-129,-4 5-129,-18 3 130,-9 10-130,-8 3 0,-3 9 0,-2 8 0,2 12 0,4 1 0,6 8 0,8 1-130,8 2 130,10 0 0,2 0 0,14-2 0,11-5 0,4 0-129,1-7 0,4-4-129,0-9-129,5-2-258,-9-12-774,14 0-1806,-13-7-1935,-1-11 516,-3-3-645,-3-6 0</inkml:trace>
          <inkml:trace contextRef="#ctx0" brushRef="#br1" timeOffset="104514.9779">2362 12443 10707,'0'0'4902,"5"-17"-129,-5 17-258,21-6-1677,19 8-903,-10-5-645,21 1-387,-3-13-258,8 7-386,-7-10-259,-2 2 0,-12-7 0,-8-1 0,-15-1 0,-12 4 0,-12 3 0,-17 2 0,-10 9 0,-5 2 0,-2 5 0,-4 9 0,5 16 0,4 1 0,8 10-130,8 1 1,9 4 0,10 2 0,6 0 129,13-2 0,13-4 129,14-3-129,6-5 258,14-6-128,4-5-130,11-6 0,0-8 0,3-4 0,-2-2 0,-1-14 0,-4-5 0,-5-6 0,-9-5 0,-11-2 0,-12 0 0,-14-2 0,-11 2 0,-9 8 0,-15 3 0,-10 8 0,-3 8 0,-6 7 0,4 4 0,2 12-130,4 7-128,7 4 0,8 7 129,5-2 0,4 0 129,9 2 0,9-8 129,7 1-129,0-9 258,5-4 0,-2-10 1,4-4-259,-3-4 0,1-14 0,-5-10 0,-2-6 0,-5-11 0,-4-10 0,-9-13 0,-5-8 0,-1-6 0,-14-6 0,-4-2 0,-6 4 0,0 9 0,-2 13 0,6 16 0,0 18 0,21 30 0,-27 0 0,22 21 0,5 24 0,0 13 0,7 10 0,7 9 0,6 1 0,1 1 0,7-4 0,3-6 0,1-7 0,0-8 0,0-13 0,-2-7 0,-3-11 0,-1-7 0,-3-11 0,1-5 0,-1-12 0,5-13 0,2-5 0,6-8 0,5-3 0,3 2 0,1 7 0,-1 5 0,-1 11 0,-2 11 0,-4 7 0,-5 17 0,-5 11 0,-6 4 0,-3 4 0,-2-1 0,-7 1 0,-6-1 0,-1-5 0,-2-2 0,-5-6 0,-4 2-517,-18-13-2966,6 3-1548,-4-5 0,-3-3-387,-1-4 0</inkml:trace>
        </inkml:traceGroup>
        <inkml:traceGroup>
          <inkml:annotationXML>
            <emma:emma xmlns:emma="http://www.w3.org/2003/04/emma" version="1.0">
              <emma:interpretation id="{1BA5C41C-CA77-41DE-B0C2-D136306B8ACC}" emma:medium="tactile" emma:mode="ink">
                <msink:context xmlns:msink="http://schemas.microsoft.com/ink/2010/main" type="inkWord" rotatedBoundingBox="7400,12671 8295,12630 8334,13484 7439,13525"/>
              </emma:interpretation>
              <emma:one-of disjunction-type="recognition" id="oneOf9">
                <emma:interpretation id="interp45" emma:lang="en-US" emma:confidence="1">
                  <emma:literal>to</emma:literal>
                </emma:interpretation>
                <emma:interpretation id="interp46" emma:lang="en-US" emma:confidence="0">
                  <emma:literal>Ho</emma:literal>
                </emma:interpretation>
                <emma:interpretation id="interp47" emma:lang="en-US" emma:confidence="0">
                  <emma:literal>To</emma:literal>
                </emma:interpretation>
                <emma:interpretation id="interp48" emma:lang="en-US" emma:confidence="0">
                  <emma:literal>•o</emma:literal>
                </emma:interpretation>
                <emma:interpretation id="interp49" emma:lang="en-US" emma:confidence="0">
                  <emma:literal>too</emma:literal>
                </emma:interpretation>
              </emma:one-of>
            </emma:emma>
          </inkml:annotationXML>
          <inkml:trace contextRef="#ctx0" brushRef="#br1" timeOffset="105311.0235">5124 12205 9159,'-19'-22'4644,"19"22"258,10-14-387,17 21-1806,-7-7-1161,28 5-258,-8-5-516,19 0-258,0 0-258,7-7 0,5-5-129,4-2 0,-1-6-129,-1 0 129,-14 1 0,-9 1 0,-13 0 0,-14 6 0,-23 12 0,0 0 0,-12-7-129,-19 14 0,3 16-129,-4 7 0,4 8 0,4 1 129,8 5-129,7 3 129,8-3-129,1-1 258,12-6-129,8-1 129,1-7 129,8-3 0,-6-10 129,9-5 130,-6-11-517,5-3 0,-6-21 0,-1-4 0,-4-15 0,-4-2 0,-7-10 0,-9 0 0,0 5 0,-14 2 0,3 18 0,-16-11-1936,15 25-3095,12 16-387,0 0 129,0 0-258</inkml:trace>
          <inkml:trace contextRef="#ctx0" brushRef="#br1" timeOffset="104823.9956">5338 11707 14577,'80'-35'5031,"-63"31"-387,-17 4 129,16 20-3612,-19 6-516,1 15-129,-7 11-129,6 14 0,-1 11-258,4 3 0,0 2-258,2-2-129,9 2-258,-6-16-516,14 4-1935,-11-24-1935,-3-14 129,-5-9-387,0-23 0</inkml:trace>
        </inkml:traceGroup>
        <inkml:traceGroup>
          <inkml:annotationXML>
            <emma:emma xmlns:emma="http://www.w3.org/2003/04/emma" version="1.0">
              <emma:interpretation id="{A25878A6-27B3-431D-8FD4-9078B39B2A17}" emma:medium="tactile" emma:mode="ink">
                <msink:context xmlns:msink="http://schemas.microsoft.com/ink/2010/main" type="inkWord" rotatedBoundingBox="9164,12492 10402,12435 10446,13406 9208,13462"/>
              </emma:interpretation>
              <emma:one-of disjunction-type="recognition" id="oneOf10">
                <emma:interpretation id="interp50" emma:lang="en-US" emma:confidence="1">
                  <emma:literal>be</emma:literal>
                </emma:interpretation>
                <emma:interpretation id="interp51" emma:lang="en-US" emma:confidence="0">
                  <emma:literal>bl</emma:literal>
                </emma:interpretation>
                <emma:interpretation id="interp52" emma:lang="en-US" emma:confidence="0">
                  <emma:literal>bc</emma:literal>
                </emma:interpretation>
                <emma:interpretation id="interp53" emma:lang="en-US" emma:confidence="0">
                  <emma:literal>he</emma:literal>
                </emma:interpretation>
                <emma:interpretation id="interp54" emma:lang="en-US" emma:confidence="0">
                  <emma:literal>by</emma:literal>
                </emma:interpretation>
              </emma:one-of>
            </emma:emma>
          </inkml:annotationXML>
          <inkml:trace contextRef="#ctx0" brushRef="#br1" timeOffset="105875.0557">6946 11609 14835,'44'-60'5031,"-37"38"-129,-7 6-129,-14 4-3612,14 12-645,-21 12 129,14 15-387,-4 5 129,6 13-258,-4 5 1,7 8-130,0 5 0,2 3 0,2 1 0,3 1 0,2-2 0,0-9 0,4-7 0,-6-13-130,4-10-128,-9-27 129,18 9 0,-9-20 129,3-19 0,1-5 129,1-10-129,6 0 0,1 3 129,2 2-129,6 7 0,1 9 0,5 12 0,1 12 129,0 3-129,-1 21 0,-3 13 129,-3 6-129,-6 9 130,-9 5-130,-12-2 0,-2-2 0,-16-6 0,-13-6 0,-8-9 0,-11-11 0,-7-8 0,-4-10-259,2-3-128,0-5-129,9-2 0,-2-17-516,22 16-1161,7-12-2451,8-3-129,10 1-129,3 3-258</inkml:trace>
          <inkml:trace contextRef="#ctx0" brushRef="#br1" timeOffset="106227.0759">7508 12183 14061,'119'-21'4644,"-64"3"-258,-5-3 129,-13-10-3483,6 6-516,-11-7 0,-5 4-258,-15-6 0,-10 7 0,-4 2 0,-16 9-129,-10 5 0,-2 11-129,-6 4 129,0 17-129,1 10 0,5 10 0,3 5-129,9 6 258,9 1-129,7 1 129,4-3-129,16-2 129,9-8 0,8-8 0,12-8-129,2-7-129,10-4-387,-9-14-1548,9 0-2451,-1-8-258,-3-5-129,-1-7-387</inkml:trace>
        </inkml:traceGroup>
        <inkml:traceGroup>
          <inkml:annotationXML>
            <emma:emma xmlns:emma="http://www.w3.org/2003/04/emma" version="1.0">
              <emma:interpretation id="{B470EBE0-8014-48C1-8676-39664E4250A0}" emma:medium="tactile" emma:mode="ink">
                <msink:context xmlns:msink="http://schemas.microsoft.com/ink/2010/main" type="inkWord" rotatedBoundingBox="11013,12386 16389,12140 16464,13785 11089,14030"/>
              </emma:interpretation>
              <emma:one-of disjunction-type="recognition" id="oneOf11">
                <emma:interpretation id="interp55" emma:lang="en-US" emma:confidence="1">
                  <emma:literal>modified</emma:literal>
                </emma:interpretation>
                <emma:interpretation id="interp56" emma:lang="en-US" emma:confidence="0">
                  <emma:literal>mortified</emma:literal>
                </emma:interpretation>
                <emma:interpretation id="interp57" emma:lang="en-US" emma:confidence="0">
                  <emma:literal>modifiab</emma:literal>
                </emma:interpretation>
                <emma:interpretation id="interp58" emma:lang="en-US" emma:confidence="0">
                  <emma:literal>modificat</emma:literal>
                </emma:interpretation>
                <emma:interpretation id="interp59" emma:lang="en-US" emma:confidence="0">
                  <emma:literal>modifica</emma:literal>
                </emma:interpretation>
              </emma:one-of>
            </emma:emma>
          </inkml:annotationXML>
          <inkml:trace contextRef="#ctx0" brushRef="#br1" timeOffset="107247.1342">8719 11906 12513,'0'0'4902,"0"0"-258,20 20 129,-13 17-2709,-7-10-1032,14 14-387,-3-2-258,1 5-129,-5 3-129,2-5-258,0-1-129,-5-12 0,3-3 0,-7-26 0,0 0 0,0 0 0,0 0 129,14-42 0,-7-5 258,2-2-129,0-10 258,3 2-129,-1 4 129,3 6 0,-3 6 0,3 18 0,-14 23 0,32-9 0,-16 18 0,2 20-129,-4 6 0,0 8 0,-1 3 0,-4 4-129,-4-2 0,-5-2-129,0-5 0,0-7-129,-2-9 129,-3-9 0,5-16 0,0 0 0,0 0 258,0-20 129,0-12 0,11-3 129,-3-8-129,8-1 1,-1-3-259,4 5 0,1 1 0,5 11 0,-2 1 0,4 13 0,-1 5 0,1 10 0,-2 1 0,2 10 0,-1 10 0,1 5 0,3 5 0,-1-2 0,6 3 0,-1-10 0,10 0-517,-3-15 1,11-3-129,-4-8 129,2-9 0,-8-15 258,-4-1 0,-12-2 258,-10 0 0,-14 5 129,-5 2 129,-15 9 0,-9 4 0,1 12 0,-1 2 0,2 15-129,2 8 129,9 11-129,3 8 0,11 4 129,2 6-129,14 3 0,3-2-129,10-2 129,5-7-129,1-8 129,-1-13 129,2-9-128,-6-14-130,-2-10 0,-8-20 0,-4-15 0,-11-10 0,-3-6 0,-2-7 0,-11-1 0,-3 6 0,-4 6 0,6 18-775,-10-2-2063,12 23-2064,10 16 0,0 0-258,0 0-129</inkml:trace>
          <inkml:trace contextRef="#ctx0" brushRef="#br1" timeOffset="108092.1825">10302 12089 14061,'64'-25'4773,"-42"9"-387,-14-1 0,-11-12-3096,3 29-774,-18-23-129,0 21-129,-8 2-129,1 7-129,-2 15 0,2 4 0,6 10-129,3 5 129,3 3 0,8 3-129,5-5 129,0 1 0,10-7 0,10-4 129,0-11 129,8-7 129,1-10 0,6-4 0,1-22 129,8-10 0,-5-17-257,8-10-259,-7-10 0,3-12 0,-2-7 0,-5-9 0,-3-2 0,-8 1 0,-5 6 0,-9 6 0,-6 11 0,-5 15 0,-5 14 0,-11 21 0,-4 18 0,0 10 0,3 24 0,4 14 0,6 9 0,7 7 0,0 3 0,13 6 0,6-2 0,6 2 0,3-4 0,-3-2 0,0-1 0,-2-5 0,0-6 0,-5-9 0,0-4-130,-5-13-128,-13-22 129,28 7-129,-12-9 258,0-21-129,4-6 129,-3-6 129,1-3-129,2 3 129,-6 5 0,-2 6-129,-3 5 129,-9 19 0,0 0-129,18 0 0,-14 18 129,-1 8-129,3 5 0,1 2-129,0 5 0,0-6-129,4 3-258,-8-17-258,11 7-258,-14-25-258,16 9-387,-16-25-774,0 16-129,0-53 516,2 17 258,-4-17 387,-3 1 645,-6-5 387,-1-9 1419,5 17 258,-9-8 387,5 17-258,-3 3-645,5 12-1290,-5 4-2322,14 21-645,0 0-387,5 9-258</inkml:trace>
          <inkml:trace contextRef="#ctx0" brushRef="#br1" timeOffset="108803.2232">11313 11728 14835,'55'4'4773,"-27"-4"-258,6 0-387,-2-16-2967,21 3-516,4-8-258,5-4-258,3-5-129,-1-6 129,-4-3-129,-7-4 0,-12 1-129,-14-3 258,-11 8-258,-12 3 258,-4 7 0,-9 11 0,-7 11 0,16 5 0,-32 21 258,19 15-258,-1 7 516,7 14-387,-2 7-128,9 14-130,-4 11 0,4 21 0,0 4 0,8 12 0,-1 2 0,2 2 0,-2-2 0,0-8 0,-2-14 0,0-24 0,-3-16 0,-2-18 0,-3-16 0,-13-16 0,0-11 0,-13-12 0,6-9 0,-14-16-775,8 2-257,-13-16 258,10-2-129,-4-13 387,4 2 0,0-6 129,5 2 0,1 1 387,4 7 0,8 3 0,5 8 258,9 10 0,7 2 0,23 5 0,15-3 0,19 3 0,9-3 0,14 0-129,6-4 129,-1 6-129,-5-2 0,-9 10 129,-19-1 129,-14 12 0,-19 2 0,-8 7 0,-18 0-129,7 32 129,-7-4-129,0 9-128,0 10-130,0-1-259,7 9-386,-5-16-387,16 7-2709,-9-15-1290,-2-10 129,-7-21-258,0 0-516</inkml:trace>
          <inkml:trace contextRef="#ctx0" brushRef="#br1" timeOffset="108950.2316">12278 11732 12513,'-3'-157'4773,"3"95"-129,0 12-129,3 20-2709,-3 9-1419,0 21-1935,0 0-2709,27 5-258,-14 20 0,10 9-516</inkml:trace>
          <inkml:trace contextRef="#ctx0" brushRef="#br1" timeOffset="109779.279">12428 11908 14319,'60'28'4902,"-19"-15"-258,7-2 0,22 3-3483,-15-12-516,14-1-129,-8-1-258,1-7 0,-7-7 0,-9-6-129,-8-3 0,-15-2-129,-14 0 0,-9 1 0,-15 0 0,-13 7-129,-8 6-129,-6 7 129,-5 4-129,-1 11 0,7 10 0,4 8 129,7 8-129,7 4 258,10 5-129,13 6 129,2-2 0,21 0 0,9-4 0,13-3 129,8-6 0,15-9 0,3-8 0,9-8 129,2-6-129,7-6 0,0-13 0,1-8 0,-6-6 0,-6-7 0,-12-3 0,-14-4-129,-17 0 0,-15 2 0,-17 7 0,-8 2-258,-16 12 129,-13 7-129,0 11 0,-3 6 0,5 15-129,3 6 129,8 8 0,5 3 129,7 3 0,9 0 129,0-2 0,16-4 129,3-5 0,6-5 0,0-9 258,6-3-129,-3-13 129,6-6 0,-4-18-129,7-14 0,-3-13 0,2-15-258,-4-11 0,0-10 0,-4-9-129,-6-11 129,-5-1-129,-10 7 258,-1 6-129,-6 13 258,0 15-258,-7 17 258,-8 22 0,15 28-128,-30 8-130,20 30 0,-1 10 0,9 16 0,2 3 0,9 15 0,9 2 0,7 5 0,3 2 0,-5-4 0,11 12-1807,-16-19-3095,3-3-258,-5-15 0,2-7-387</inkml:trace>
        </inkml:traceGroup>
      </inkml:traceGroup>
    </inkml:traceGroup>
    <inkml:traceGroup>
      <inkml:annotationXML>
        <emma:emma xmlns:emma="http://www.w3.org/2003/04/emma" version="1.0">
          <emma:interpretation id="{514E60DE-D5AC-4A69-BDA0-4E91150C93FB}" emma:medium="tactile" emma:mode="ink">
            <msink:context xmlns:msink="http://schemas.microsoft.com/ink/2010/main" type="paragraph" rotatedBoundingBox="1858,14441 25216,13299 25342,15862 1984,170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8CD28B-275A-4A2E-B71B-AC4EC7FEDB55}" emma:medium="tactile" emma:mode="ink">
              <msink:context xmlns:msink="http://schemas.microsoft.com/ink/2010/main" type="line" rotatedBoundingBox="1858,14441 25216,13299 25342,15862 1984,17005"/>
            </emma:interpretation>
          </emma:emma>
        </inkml:annotationXML>
        <inkml:traceGroup>
          <inkml:annotationXML>
            <emma:emma xmlns:emma="http://www.w3.org/2003/04/emma" version="1.0">
              <emma:interpretation id="{DDB25FF5-E549-4DC2-AEAB-04A72857BD2E}" emma:medium="tactile" emma:mode="ink">
                <msink:context xmlns:msink="http://schemas.microsoft.com/ink/2010/main" type="inkWord" rotatedBoundingBox="1875,14776 2448,14748 2489,15571 1915,15599"/>
              </emma:interpretation>
              <emma:one-of disjunction-type="recognition" id="oneOf12">
                <emma:interpretation id="interp60" emma:lang="en-US" emma:confidence="0">
                  <emma:literal>*</emma:literal>
                </emma:interpretation>
                <emma:interpretation id="interp61" emma:lang="en-US" emma:confidence="0">
                  <emma:literal>•</emma:literal>
                </emma:interpretation>
                <emma:interpretation id="interp62" emma:lang="en-US" emma:confidence="0">
                  <emma:literal>&amp;</emma:literal>
                </emma:interpretation>
                <emma:interpretation id="interp63" emma:lang="en-US" emma:confidence="0">
                  <emma:literal>L</emma:literal>
                </emma:interpretation>
                <emma:interpretation id="interp64" emma:lang="en-US" emma:confidence="0">
                  <emma:literal>@</emma:literal>
                </emma:interpretation>
              </emma:one-of>
            </emma:emma>
          </inkml:annotationXML>
          <inkml:trace contextRef="#ctx0" brushRef="#br1" timeOffset="111371.3701">-419 14276 11739,'70'-25'4773,"-27"14"-387,8 6 0,11 3-2967,-12-11-903,7 3-645,0 3-645,-21-18-1677,1 2-1806,-12-2-258,-14-11-258,-10-7 645,1 4 1548,-16-12 1161,-6 1 1290,1 11 2709,-6 1 2193,0 5 0,4 11-129,3 17-1032,-11 3-645,24 22-1161,-18 3-387,23 21-516,-11 1-258,11 13 0,-3 3-129,3 8-258,5 2 0,6 2-258,5 2-387,-7-13-774,15 8-2838,-9-12-1032,-3-4 129,-5-15-645</inkml:trace>
          <inkml:trace contextRef="#ctx0" brushRef="#br1" timeOffset="110823.3387">-266 13978 10320,'-7'-21'4902,"7"21"0,0 0 0,22 21-2580,-22-21-903,35 47-387,-10-17-258,13 14-129,-3 1-258,8 10 0,-2 0-258,-2-1 0,-2 1-258,-7-11-129,-1-1-258,-13-18-387,11 7-1548,-27-32-2451,19 0-129,-17-16-129,-2-16 0</inkml:trace>
          <inkml:trace contextRef="#ctx0" brushRef="#br1" timeOffset="110987.3481">48 14089 7998,'-41'-70'4773,"23"53"258,-2 9-516,2 5-645,10 19-2064,-16 2-903,12 16-387,-11 3-129,3 4-516,3 14-903,-8-11-3483,1-1 0,1-6-387,-2-5-258</inkml:trace>
        </inkml:traceGroup>
        <inkml:traceGroup>
          <inkml:annotationXML>
            <emma:emma xmlns:emma="http://www.w3.org/2003/04/emma" version="1.0">
              <emma:interpretation id="{C5A1F954-D6DD-463A-99D3-11F157B4F6D8}" emma:medium="tactile" emma:mode="ink">
                <msink:context xmlns:msink="http://schemas.microsoft.com/ink/2010/main" type="inkWord" rotatedBoundingBox="3713,14725 5422,14641 5465,15521 3756,15604"/>
              </emma:interpretation>
              <emma:one-of disjunction-type="recognition" id="oneOf13">
                <emma:interpretation id="interp65" emma:lang="en-US" emma:confidence="1">
                  <emma:literal>It</emma:literal>
                </emma:interpretation>
                <emma:interpretation id="interp66" emma:lang="en-US" emma:confidence="0">
                  <emma:literal>If</emma:literal>
                </emma:interpretation>
                <emma:interpretation id="interp67" emma:lang="en-US" emma:confidence="0">
                  <emma:literal>it</emma:literal>
                </emma:interpretation>
                <emma:interpretation id="interp68" emma:lang="en-US" emma:confidence="0">
                  <emma:literal>IT</emma:literal>
                </emma:interpretation>
                <emma:interpretation id="interp69" emma:lang="en-US" emma:confidence="0">
                  <emma:literal>Ft</emma:literal>
                </emma:interpretation>
              </emma:one-of>
            </emma:emma>
          </inkml:annotationXML>
          <inkml:trace contextRef="#ctx0" brushRef="#br1" timeOffset="112399.4289">1426 14359 12255,'61'48'4902,"-17"-25"-258,0-8 0,-1-10-3354,14 7-774,4-8-516,1-6-516,9 2-1548,-2-9-2451,-8-12 0,1-6-387,-5-10-516</inkml:trace>
          <inkml:trace contextRef="#ctx0" brushRef="#br1" timeOffset="112184.4162">1494 13792 12771,'7'-32'5160,"18"21"-516,12 2 258,2-3-3483,31 10-645,-6-2-387,3 1-516,4 5-774,-21 3-2967,-4 4-903,-12 5-258,-20 2-129,-14 7-258</inkml:trace>
          <inkml:trace contextRef="#ctx0" brushRef="#br1" timeOffset="111964.404">1728 13849 12513,'0'0'4902,"0"0"-129,0 0 0,0 10-2838,8 22-1032,-5 0-258,8 15 0,-6-1-387,4 9 129,0 0-258,2 4-129,1 0-129,-1-6-129,3 2-258,-5-18-129,5 8-645,-14-22-3483,0-23-129,0 0-129,0 0-258</inkml:trace>
          <inkml:trace contextRef="#ctx0" brushRef="#br1" timeOffset="112835.4538">2292 14179 7869,'-26'-46'4902,"26"46"0,1-21-258,24 21-774,9-9-2193,36 9-903,4 0-516,13 0-387,18 7-1161,4-3-3354,6-4 129,8 0-387,-5-2-258</inkml:trace>
          <inkml:trace contextRef="#ctx0" brushRef="#br1" timeOffset="112647.4431">2385 13729 14577,'-13'-24'5031,"-3"11"129,16 13-387,0 29-3483,-7-1-387,7 15-258,2 3-257,9 16-388,-4-1 0,7 12 0,0 0 0,2 3 0,6-1 0,-8-4 0,9 2-517,-18-25-1289,22 7-3096,-18-19-387,-4-12 0,-5-24-258</inkml:trace>
        </inkml:traceGroup>
        <inkml:traceGroup>
          <inkml:annotationXML>
            <emma:emma xmlns:emma="http://www.w3.org/2003/04/emma" version="1.0">
              <emma:interpretation id="{67E776E1-56E0-4464-9BBB-9E2D3EF77AD6}" emma:medium="tactile" emma:mode="ink">
                <msink:context xmlns:msink="http://schemas.microsoft.com/ink/2010/main" type="inkWord" rotatedBoundingBox="6270,14530 7099,14489 7139,15302 6310,15342"/>
              </emma:interpretation>
              <emma:one-of disjunction-type="recognition" id="oneOf14">
                <emma:interpretation id="interp70" emma:lang="en-US" emma:confidence="1">
                  <emma:literal>is</emma:literal>
                </emma:interpretation>
                <emma:interpretation id="interp71" emma:lang="en-US" emma:confidence="0">
                  <emma:literal>'is</emma:literal>
                </emma:interpretation>
                <emma:interpretation id="interp72" emma:lang="en-US" emma:confidence="0">
                  <emma:literal>iS</emma:literal>
                </emma:interpretation>
                <emma:interpretation id="interp73" emma:lang="en-US" emma:confidence="0">
                  <emma:literal>15</emma:literal>
                </emma:interpretation>
                <emma:interpretation id="interp74" emma:lang="en-US" emma:confidence="0">
                  <emma:literal>i5</emma:literal>
                </emma:interpretation>
              </emma:one-of>
            </emma:emma>
          </inkml:annotationXML>
          <inkml:trace contextRef="#ctx0" brushRef="#br1" timeOffset="113211.4753">3972 13761 10707,'-11'-121'4386,"11"84"-129,-7-2-774,12 18-3999,-5 21-2838,18 10-645,1 19-516,-4-3-387</inkml:trace>
          <inkml:trace contextRef="#ctx0" brushRef="#br1" timeOffset="113055.4664">4078 13975 13029,'-14'21'5031,"10"1"-258,1 6 129,-6-3-3354,9 19-516,0-4-516,2 4-387,3 4-516,-5-19-903,11 6-3354,-8-10-258,-1-9-129,-2-16-387</inkml:trace>
          <inkml:trace contextRef="#ctx0" brushRef="#br1" timeOffset="113622.4987">4624 13834 12126,'0'0'4644,"-32"-5"-645,7 9 258,1 8-3612,-16-1-387,8 5-129,4 2-387,1-2 129,9 3-129,8-3 129,10-16 129,0 32 129,0-32 258,41 34 0,-13-18 129,13 7 129,-2-5 129,11 9-129,-4-6-129,4 7 0,-7-8 0,-4 7 0,-12-8-258,-6 4 129,-16-7-129,-5-16 0,-16 25-129,-10-18 0,-12-1 0,-5-6-129,-3 0 0,-4-7-129,2-4-129,0-5-129,9 9-387,-5-15-1806,10 10-2193,11 3-258,1 4-129,22 5-129</inkml:trace>
        </inkml:traceGroup>
        <inkml:traceGroup>
          <inkml:annotationXML>
            <emma:emma xmlns:emma="http://www.w3.org/2003/04/emma" version="1.0">
              <emma:interpretation id="{89F0832C-6561-4496-9EF1-3CE78CF8E4DC}" emma:medium="tactile" emma:mode="ink">
                <msink:context xmlns:msink="http://schemas.microsoft.com/ink/2010/main" type="inkWord" rotatedBoundingBox="7848,14849 8966,14794 8989,15251 7871,15306"/>
              </emma:interpretation>
              <emma:one-of disjunction-type="recognition" id="oneOf15">
                <emma:interpretation id="interp75" emma:lang="en-US" emma:confidence="1">
                  <emma:literal>no</emma:literal>
                </emma:interpretation>
                <emma:interpretation id="interp76" emma:lang="en-US" emma:confidence="0">
                  <emma:literal>no.</emma:literal>
                </emma:interpretation>
                <emma:interpretation id="interp77" emma:lang="en-US" emma:confidence="0">
                  <emma:literal>nog</emma:literal>
                </emma:interpretation>
                <emma:interpretation id="interp78" emma:lang="en-US" emma:confidence="0">
                  <emma:literal>now</emma:literal>
                </emma:interpretation>
                <emma:interpretation id="interp79" emma:lang="en-US" emma:confidence="0">
                  <emma:literal>nod</emma:literal>
                </emma:interpretation>
              </emma:one-of>
            </emma:emma>
          </inkml:annotationXML>
          <inkml:trace contextRef="#ctx0" brushRef="#br1" timeOffset="114286.5367">5532 13890 14061,'46'-15'4902,"-30"19"-258,0 14 129,10 12-3354,-17-5-645,11 12-258,-4 0-258,-4 3-129,1 2-129,-3-3-129,-1 1-258,-5-12 129,3 1-129,-7-29 0,0 24 0,0-24 129,0-8 129,0-14 129,0-10 258,5-3 0,-5-12 0,8 5 129,-3-10 129,9 9-129,-3 1 129,7 6-258,-4 6 129,7 10-129,0 8-128,8 10-130,-2 2 0,-1 16 0,3 7 0,-1 9 0,2 2 0,-3 3 0,-4 2 0,-5 1 0,0-1 0,-7-5-259,3 5-515,-14-18-516,18 18-774,-18-39-1161,17 23-1677,5-17 0,4-6-129,10 0 0</inkml:trace>
          <inkml:trace contextRef="#ctx0" brushRef="#br1" timeOffset="114606.5551">6501 14078 6708,'41'-78'4644,"-32"48"0,-11 3-258,-10 6-645,12 21-1161,-43-8-1161,23 16-645,-8 8-387,6 10-129,3 1 0,8 7 0,2 1-129,9 3 0,0-1 0,13-3 129,5-2 0,6-4 0,1-8 0,7-2 129,-3-15 129,5-3-128,-8-9-388,3-10 0,-8-15 0,-5-5 0,-9-9 0,-7-4 0,0 2 0,-18-3 0,-1 12 0,-15-5-259,15 21-4127,-13 4-903,7 10 258,0 6-387,7 5-129</inkml:trace>
        </inkml:traceGroup>
        <inkml:traceGroup>
          <inkml:annotationXML>
            <emma:emma xmlns:emma="http://www.w3.org/2003/04/emma" version="1.0">
              <emma:interpretation id="{E9B99917-4A23-4430-9B02-2742CDD473C1}" emma:medium="tactile" emma:mode="ink">
                <msink:context xmlns:msink="http://schemas.microsoft.com/ink/2010/main" type="inkWord" rotatedBoundingBox="9727,14056 13032,13895 13158,16458 9853,16620"/>
              </emma:interpretation>
              <emma:one-of disjunction-type="recognition" id="oneOf16">
                <emma:interpretation id="interp80" emma:lang="en-US" emma:confidence="1">
                  <emma:literal>longer</emma:literal>
                </emma:interpretation>
                <emma:interpretation id="interp81" emma:lang="en-US" emma:confidence="0">
                  <emma:literal>Longer</emma:literal>
                </emma:interpretation>
                <emma:interpretation id="interp82" emma:lang="en-US" emma:confidence="0">
                  <emma:literal>Conger</emma:literal>
                </emma:interpretation>
                <emma:interpretation id="interp83" emma:lang="en-US" emma:confidence="0">
                  <emma:literal>conger</emma:literal>
                </emma:interpretation>
                <emma:interpretation id="interp84" emma:lang="en-US" emma:confidence="0">
                  <emma:literal>Monger</emma:literal>
                </emma:interpretation>
              </emma:one-of>
            </emma:emma>
          </inkml:annotationXML>
          <inkml:trace contextRef="#ctx0" brushRef="#br1" timeOffset="115291.5943">7447 13242 11739,'-3'-94'4902,"-3"60"-387,1 11 258,0 1-1419,5 22-1935,-2 31-645,2 17-129,0 12-129,0 17-386,0 8-130,3 11 0,5 2 0,0 0 0,5-6 0,-1-10 0,8-5 0,-2-17 0,3-7 0,0-13-517,4-10 259,2-14 0,1-9 129,1-9 0,1-16 129,2-10 0,-2-8 129,-3-6 0,-2-5-129,-7 1 129,-8 0 0,-4 7 0,-6 3-129,0 13 129,0 23-129,-20-9-129,20 9 0,-28 29 0,15 3 0,3 0 0,4 7 129,3 0-129,3-3 0,0-3 129,10-4 0,3-2 129,3-6 0,3-3 129,-3-11 129,8-5 0,-8-6-257,5-12-130,-7-14 0,2-6 0,-5-12 0,-2-3 0,-7-5 0,-2 3 0,-4 5 0,-14 2 0,6 17 0,-15-6-1420,27 35-3353,-30-20-387,30 20 258,-18 2-516</inkml:trace>
          <inkml:trace contextRef="#ctx0" brushRef="#br1" timeOffset="116282.651">8105 13701 14706,'66'21'4902,"-28"-5"-129,-1-1-129,4 11-2580,-14-6-1032,13 8-516,-8-3-386,-5 2-130,-9-2 0,-6-2 0,-1-2 0,-9-3-130,-2-18-128,0 21 0,0-21 129,0 0-129,0 0 258,0-17 129,0-7-129,0 0 258,3-8-129,6-2 129,0 0 1,4 2-259,1 0 0,4 9 0,1 9 0,3 5 0,-1 9 0,4 3 0,1 13 0,5 4 0,1 5 0,2 1 0,1-1 0,4-2 0,4-5 0,0-5 0,1-10 0,2-3 0,-3 0 0,0-14 0,-6-7 0,-5-8 0,-7-1 0,-9 0 0,-12-1 0,-4 3 0,-11 3 0,-10 5 0,-6 10 0,-3 4 0,-4 6 0,2 11 0,2 7 0,3 5 0,4 2 0,5 3 0,7 3 0,4-3 0,7-1 0,0-2 0,7-4 0,8-3 0,1-4 0,3-7 0,4-7 0,2 0 0,0-10 0,0-8 0,0-2 0,-2-3 0,-2 2 0,-1 1 0,-20 20 0,27-19 0,-27 19 0,16 8 0,-11 21 0,2 14 0,4 15 0,-1 19 0,5 17 0,4 16 0,3 10 0,1 6 0,-2 2 0,2 0 0,-3-7 0,-3-5 0,-2-11 0,-5-9 0,-4-9 0,-6 0 0,0-18 0,-6-6 0,-8-15 0,-4-16 0,-8-18 0,-8-14 0,-7-25 0,-4-23 0,-6-11 0,-2-14 0,-4-10 0,-4-10 0,4-8 0,0-6 0,9-9 0,9 3 0,16 1 0,14-1 0,14 12 0,27 1 0,33 20 0,9-1-1936,35 24-2966,12 5-387,9 13 0,-2 7-129</inkml:trace>
          <inkml:trace contextRef="#ctx0" brushRef="#br1" timeOffset="117155.7009">9859 13772 13416,'0'0'4515,"0"0"-129,13 0 0,13 2-2709,-8-2-516,14 0-387,-7-2-258,2-3-129,-4-8 0,-2 1-258,-5-6 0,-7-1 0,-9-5 0,0 5-129,-12-1 0,-6 8 0,-7 3 0,0 7-129,-5 2 0,-2 11 129,5 12-129,-1 5-129,6 8 129,3 1 0,6 4 0,8 0 129,5-2 0,9-1 0,10-6 258,8-4 0,7-8 0,10-4 129,1-11 0,12-5-257,-4-4-130,8-12 0,-6-7 0,0-5 0,-7-8 0,-5-3 0,-10-4 0,-9 1 0,-16-1 0,-8 2 0,-5 6 0,-16 1 0,-2 11 0,-9 0 0,5 12 0,-5 0-259,12 8-128,1 3 0,19 0 129,-16 0 129,16 0 129,0 0-129,12 12 258,-12-12 0,32 5 0,-12-3 129,1-2 0,4 0 129,-2-7-128,6 4-259,-4-5 0,5 7 0,-2-3 0,6 4 0,-4 0 0,4 7 0,-2 7 0,-2 8 0,-1 4 0,-2 5 0,-4 4 0,-7 3 0,-2 4 0,-11-4 0,8 6-259,-13-19-2579,-1 7-1935,-3-9-387,5-3 0,1-20-129</inkml:trace>
        </inkml:traceGroup>
        <inkml:traceGroup>
          <inkml:annotationXML>
            <emma:emma xmlns:emma="http://www.w3.org/2003/04/emma" version="1.0">
              <emma:interpretation id="{E1D10131-16AD-44B4-9F03-309FE776A511}" emma:medium="tactile" emma:mode="ink">
                <msink:context xmlns:msink="http://schemas.microsoft.com/ink/2010/main" type="inkWord" rotatedBoundingBox="13492,13965 18816,13705 18867,14729 13542,14989"/>
              </emma:interpretation>
              <emma:one-of disjunction-type="recognition" id="oneOf17">
                <emma:interpretation id="interp85" emma:lang="en-US" emma:confidence="1">
                  <emma:literal>intuitive</emma:literal>
                </emma:interpretation>
                <emma:interpretation id="interp86" emma:lang="en-US" emma:confidence="0">
                  <emma:literal>infinitive</emma:literal>
                </emma:interpretation>
                <emma:interpretation id="interp87" emma:lang="en-US" emma:confidence="0">
                  <emma:literal>infinitives</emma:literal>
                </emma:interpretation>
                <emma:interpretation id="interp88" emma:lang="en-US" emma:confidence="0">
                  <emma:literal>•intuitive</emma:literal>
                </emma:interpretation>
                <emma:interpretation id="interp89" emma:lang="en-US" emma:confidence="0">
                  <emma:literal>inhibitive</emma:literal>
                </emma:interpretation>
              </emma:one-of>
            </emma:emma>
          </inkml:annotationXML>
          <inkml:trace contextRef="#ctx0" brushRef="#br1" timeOffset="117439.7171">11204 13580 11997,'50'-28'4515,"-29"22"-129,2 6 0,-1 13-2193,-22-13-1032,42 32-258,-20-9-129,6 12-129,-3 1-129,2 7-129,-8-4 0,3 0-258,-5-4-129,-4-8-387,1 2-387,-14-29-2838,0 17-1419,0-17 387,0 0-516,-5-21-129</inkml:trace>
          <inkml:trace contextRef="#ctx0" brushRef="#br1" timeOffset="117593.726">11432 13201 14706,'-2'-105'4515,"2"77"-387,0 6-774,0 22-6837,0 0-516,3 23-387,3 11-516</inkml:trace>
          <inkml:trace contextRef="#ctx0" brushRef="#br1" timeOffset="118070.7533">11681 13512 13674,'87'38'4773,"-43"-13"-129,-3 5 0,-5-9-2709,-4 17-1161,-14-6-387,1 1-258,-10-2 0,-5-6-387,-4-2 0,0-23-129,-9 28 129,9-28-129,0 0 129,-16 0 258,16-12 0,0-11 129,2-8 129,6-2 129,0-12 0,6 1 0,-7-6 129,7 7-258,-5 2 258,5 11-258,-1 3 130,6 15-388,-3 10 0,7 11 0,1 18 0,2 8 0,1 8 0,1 3 0,-3 2 0,-2-2 0,-3 2 0,-8-12 0,3 1-775,-15-19-1418,7 4-2580,-7-22-258,7 24-129,-7-24-129</inkml:trace>
          <inkml:trace contextRef="#ctx0" brushRef="#br1" timeOffset="119182.8169">12599 13518 7869,'-52'-36'4386,"52"36"387,0 0-258,0 0-774,34-10-1548,30 13-774,0-3-387,23 0-258,0 0-129,11-3-129,-4-1-258,-5-1-129,-10-4 0,-15 3 0,-15-1 0,-11 4 1,-13 1-130,-9 2 0,-16 0 0,0 0 0,0 16 0,-6 4 0,-1 1 0,-2 6 0,2 1 0,2 4 0,3 2-259,2-6 130,0 1-129,5-8 0,4-1 0,-9-20 0,18 16 129,-18-16 0,27 0 258,-11-15-129,-2-6 258,6-4-129,-1-9 258,2-1-258,1-4 129,1 0 0,-4 1-128,1 8-130,-6 5 0,2 13 0,-16 12 0,27 1 0,-15 19 0,3 7 0,1 5 0,3 0 0,3 0 0,-1-4 0,2-3 0,-2-7 0,-1-6 0,-4-1 0,0-8 0,-16-3 0,30 0 0,-12-7 0,0-7 0,3-2 0,4-3 0,4-5 0,-3 0 0,3 2 0,-6 1 0,2 7 0,-6 7 0,1 7 0,-4 5 0,0 11 0,-4 9 0,1 1 0,-3 5 0,-2-5 0,4 3-259,-12-29-1418,18 16-3225,-18-16-258,0 0 0,19-16-516</inkml:trace>
          <inkml:trace contextRef="#ctx0" brushRef="#br1" timeOffset="118474.7764">12771 13045 8772,'21'-70'4644,"-12"42"129,-5 5-258,-4-2-774,0 25-1935,0 0-516,7 19-387,-7 13-258,0 27 0,0 9-258,5 17 129,1 6-386,4 5-130,3-2 0,1-3 0,4-6 0,-6-15 0,4-6-259,-7-22-644,7 1-387,-16-43-1806,0 28-1935,0-28 258,-19-3-387,1-17 129</inkml:trace>
          <inkml:trace contextRef="#ctx0" brushRef="#br1" timeOffset="119411.83">14296 13215 13287,'-11'-71'4644,"11"50"-387,-2 3 0,2 18-4128,0 0-4128,0 0-258,0 0-258,13 0-387</inkml:trace>
          <inkml:trace contextRef="#ctx0" brushRef="#br1" timeOffset="119830.8539">14557 12840 11610,'7'-16'5160,"9"16"-387,-11 12 258,4 26-1806,-9-3-2193,13 28-129,-6 2-258,5 19-257,-3 0-388,4 5 0,-3 0 0,-2-8 0,0-1 0,-8-17-517,6-8-128,-6-25-258,0-3 0,0-27 0,-18 3 0,2-15 129,7-8 0,-9-17 129,8 5 0,-14-13-129,8 8 516,0-4 129,2 6 387,9 6 258,3 1 0,9 12 387,7-6 129,24 21 0,3-14 0,21 15-129,6-10-129,12 10-129,-6-7-129,3 7-129,-13-6-128,-5 6-259,-13 0 0,-12 0 0,-17 13 0,-6 4 0,-9 7 0,0 4 0,-2 6 0,0 0 0,0 7 0,-2-13-1162,2 4-3740,-2-7-258,-5-2 129,7-23-645</inkml:trace>
          <inkml:trace contextRef="#ctx0" brushRef="#br1" timeOffset="120014.8645">15023 13064 12900,'30'-89'4257,"-24"59"-1935,10 21-2322,9 9-3483,-25 0-903,23 27-516</inkml:trace>
          <inkml:trace contextRef="#ctx0" brushRef="#br1" timeOffset="120258.8784">15333 13299 13029,'51'84'5160,"-24"-38"-258,1 2 0,-10-11-3225,9 15-774,-8-13-258,3 0-258,-10-7 0,2-11-129,-14-21-129,23 13 0,-23-13 0,25-27-129,-10-5 0,1-16-387,7-2-129,-5-12-516,14 19-903,-20-10-2451,9 10-645,-5 6 0,-1 14-258</inkml:trace>
          <inkml:trace contextRef="#ctx0" brushRef="#br1" timeOffset="120567.8961">15795 13345 9159,'43'18'5031,"-8"-14"-258,13-4-129,9 5-1290,-2-14-1806,20 4-645,-13-15-258,4 4-129,-14-7-258,-8 0 0,-14-2-129,-15 2 0,-15 5-129,0 18 0,-32-12 0,-2 12-129,-5 16-129,-4 12 0,2 11 0,2 4 0,11 8-129,6-1 129,20 5-258,4-5 129,28 0 0,10-9 0,18 2-645,-4-18-1935,10-2-1290,9-2-516,-9-16 258,3-1-645</inkml:trace>
        </inkml:traceGroup>
        <inkml:traceGroup>
          <inkml:annotationXML>
            <emma:emma xmlns:emma="http://www.w3.org/2003/04/emma" version="1.0">
              <emma:interpretation id="{3D6874DB-118C-4F59-8840-7B027482729E}" emma:medium="tactile" emma:mode="ink">
                <msink:context xmlns:msink="http://schemas.microsoft.com/ink/2010/main" type="inkWord" rotatedBoundingBox="19924,13936 20794,13893 20831,14649 19961,14691"/>
              </emma:interpretation>
              <emma:one-of disjunction-type="recognition" id="oneOf18">
                <emma:interpretation id="interp90" emma:lang="en-US" emma:confidence="1">
                  <emma:literal>in</emma:literal>
                </emma:interpretation>
                <emma:interpretation id="interp91" emma:lang="en-US" emma:confidence="0">
                  <emma:literal>'in</emma:literal>
                </emma:interpretation>
                <emma:interpretation id="interp92" emma:lang="en-US" emma:confidence="0">
                  <emma:literal>irr</emma:literal>
                </emma:interpretation>
                <emma:interpretation id="interp93" emma:lang="en-US" emma:confidence="0">
                  <emma:literal>In</emma:literal>
                </emma:interpretation>
                <emma:interpretation id="interp94" emma:lang="en-US" emma:confidence="0">
                  <emma:literal>jn</emma:literal>
                </emma:interpretation>
              </emma:one-of>
            </emma:emma>
          </inkml:annotationXML>
          <inkml:trace contextRef="#ctx0" brushRef="#br1" timeOffset="121107.927">17613 13075 10449,'-5'-86'4644,"5"65"-258,0 2-645,0 19-4128,16 0-2967,-16 0-903,12 19-129,-12-19-903</inkml:trace>
          <inkml:trace contextRef="#ctx0" brushRef="#br1" timeOffset="120896.9149">17730 13219 13416,'-19'3'5031,"10"19"129,5 13-258,-1-8-3225,5 28-774,-2 0-387,2 4-258,0-2-387,-3-7-258,3 0-645,-9-24-2193,9 3-1677,-2-13-129,2-16-258,0 0-387</inkml:trace>
          <inkml:trace contextRef="#ctx0" brushRef="#br1" timeOffset="121390.9431">17890 13228 12126,'43'78'5031,"-21"-39"-387,-3-3 129,6 8-3225,-16-17-645,7 3-387,-7-8-258,-2-3-129,-7-19-258,7 18 129,-7-18-129,0 0 0,16-16 129,-7-7 129,0-11 129,5-7 129,0-9 0,6 2-129,-2-3 258,5 4-258,5 5 129,8 11-129,-6 15-129,4 16 0,0 24-129,-2 16-258,1 19-258,-8-5-903,9 10-3225,-16 1-516,3-4 129,-8-13-774</inkml:trace>
        </inkml:traceGroup>
        <inkml:traceGroup>
          <inkml:annotationXML>
            <emma:emma xmlns:emma="http://www.w3.org/2003/04/emma" version="1.0">
              <emma:interpretation id="{4C0B0A75-59FD-48F6-A1BB-8C8709B29F30}" emma:medium="tactile" emma:mode="ink">
                <msink:context xmlns:msink="http://schemas.microsoft.com/ink/2010/main" type="inkWord" rotatedBoundingBox="21570,13777 25231,13598 25280,14594 21619,14774"/>
              </emma:interpretation>
              <emma:one-of disjunction-type="recognition" id="oneOf19">
                <emma:interpretation id="interp95" emma:lang="en-US" emma:confidence="0">
                  <emma:literal>native</emma:literal>
                </emma:interpretation>
                <emma:interpretation id="interp96" emma:lang="en-US" emma:confidence="0">
                  <emma:literal>nature</emma:literal>
                </emma:interpretation>
                <emma:interpretation id="interp97" emma:lang="en-US" emma:confidence="0">
                  <emma:literal>mature</emma:literal>
                </emma:interpretation>
                <emma:interpretation id="interp98" emma:lang="en-US" emma:confidence="0">
                  <emma:literal>nation</emma:literal>
                </emma:interpretation>
                <emma:interpretation id="interp99" emma:lang="en-US" emma:confidence="0">
                  <emma:literal>name</emma:literal>
                </emma:interpretation>
              </emma:one-of>
            </emma:emma>
          </inkml:annotationXML>
          <inkml:trace contextRef="#ctx0" brushRef="#br1" timeOffset="122246.9921">19265 13043 12771,'34'64'5160,"-16"-18"-387,-2 6 129,-16-4-3483,16 14-516,-9-9-516,-1 1-129,-5-8-387,-1-9-129,0-6 0,-3-12-129,3-19 129,0 0 0,0 0 0,0-11 258,0-21 129,12-7 129,-1-14 0,7 0 0,-6-6 129,8 4-129,-4 1 129,1 12-129,1 4-129,5 15 0,2 11 0,4 12 0,5 7-129,3 20 0,6 10 0,8 6-129,4 5 129,4-2-129,5-2 129,0-10-129,0-7 0,-2-17 0,-1-10 129,-10-16 0,-6-14 0,-10-12-129,-11-7 129,-10-4 0,-12 0 0,-4 3 129,-16 5-129,-5 15 129,-7 11-129,-4 15 0,0 6 0,0 19 129,4 11-258,5 9 129,4 5 0,5 2-129,7 0 0,4-3 0,5-2-129,0-6-129,0-1 129,3-13-129,6-4 129,-9-19 0,20 11 129,-20-11 129,26-16 129,-6-5 258,-2-13 0,5 4 0,-5-8 0,6 10 0,-6 1 0,5 9-129,-5 11-129,3 7 0,-1 18 0,0 12-129,1 9-129,-3 2-129,3 7 0,-5-7-258,7 4-516,-17-20-2838,10-4-1032,-16-21 0,17 7-258,-17-7-387</inkml:trace>
          <inkml:trace contextRef="#ctx0" brushRef="#br1" timeOffset="123223.048">20528 13201 11094,'36'-34'4902,"1"29"-258,15 0 129,23 6-2967,-15-1-516,18 0-258,-12 0-387,-2 0-129,-16 0 0,-5 0-129,-20 8 0,-23-8-129,18 28 0,-18-7-129,-4 8 1,-3 3-130,0 3 0,0 1 0,3 0 0,3-3-259,1 1 1,0-5 0,3-4 0,6-6 0,-9-19 0,23 21 0,-23-21 258,27 0-129,-13-14 258,0-7 0,1-9 129,1-2-129,0-6 129,1 4 0,-1 6 0,4 7 0,-2 6-129,1 15 1,1 8-130,3 16 0,0 8 0,4 4 0,-1-2 0,8-4 0,4-7 0,4-10 0,3-13 0,-1-4 0,-1-17 0,-4-13 0,-5-9 0,-13-7 0,-7-3 0,-14-6 0,0 2 0,-14 2 0,-4 5 0,-5 6 0,6 10 0,-1 8-259,3 6 130,15 20 0,-8-16 0,8 16 129,0 0 0,23 7 0,0 0 129,5 4 0,4-2 0,4 1 130,-2 1-259,1 0 0,-3 1 0,-5 6 0,-4 2 0,-3 6 0,-3 5 0,-2 1 0,-5 3 0,-3-3 0,-1 7 0,-6-14-1162,12 7-3611,-12-10-387,0-1 0,0-21-387</inkml:trace>
          <inkml:trace contextRef="#ctx0" brushRef="#br1" timeOffset="122475.0052">20731 12808 12513,'23'-75'5289,"-8"58"-516,-15 17 387,21 7-2193,-21 14-2064,5 23-258,-5 10-258,6 13-257,-6 10-130,0 8 0,-2 6 0,-11-11-1033,13 5-3740,-5-13-387,-7-12 129,-4-14-516</inkml:trace>
          <inkml:trace contextRef="#ctx0" brushRef="#br1" timeOffset="123547.0664">22145 13256 11739,'75'-48'4773,"-23"27"-258,3 0 129,9-17-2451,14 22-1290,-9-9-387,-3 7-258,-9-5 0,-12 2 0,-19 1-129,-15 4 0,-11 16 0,-34-16 0,-7 16-129,-7 8 129,-7 11-258,2 11 129,3 6 0,9 7 129,5 6 0,13 5 129,11-1-129,12 2 129,12-1-129,19-5 129,13-2-129,17-10-387,19 8-1677,12-19-2709,2-6-387,6-10-258,-2-10-258</inkml:trace>
        </inkml:traceGroup>
      </inkml:traceGroup>
    </inkml:traceGroup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8:49.317"/>
    </inkml:context>
    <inkml:brush xml:id="br0">
      <inkml:brushProperty name="width" value="0.06667" units="cm"/>
      <inkml:brushProperty name="height" value="0.06667" units="cm"/>
      <inkml:brushProperty name="color" value="#95373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6534F0E-BF04-4F56-8D9F-16C8286CEC44}" emma:medium="tactile" emma:mode="ink">
          <msink:context xmlns:msink="http://schemas.microsoft.com/ink/2010/main" type="writingRegion" rotatedBoundingBox="3986,4517 5521,4517 5521,5621 3986,5621"/>
        </emma:interpretation>
      </emma:emma>
    </inkml:annotationXML>
    <inkml:traceGroup>
      <inkml:annotationXML>
        <emma:emma xmlns:emma="http://www.w3.org/2003/04/emma" version="1.0">
          <emma:interpretation id="{DD17F569-F785-480F-B276-B6480D26BCB1}" emma:medium="tactile" emma:mode="ink">
            <msink:context xmlns:msink="http://schemas.microsoft.com/ink/2010/main" type="paragraph" rotatedBoundingBox="3986,4517 5521,4517 5521,5621 3986,5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A03791-D20F-4929-90E1-6DC23C15F116}" emma:medium="tactile" emma:mode="ink">
              <msink:context xmlns:msink="http://schemas.microsoft.com/ink/2010/main" type="line" rotatedBoundingBox="3986,4517 5521,4517 5521,5621 3986,5621"/>
            </emma:interpretation>
          </emma:emma>
        </inkml:annotationXML>
        <inkml:traceGroup>
          <inkml:annotationXML>
            <emma:emma xmlns:emma="http://www.w3.org/2003/04/emma" version="1.0">
              <emma:interpretation id="{24C42B4C-B622-42B2-9194-E1E801709B40}" emma:medium="tactile" emma:mode="ink">
                <msink:context xmlns:msink="http://schemas.microsoft.com/ink/2010/main" type="inkWord" rotatedBoundingBox="3986,4517 5521,4517 5521,5621 3986,5621"/>
              </emma:interpretation>
              <emma:one-of disjunction-type="recognition" id="oneOf0">
                <emma:interpretation id="interp0" emma:lang="en-US" emma:confidence="0">
                  <emma:literal>40</emma:literal>
                </emma:interpretation>
                <emma:interpretation id="interp1" emma:lang="en-US" emma:confidence="0">
                  <emma:literal>40 7</emma:literal>
                </emma:interpretation>
                <emma:interpretation id="interp2" emma:lang="en-US" emma:confidence="0">
                  <emma:literal>on 7</emma:literal>
                </emma:interpretation>
                <emma:interpretation id="interp3" emma:lang="en-US" emma:confidence="0">
                  <emma:literal>48</emma:literal>
                </emma:interpretation>
                <emma:interpretation id="interp4" emma:lang="en-US" emma:confidence="0">
                  <emma:literal>Oh 7</emma:literal>
                </emma:interpretation>
              </emma:one-of>
            </emma:emma>
          </inkml:annotationXML>
          <inkml:trace contextRef="#ctx0" brushRef="#br0">1880 3579 10836,'0'0'4773,"0"0"-387,-18 18 0,18-18-2451,-21 47-1032,1-10 0,2 18-129,-7 2-129,6 14-258,-4 6 0,5 4-129,2-1-129,3 1 0,3-7 0,4-6 0,1-9 0,5-8 0,0-14-129,0-6 129,2-8 0,3-4-129,-5-19 129,13 24-129,-13-24 129,17 10-129,-17-10 0,29 0 129,-10 0-129,10-2 0,5-3 0,7-4 129,8 2-129,8-2 0,6-2 0,8 4 0,5-3 0,10 3 0,2-2-129,7 3 129,-3 3 0,-1-3 0,-2 5 0,-7 1 0,-8 0 0,-6 0 0,-11 0 0,-9 0-129,-4 0-129,-10 0 0,2 7-516,-36-7-2193,34 3-1806,-34-3 0,12 16-387,-12-16 0</inkml:trace>
          <inkml:trace contextRef="#ctx0" brushRef="#br0" timeOffset="-745.0423">2043 3542 1935,'0'0'3354,"-17"-12"645,17 12-387,0 0-516,0 0-1032,0 0-516,0 0-387,0 0-258,0 0-258,0 0-129,0 0 0,0 0-258,17 1 0,-1 3-129,2-2 129,5 0-129,4-2 258,7 0-258,1 0 129,6 0-129,4 1 0,4 1 0,8 2 0,2 1-129,2 2 129,-1 2-129,-1 0 0,-2 0 129,-4-2-129,-3 0 0,-7-2 0,-4-3 129,-6 0-129,-1-2 0,-5 0 129,2 0-129,-4-4 0,-2 3 0,-2-3 0,-5 0 129,0 3-129,-16 1 0,18-2 0,-18 2 0,0 0 0,0 0 129,0 0-129,0 0 0,0 0 129,0 0-129,0 0 129,12 16 0,-12-16 129,0 21-129,0-21 258,0 31-258,0-12 258,0 2-258,-2 4 129,-1 2-129,-1-2 0,1 2 129,-1-1-129,2-3 0,1-1 0,1-4 0,0-18-129,-2 26 129,2-26-129,0 16 129,0-16-129,0 0 0,0 18 0,0-18 129,0 18-129,0-18 0,0 27 0,0-10 0,0 5 0,0 1 0,0 2 0,-2 3 129,0 2-129,1 2 0,-3 4 0,2 0 129,0-1-258,1 2 258,-3-1-129,2 0 0,1-3 0,-1-1 129,2-3-129,0-2 0,0-3 0,0-4 0,0 1-258,0-21-258,9 36-645,-9-36-3483,-2 21 258,2-21-516,0 0-129</inkml:trace>
          <inkml:trace contextRef="#ctx0" brushRef="#br1" timeOffset="-99763.7061">2520 3708 9288,'-14'-32'4515,"-11"16"-129,25 16-129,-27 10-1935,-1 1-1161,12 14-516,-9 5-258,5 9-129,2 9-258,4 4 129,2 8-258,3-1 129,7 3-129,2-7 0,2 0 0,10-8 129,6-12-129,2-6 258,3-15 129,4-5 129,-4-11 129,7-7 0,-5-16 129,5-1 129,-9-15-129,6 2 0,-13-15-129,2 3-129,-12-10-129,-4 4 0,-4-1-128,-15 2-130,-8 7 0,-7 6 0,-3 11-259,-8 7-128,6 20-387,-12-4-1935,13 12-2193,1 19 0,7 6-387,7 11-129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10.15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C9DF28B-D48D-4922-926A-605938F6EA4F}" emma:medium="tactile" emma:mode="ink">
          <msink:context xmlns:msink="http://schemas.microsoft.com/ink/2010/main" type="writingRegion" rotatedBoundingBox="6807,4735 6891,4735 6891,5515 6807,5515"/>
        </emma:interpretation>
      </emma:emma>
    </inkml:annotationXML>
    <inkml:traceGroup>
      <inkml:annotationXML>
        <emma:emma xmlns:emma="http://www.w3.org/2003/04/emma" version="1.0">
          <emma:interpretation id="{BBB9FE2D-BE31-4E73-89F3-81BDDCAA39C9}" emma:medium="tactile" emma:mode="ink">
            <msink:context xmlns:msink="http://schemas.microsoft.com/ink/2010/main" type="paragraph" rotatedBoundingBox="6807,4735 6891,4735 6891,5515 6807,55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8772F8-2CE6-4401-B1D4-E6717B6B9AA1}" emma:medium="tactile" emma:mode="ink">
              <msink:context xmlns:msink="http://schemas.microsoft.com/ink/2010/main" type="line" rotatedBoundingBox="6807,4735 6891,4735 6891,5515 6807,5515"/>
            </emma:interpretation>
          </emma:emma>
        </inkml:annotationXML>
        <inkml:traceGroup>
          <inkml:annotationXML>
            <emma:emma xmlns:emma="http://www.w3.org/2003/04/emma" version="1.0">
              <emma:interpretation id="{BB3F3480-B5F2-423E-A202-3691CDB2FC6C}" emma:medium="tactile" emma:mode="ink">
                <msink:context xmlns:msink="http://schemas.microsoft.com/ink/2010/main" type="inkWord" rotatedBoundingBox="6807,4735 6891,4735 6891,5515 6807,5515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4489 3764 14061,'18'-16'4644,"-18"16"129,0 0-258,0 0-3225,9 24-516,-9-3-258,0 16 0,0 1-129,0 13 0,0 1-258,0 8 0,0 3 0,0-3 0,0 1-129,5-6 129,2-2-129,2-8-129,0-3 0,-2-9-129,4-1-645,-11-16-2709,3 1-1290,-3-17 0,6 20-258,-6-20-387</inkml:trace>
        </inkml:traceGroup>
      </inkml:traceGroup>
    </inkml:traceGroup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07:47.40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FD8242C-15B5-4A0A-BF17-94B4BD9041CD}" emma:medium="tactile" emma:mode="ink">
          <msink:context xmlns:msink="http://schemas.microsoft.com/ink/2010/main" type="writingRegion" rotatedBoundingBox="20105,9021 21176,9021 21176,9608 20105,9608"/>
        </emma:interpretation>
      </emma:emma>
    </inkml:annotationXML>
    <inkml:traceGroup>
      <inkml:annotationXML>
        <emma:emma xmlns:emma="http://www.w3.org/2003/04/emma" version="1.0">
          <emma:interpretation id="{2E96AE3B-8FC8-4513-AFAE-B4980F6C40C1}" emma:medium="tactile" emma:mode="ink">
            <msink:context xmlns:msink="http://schemas.microsoft.com/ink/2010/main" type="paragraph" rotatedBoundingBox="20105,9021 21176,9021 21176,9608 20105,96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6B013D-089A-40A6-8DEF-0644290F2CD8}" emma:medium="tactile" emma:mode="ink">
              <msink:context xmlns:msink="http://schemas.microsoft.com/ink/2010/main" type="line" rotatedBoundingBox="20105,9021 21176,9021 21176,9608 20105,9608"/>
            </emma:interpretation>
          </emma:emma>
        </inkml:annotationXML>
        <inkml:traceGroup>
          <inkml:annotationXML>
            <emma:emma xmlns:emma="http://www.w3.org/2003/04/emma" version="1.0">
              <emma:interpretation id="{A3F5FAFA-6E83-4729-A88A-DC40D5B3A7DB}" emma:medium="tactile" emma:mode="ink">
                <msink:context xmlns:msink="http://schemas.microsoft.com/ink/2010/main" type="inkWord" rotatedBoundingBox="20105,9021 21176,9021 21176,9608 20105,9608"/>
              </emma:interpretation>
              <emma:one-of disjunction-type="recognition" id="oneOf0">
                <emma:interpretation id="interp0" emma:lang="en-US" emma:confidence="1">
                  <emma:literal>20</emma:literal>
                </emma:interpretation>
                <emma:interpretation id="interp1" emma:lang="en-US" emma:confidence="0">
                  <emma:literal>26</emma:literal>
                </emma:interpretation>
                <emma:interpretation id="interp2" emma:lang="en-US" emma:confidence="0">
                  <emma:literal>28</emma:literal>
                </emma:interpretation>
                <emma:interpretation id="interp3" emma:lang="en-US" emma:confidence="0">
                  <emma:literal>zo</emma:literal>
                </emma:interpretation>
                <emma:interpretation id="interp4" emma:lang="en-US" emma:confidence="0">
                  <emma:literal>2¢</emma:literal>
                </emma:interpretation>
              </emma:one-of>
            </emma:emma>
          </inkml:annotationXML>
          <inkml:trace contextRef="#ctx0" brushRef="#br0">2738 3175 8256,'-5'-52'4644,"3"24"258,2 3-516,0 5-1161,0-14-1161,9 17-774,-6-10-387,17 11-258,-6-2-129,8 11-129,1 2 0,3 5-258,1 10 129,-2 12-129,-6 4 0,-8 10 0,-7 5 0,-4 3-129,-20 3 0,-10-3-129,-11 0 0,-9-1 0,0-2 0,-7-5 0,6-6-129,-3-5 129,10-4 129,7-7 0,5-3 0,10-4 129,6-3 0,16-4 0,0 0 0,0 0 129,15 3 0,9 3 1,7-5-259,10 5 0,3-3 0,8 3 0,3-1 0,0-1 0,9 3-388,-12-13-1547,17 3-2967,-12-6-129,0-2-387,-2-10 0</inkml:trace>
          <inkml:trace contextRef="#ctx0" brushRef="#br0" timeOffset="375.021">3457 3075 9417,'-15'-43'4902,"-1"38"-387,-3 3-129,-11 2-1935,17 18-1032,-14 0-387,11 12-387,-7 0 0,9 9-258,-2-3-129,9 3 0,3-3-129,4-1 0,6-3-129,10-1 129,2-3-129,5-3 0,-2-7 129,4-4 0,-4-9 0,2-5 129,-3-7 129,1-12 0,-6-15 129,1-5-386,-6-11-130,-3-3 0,-5-3 0,-2 5 0,-9 5 0,-10 8 0,-10 10 0,-8 6 0,-2 13 0,-18 6 0,16 3-4387,-27 12-773,2 3-129,-8 2-387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3:59.84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A720D93-4AB9-46AB-A6CB-70273661733D}" emma:medium="tactile" emma:mode="ink">
          <msink:context xmlns:msink="http://schemas.microsoft.com/ink/2010/main" type="writingRegion" rotatedBoundingBox="14521,11641 22493,11102 22638,13253 14666,13792"/>
        </emma:interpretation>
      </emma:emma>
    </inkml:annotationXML>
    <inkml:traceGroup>
      <inkml:annotationXML>
        <emma:emma xmlns:emma="http://www.w3.org/2003/04/emma" version="1.0">
          <emma:interpretation id="{FFABF146-AE1D-4A7D-A23B-150C4A565955}" emma:medium="tactile" emma:mode="ink">
            <msink:context xmlns:msink="http://schemas.microsoft.com/ink/2010/main" type="paragraph" rotatedBoundingBox="14521,11641 22493,11102 22638,13253 14666,13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78425A-0D26-41EC-ADDE-E144869D6C11}" emma:medium="tactile" emma:mode="ink">
              <msink:context xmlns:msink="http://schemas.microsoft.com/ink/2010/main" type="line" rotatedBoundingBox="14521,11641 22493,11102 22638,13253 14666,13792"/>
            </emma:interpretation>
          </emma:emma>
        </inkml:annotationXML>
        <inkml:traceGroup>
          <inkml:annotationXML>
            <emma:emma xmlns:emma="http://www.w3.org/2003/04/emma" version="1.0">
              <emma:interpretation id="{938380F8-27AA-416B-A7DF-D36B981D5B3C}" emma:medium="tactile" emma:mode="ink">
                <msink:context xmlns:msink="http://schemas.microsoft.com/ink/2010/main" type="inkWord" rotatedBoundingBox="14521,11641 19178,11326 19324,13477 14666,13792"/>
              </emma:interpretation>
              <emma:one-of disjunction-type="recognition" id="oneOf0">
                <emma:interpretation id="interp0" emma:lang="en-US" emma:confidence="0">
                  <emma:literal>Karnangh</emma:literal>
                </emma:interpretation>
                <emma:interpretation id="interp1" emma:lang="en-US" emma:confidence="0">
                  <emma:literal>Koomang h</emma:literal>
                </emma:interpretation>
                <emma:interpretation id="interp2" emma:lang="en-US" emma:confidence="0">
                  <emma:literal>Kormaing h</emma:literal>
                </emma:interpretation>
                <emma:interpretation id="interp3" emma:lang="en-US" emma:confidence="0">
                  <emma:literal>Kannangh</emma:literal>
                </emma:interpretation>
                <emma:interpretation id="interp4" emma:lang="en-US" emma:confidence="0">
                  <emma:literal>Kamang h</emma:literal>
                </emma:interpretation>
              </emma:one-of>
            </emma:emma>
          </inkml:annotationXML>
          <inkml:trace contextRef="#ctx0" brushRef="#br0">13903 1080 12642,'0'-32'4773,"0"32"-129,2-16 0,-2 16-1935,16 9-1677,-16 13-258,7 13-387,-7 6 0,4 16-129,-4 7-129,0 7 0,-2 4-129,-3 1 0,-3 1 0,3-4 0,-2-7 0,3-11 0,3-7-129,-1-13 129,2-8-129,0-27 129,0 0 0,16 4 258,-2-19-129,9-18 1,4-15-130,10-13 0,6-17 0,10-6 0,4-1 0,2-1 0,3 10 0,-10 3-517,3 21-386,-28 3-1161,13 27-2451,-40 22-258,0 0-258,0 0-129</inkml:trace>
          <inkml:trace contextRef="#ctx0" brushRef="#br0" timeOffset="188.0104">14236 1365 10707,'-32'78'4644,"23"-37"-129,4-4-258,1-6-1935,11 19-903,4-15-516,14 10-516,1-8-258,5-2-387,8 3 0,-7-13-903,16 5-1032,-9-9-2322,-2-10 258,4 0-516,-3-11 129</inkml:trace>
          <inkml:trace contextRef="#ctx0" brushRef="#br0" timeOffset="967.0553">14810 1591 12255,'-14'-27'4644,"-13"0"-387,11 26 129,-7 2-2580,-3 1-1032,8 14-129,-3-3-387,4 6 0,0-1 0,6 3-258,4 1 0,3-1-129,4 0 0,0-3-129,9 5-387,-3-7-129,11 6-387,-17-22-129,29 23 0,-29-23 258,28 0 645,-28 0 258,29-29 387,-8 4 516,-10-15 258,14 6 387,-15-12 0,17 15-387,-15-1-129,10 18-258,-6 9-129,2 8-129,-4 19 0,2 10-129,-2 3-129,2 6 0,-2-2 0,2-3-129,0-8 0,0-5 0,0-7 0,2-7 0,0-5 0,0-4 129,-2-4-129,0-8 129,-4-6 0,1-7-129,-3-5 0,-3-7 0,-1-6 0,-4 0-129,-2 0 0,0 1-129,-2 8 0,-9 2-129,2 14 0,9 18-129,-25-7 0,8 7 0,17 0 0,-25 14 0,25-14 129,-13 23 0,13-23 258,0 0 0,7 16 258,-7-16 129,31 0 129,-10 0 129,-3-1 0,7 1 129,-6-7 0,6 7-129,-5 0 0,3 0-129,-2 3-129,4 8 0,0 1 0,0 8-258,-4 1 129,-1 6-129,-1 3-258,-8 0-129,3 11-774,-14-3-3483,0-5-129,-9-1-258,0-1 0</inkml:trace>
          <inkml:trace contextRef="#ctx0" brushRef="#br0" timeOffset="1420.0809">15540 1493 11997,'25'-7'5031,"-4"9"-516,2 15 129,2-4-1806,3 22-2064,-10-2-129,5 4-387,-8 0-129,-7 1-258,0-1-258,-8-10 0,0 1-129,0-12 129,0-16-129,0 0 129,0 0 0,0 0 258,1-32 258,12-2 129,-1-5 129,6-2 0,-6-1 129,10 6 0,-10 0 0,8 15 0,-4 3-129,3 16 0,-3 2-129,2 13 0,0 6-129,2 10-129,-1 1-129,-1 4-129,5 3-258,-5-8-129,12 6-516,-12-22-903,23 6-1806,-2-10-903,4-9 129,6-3-387,3-20 129</inkml:trace>
          <inkml:trace contextRef="#ctx0" brushRef="#br0" timeOffset="1771.1012">16539 1504 12900,'0'-63'4773,"-21"46"-258,-9 8 129,10 14-2967,-21-1-645,15 15-516,-5 1-258,8 8 129,0-1-258,7 5 129,4 0-258,5-2 129,3 0-258,2-1 129,2-1-258,4-6 0,5 1 0,-9-23 0,26 23 129,-26-23 0,32 0 258,-12-13 0,-1-11 129,5-3 129,-7-9 0,5 10 0,-3-6 0,3 12-129,-3 6 0,6 12-129,0 6-129,-2 15-129,4 11-129,-8-3-387,10 16-516,-18-22-1677,8 6-2064,2-13 129,3-9-258,2-5-258</inkml:trace>
          <inkml:trace contextRef="#ctx0" brushRef="#br0" timeOffset="2687.1537">16886 1465 11610,'-23'-56'5031,"14"37"-516,9 19 129,-18-20-1548,18 31-2064,0-11-387,0 28-258,0-8-129,4 8 0,0 4-258,1 2 0,2-4 0,-2 1-258,2-1 129,-1-7 0,-1 0-258,-5-23 258,9 27-129,-9-27 129,0 0 129,0 0 0,18-5 0,-9-11 129,0-2 129,7-5-129,-2 0 129,4 1 0,-1 1-129,5 7 129,-3 1-129,3 11 0,-1 2 0,2 7 0,2 9 129,0 6-129,2-3-129,5 5 129,1-5 0,5-5 1,-1-5-130,4-7 0,0-4 0,2-16 0,-2-6 0,-4-10 0,-5-4 0,-5-4 0,-11-3 0,-8 6 0,-8 0 0,-1 9 0,-15 8 0,-6 10 0,-3 7 0,-1 6 0,1 15 0,-2 7 0,6 9 0,-1 1 0,5 2 0,2-1 0,7 5 0,-1-9-130,5 1-128,4-7 0,0-2 0,0-22 129,16 21 0,-16-21 0,30 0 129,-10-14-129,0-7 129,1-6 0,0-2 129,-1 1-129,-2 1 0,-4 6 129,-14 21-129,25-16 0,-25 16 0,19 41 129,-10 7-129,0 16-129,3 11 387,3 17-258,-1 8 258,2 8-258,0 6 129,0 3 0,-2-3 0,0-2 130,-6-7-259,-5-9 0,-3-10 0,0-13 0,-9-20 0,-5-14 0,-6-16 0,-1-14 0,-7-9 0,-4-12 0,-6-17 0,-3-6 0,-3-19 0,-4-11 0,3-8 0,-1-18 0,12 0-130,1-17-1160,29 4-3225,4-9-645,7 4 258,22-5-516</inkml:trace>
          <inkml:trace contextRef="#ctx0" brushRef="#br0" timeOffset="3063.1752">18032 920 12771,'60'-10'5160,"-38"20"-387,-3 20 129,-3-3-1548,4 30-2709,-8 7-387,6 13 129,-11 6-258,-2 4 0,-5-1-129,-1-4-129,-8-9-129,-4-17 129,4-8 0,-3-17 0,5-15 0,7-16 0,0 0 0,-4-32 258,4-4-129,6-5 0,2-3 129,5-1 0,-1 1 0,6 6 129,-2 5-129,6 15 129,-1 14-129,4 6 1,1 19-260,-1 8-128,6 12-258,-8-9-903,19 10-2967,-8-8-516,4-9-129,8-14-258</inkml:trace>
        </inkml:traceGroup>
        <inkml:traceGroup>
          <inkml:annotationXML>
            <emma:emma xmlns:emma="http://www.w3.org/2003/04/emma" version="1.0">
              <emma:interpretation id="{A0CDBF15-70C9-4677-AE48-05551FD32C12}" emma:medium="tactile" emma:mode="ink">
                <msink:context xmlns:msink="http://schemas.microsoft.com/ink/2010/main" type="inkWord" rotatedBoundingBox="20135,11349 22499,11189 22602,12723 20238,12883"/>
              </emma:interpretation>
              <emma:one-of disjunction-type="recognition" id="oneOf1">
                <emma:interpretation id="interp5" emma:lang="en-US" emma:confidence="1">
                  <emma:literal>map</emma:literal>
                </emma:interpretation>
                <emma:interpretation id="interp6" emma:lang="en-US" emma:confidence="0">
                  <emma:literal>maps</emma:literal>
                </emma:interpretation>
                <emma:interpretation id="interp7" emma:lang="en-US" emma:confidence="0">
                  <emma:literal>Map</emma:literal>
                </emma:interpretation>
                <emma:interpretation id="interp8" emma:lang="en-US" emma:confidence="0">
                  <emma:literal>mop</emma:literal>
                </emma:interpretation>
                <emma:interpretation id="interp9" emma:lang="en-US" emma:confidence="0">
                  <emma:literal>Maps</emma:literal>
                </emma:interpretation>
              </emma:one-of>
            </emma:emma>
          </inkml:annotationXML>
          <inkml:trace contextRef="#ctx0" brushRef="#br0" timeOffset="4500.2572">19522 1020 15996,'0'0'4902,"-19"16"0,8 11-258,11 17-3999,-3 2-129,3 15-129,3 1-129,2 0-129,4 1-258,-2-14 0,2-2 129,-2-21-129,-7-26 0,0 0 0,13-16 129,-11-30 0,-1-13 129,1-10-129,0-11 0,2-2 0,-3-2 0,6 3 129,4 4 0,2 13 129,-3 11-129,1 14 0,1 10 1,6 17-130,-2 12 0,2 16 0,-4 16 0,6 9 0,1 5 0,6 9 0,-1 0 0,3 0 0,-2-1 0,-2-10 0,1-5 0,-4-12 0,-1-9 0,-2-18-130,3-2 130,-3-25 0,3-10 0,-1-13 130,0-7-260,6-5 260,-4-4-130,0 7 0,-3 2 0,-2 13 0,-2 10 0,0 16 0,0 17 0,-6 10 0,-1 23 0,0 16 0,0 9 0,2 10 0,1 4 0,-1 0 0,3-1 0,2-6 0,5-9 0,3-12 0,6-13 0,4-18 0,7-12 0,3-14 0,6-20 0,-2-12 0,2-7 0,-8-8 0,-4 6 0,-12 4 0,-10 6 0,-12 15 0,-4 12 0,-16 11 0,-7 7-130,-6 12 130,1 10 0,-1 6-129,5 4 129,2 4-129,8 5 0,7-2 129,5 2-129,2-4-129,5 4 0,8-11 0,5-3 0,-2-9 129,3-15 0,1-3 129,-1-12 0,3-13 0,-1-11 258,0-1-129,-1-2 129,0 5-258,-3 7 129,5 6 0,-3 10-129,6 10 0,-2 2 129,4 14-129,1 4 0,3 1 0,1-4 0,0-2 0,5-9 0,-1-5 129,3-7-129,0-12 0,0-12 0,-3-1 129,-3-1 129,-2 1 0,-8 1-128,-7 10-130,-7 5 0,-9 16 0,0 0 0,5 18 0,-5 14 0,0 14 0,0 16 0,0 16 0,0 11 0,0 11 0,0 5 0,0 4 0,0-3 0,0-4 0,-5-6 0,-6-18 0,2-7-388,-5-19-257,5-10 0,-7-20-129,16-22 0,-21 5 129,15-17 129,-3-26 129,9-8 0,-1-18 0,1-9 129,8-23 129,7-11 129,6-8 0,-1-6 129,6 5 0,-4 2 258,4 18 129,-4 5 0,6 31 0,-5 12 0,9 25 0,-1 9-129,9 14 0,1 1 0,6 17-129,-5 2 0,1 10 129,-11-2-129,-7 6 0,-13-4-128,-12 2-130,-10-3 0,-26-8 0,-12 2-775,-34-14-3869,0-7-387,-10-2 0,-8-18-516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0:43.09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BC975EB-A8CD-4032-9D34-6817359C10BC}" emma:medium="tactile" emma:mode="ink">
          <msink:context xmlns:msink="http://schemas.microsoft.com/ink/2010/main" type="writingRegion" rotatedBoundingBox="1369,423 23425,-481 23938,12005 1881,12910"/>
        </emma:interpretation>
      </emma:emma>
    </inkml:annotationXML>
    <inkml:traceGroup>
      <inkml:annotationXML>
        <emma:emma xmlns:emma="http://www.w3.org/2003/04/emma" version="1.0">
          <emma:interpretation id="{C45ABECE-BF3C-4D2D-9638-91FC167485E1}" emma:medium="tactile" emma:mode="ink">
            <msink:context xmlns:msink="http://schemas.microsoft.com/ink/2010/main" type="paragraph" rotatedBoundingBox="1872,50 22989,43 22990,2639 1873,26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51FCB1-7FD7-46C1-8081-D25E4974B482}" emma:medium="tactile" emma:mode="ink">
              <msink:context xmlns:msink="http://schemas.microsoft.com/ink/2010/main" type="line" rotatedBoundingBox="1872,50 22989,43 22990,2639 1873,2646"/>
            </emma:interpretation>
          </emma:emma>
        </inkml:annotationXML>
        <inkml:traceGroup>
          <inkml:annotationXML>
            <emma:emma xmlns:emma="http://www.w3.org/2003/04/emma" version="1.0">
              <emma:interpretation id="{0B3A4183-69B5-4904-A617-9991BF133334}" emma:medium="tactile" emma:mode="ink">
                <msink:context xmlns:msink="http://schemas.microsoft.com/ink/2010/main" type="inkWord" rotatedBoundingBox="1872,270 9332,267 9333,2643 1873,2646"/>
              </emma:interpretation>
              <emma:one-of disjunction-type="recognition" id="oneOf0">
                <emma:interpretation id="interp0" emma:lang="en-US" emma:confidence="0">
                  <emma:literal>simplifying</emma:literal>
                </emma:interpretation>
                <emma:interpretation id="interp1" emma:lang="en-US" emma:confidence="0">
                  <emma:literal>Simplifying</emma:literal>
                </emma:interpretation>
                <emma:interpretation id="interp2" emma:lang="en-US" emma:confidence="0">
                  <emma:literal>Simplify-ng</emma:literal>
                </emma:interpretation>
                <emma:interpretation id="interp3" emma:lang="en-US" emma:confidence="0">
                  <emma:literal>Simpl.ifyinf</emma:literal>
                </emma:interpretation>
                <emma:interpretation id="interp4" emma:lang="en-US" emma:confidence="0">
                  <emma:literal>Simplify-kg</emma:literal>
                </emma:interpretation>
              </emma:one-of>
            </emma:emma>
          </inkml:annotationXML>
          <inkml:trace contextRef="#ctx0" brushRef="#br0">1492 363 9030,'18'-2'4773,"-2"8"-129,-16-6 0,21 30-2709,4 4-1032,-9-4-129,9 9-387,-7-3 0,0 3-258,-2-5-129,-6-4-129,-1-3 0,-7-7-258,1-2 0,-3-18-258,0 0 0,0 0-258,0 0 258,-14-25 387,14-4-129,-2-3 129,1-9 516,1 5 129,0-8 0,7 12 129,-4-4 129,10 11-129,-6 4 0,11 14-258,-2 3 129,9 4-129,-2 11-129,5 8 129,-1 3 0,0 6-129,-1 3-129,-4-3-258,-3 4 0,-8-9-258,3 6 0,-14-29-129,11 34 0,-11-34-129,0 0 258,0 0 258,0 0 258,16-23 387,-13-6-129,10 1 387,-6-10-129,12 10 129,-6-12-129,8 14 0,-5-5-129,9 12 129,-5 1-258,3 13 129,-2 3-129,0 2 0,-1 9-129,1 9 0,-3 1 0,0 8 0,-2 0-129,-4 3-129,-1 2 129,-2-4-258,0 5 0,-6-10-387,6 11-129,-9-34-1032,9 41-1548,-3-25-1290,-6-16-387,10 19 258,-10-19-645</inkml:trace>
          <inkml:trace contextRef="#ctx0" brushRef="#br0" timeOffset="360.0206">2591 436 10707,'14'-16'4902,"-14"16"-129,15 13-129,-1 13-2967,-14-4-516,5 15-387,-5-1 0,7 10-387,-7 2 0,4 8-387,0 1 129,-3 1-129,3 1-258,-1-4 0,3 1 0,-3-10 0,4-2-129,-3-12 0,5 1-129,-6-17 0,6 3-258,-9-19-129,0 0-258,0 0-387,23-3-129,-23-24-258,16 9-774,-5-5-1677,-7-18 129,10 14 0,-14-21 388</inkml:trace>
          <inkml:trace contextRef="#ctx0" brushRef="#br0" timeOffset="704.0403">2600 406 6321,'29'-46'5031,"-8"30"-516,-1 0 0,-1 1-1806,15 15-1032,-11 0-645,13 4-387,-6 7-129,5 6-258,3 3-129,-4 3 0,-1 0 0,-4 2-129,-4-2 129,-7-3 0,-6-4-129,-10 0 129,-2-16 129,-23 23-258,-4-14 0,-10-3-129,-4 2-129,-11-8-645,6 9-645,-11-5-2838,7-4-129,6 0-387,3 0-387</inkml:trace>
          <inkml:trace contextRef="#ctx0" brushRef="#br0" timeOffset="1243.071">3210-280 12255,'16'-73'5031,"-7"46"-387,-3 6 0,-6 21-3354,0 0-645,21-2-258,-7 16 0,-7 11-129,6 18 129,-4 7-129,5 14 0,-2 4-129,-1 7 0,-2-1 0,0 1-129,-2 0 0,2-5 129,1-8-258,-1-3 129,2-4 129,1-7-258,1-2 258,-1-5-258,1-1 0,-4-7-129,1-2 0,-4-10-258,3 2-129,-9-23-387,5 32-1290,-5-32-2451,0 0-129,-9 4 0,9-4-645</inkml:trace>
          <inkml:trace contextRef="#ctx0" brushRef="#br0" timeOffset="1458.083">3573 434 1032,'29'13'2967,"-13"14"-129,-16-27-903,0 0-3483,16 39-1032,-16-39 0</inkml:trace>
          <inkml:trace contextRef="#ctx0" brushRef="#br0" timeOffset="1818.104">3717 2 11997,'14'-25'5031,"-14"25"-516,0 0 258,0 0-3483,4 32-516,-2-6-258,5 17 0,-4-2-258,8 9 0,-2 0-258,0 0 129,2-4-258,-4-5 0,2-3-129,-6-10-129,6 2-387,-9-14-387,9 9-2064,-9-25-1548,0 20 0,0-20-387,0 0 129</inkml:trace>
          <inkml:trace contextRef="#ctx0" brushRef="#br0" timeOffset="2125.1216">3744-260 11094,'23'-27'4128,"-23"27"-387,0 0-2193,0 0-5031,18 0-774,-18 0-258,3 34-258</inkml:trace>
          <inkml:trace contextRef="#ctx0" brushRef="#br0" timeOffset="-3964.2267">304 53 4644,'0'-30'4128,"-22"9"-387,22 21-129,-26 0-2193,4 0-645,5 3-258,-5 6-387,3 2-258,3 1 0,16-12 129,-22 25-258,17-7 516,5-18-129,0 36 129,0-36 129,28 39 258,-8-21 0,10 10 129,-3-10-129,10 10 0,-3-6 0,9 5 0,-4-6-387,5 6 258,-4-2-258,-1 1 0,-9-3-129,0 4 129,-10-2 129,-6 2-129,-11-4 129,-3 2-129,-16-4 258,-5 2-258,-13-5 258,-1 2-258,-10-9 0,1 1-129,-8-8 0,2-3 129,1-1-129,2-3-129,1-10 258,7-3-258,2-3 0,6-4 129,6 1-258,6-1-129,6 5-258,3-3-129,10 21-903,0 0-3354,0-16 129,0 16-516,32 0-258</inkml:trace>
          <inkml:trace contextRef="#ctx0" brushRef="#br0" timeOffset="-1279.0728">1092 386 9546,'2'-21'4902,"-2"21"-258,0 0-129,0 0-2580,0 11-1161,0-11-258,0 30 0,0-12-258,5 5 0,-2 0 0,3-1-258,1-3 258,0 2-387,-2-3 258,-5-18-516,13 36-516,-13-36-3096,0 18-645,0-18-129,0 0-387</inkml:trace>
          <inkml:trace contextRef="#ctx0" brushRef="#br0" timeOffset="-1084.0619">1013 51 9804,'-12'-64'4644,"5"39"-258,7 25-516,0 0-3225,16 8-2967,2 16-1548,-11-6-516,12 18-258,-8-9-387</inkml:trace>
          <inkml:trace contextRef="#ctx0" brushRef="#br0" timeOffset="3012.1723">4511 171 7224,'28'-22'4644,"-28"22"0,18-14-387,-18 14-1806,0 0-1032,0 0-516,10-16 0,-10 16-258,18-11-129,-18 11 0,25-19-129,-7 8-129,-4-5 0,6 0 0,-2-7-129,-1-2-129,1-3 0,-4-6-258,-1-2 129,-6-5-129,0 2-129,-7-4 129,0 4-129,-12 2 129,-1 4 129,-3 3 0,0 9 0,-2 5 0,18 16 258,-26-4-129,26 4 129,-18 27 0,16 5 129,2 14 129,0 6 0,7 17 129,-1 3 0,6 13 0,-3-1-129,2 9 0,-4-3 0,3 7-258,-3-7 129,1 0-129,-1-5-129,-2-3 0,0-5 129,-3-6-258,0-7 0,-2-11-129,-2-3-129,-10-16-258,5 2-387,-18-31-1290,25-5-2838,-34 7 258,16-8-258,-1-19-645</inkml:trace>
          <inkml:trace contextRef="#ctx0" brushRef="#br0" timeOffset="3304.189">4390 390 10191,'12'-32'4902,"-12"32"-129,20-25-258,-15 9-2451,20 16-1032,-6-9-258,15 9-258,0-2-258,10 2-129,3 0-258,1 2-387,9 12-1161,-6-8-3225,3-3 258,-3-1-387,-3-2-258</inkml:trace>
          <inkml:trace contextRef="#ctx0" brushRef="#br0" timeOffset="3792.2169">5176 32 10965,'-7'-16'4902,"7"16"-129,0 0 0,3 35-2838,1-13-1161,17 13-258,-7-1 0,8 9-387,-3-6-129,3 1 0,1-2-258,-5-10-129,5-3 0,-4-12 129,6-4-129,-3-7 129,4-7 0,-3-11 129,-1-5 129,-1-2 0,-3-2 129,-4 3 129,-5 0-129,0 7 129,-6 1 0,-3 16 0,0 0 0,0 0 0,2 17 0,-2 12 0,0 8-129,0 6 0,0 7 129,-3 7-258,-5 2 258,3-1-258,-2 3 129,0 0-129,2-1 0,-1-1-258,1-2 129,1-7-129,3 2-258,-8-15 0,9 6-645,-13-27-1806,8 3-1677,5-19-258,0 0-258,-20 6 0</inkml:trace>
          <inkml:trace contextRef="#ctx0" brushRef="#br0" timeOffset="4074.233">5836 214 10965,'10'-36'4902,"-10"36"-258,0 0 0,0 0-2709,20 16-1290,-18 11-258,1 10-258,-1 4-258,-2-2-258,7 9-516,-7-17-903,4 4-2064,-4-10-645,0-25-387,2 22-516,-2-22 774</inkml:trace>
          <inkml:trace contextRef="#ctx0" brushRef="#br0" timeOffset="4230.242">5919 176 7869,'-3'-116'4644,"-3"66"-129,-4 1-258,-4 1-1935,10 21-1290,-3 7-1032,-2 4-2193,9 16-1806,0 0-387,0 18-387,4 10-129</inkml:trace>
          <inkml:trace contextRef="#ctx0" brushRef="#br0" timeOffset="5691.3255">6240 133 9933,'0'0'4902,"10"0"-258,-10 0-258,7 16-2580,11 15-1161,-9-5-129,7 10-129,-5-2-129,3 3-129,-3-3-129,-1-7 0,-3-4 0,-1-3 0,-6-20-129,10 21 129,-10-21 0,0 0-129,13-14 258,-8-2-129,1-7 0,1-2 0,-2-7 129,4-2 0,-2-2 0,2 2 0,0 0 129,1 2-129,-1 4 129,4 3 0,-3 4-129,6 5 0,-16 16 129,36-25-258,-15 16 129,6 5 0,2 2-129,3 2 129,-2 0-129,4 2 129,-2 9-258,-2 1 258,-5 6-129,1 0 0,-2 0 0,-5 5 0,1 0 0,-3 0 0,1 0 0,0-3 0,2 0 0,-3-4 0,3-2 0,1-7 0,2 0-129,1-5 258,2-2-129,1-2 0,0-10 0,3-3 129,-2-6-129,1-2 0,-3-2 129,-2-2 0,-7 0-129,-6-1 0,-6 3 129,-5 5-129,-3 4 0,-13 9 0,-2 5 0,-2 2-129,-3 8 129,2 11 0,0 4-129,1 6 129,2-1-129,2 4 129,4 0 0,1 1 0,6-3 0,3-2 0,2-3-129,0-5 129,2-4-129,-2-16 129,19 14 0,-19-14 0,29-5 0,-8-11 0,1-4 0,1-3 0,2-4 0,-4 4 0,-2 4 0,-3 2 0,-16 17 0,25-10-129,-25 10 129,13 25 0,-6 10-129,-4 10 129,3 14 129,-1 17-129,1 12 129,1 18 0,-2 12 129,2 10-258,0 6 258,2 3-129,0 0 129,0-5-129,2-7 0,1-18 0,-5-15 129,2-15 0,-9-20 129,0-12-129,-14-21-129,-9-11 130,-13-13-259,-8-11 0,-10-12 0,-6-11 0,-2-5 0,-3-11 0,1-9 0,4-8 0,7-8-259,5-14-128,14 0-258,12-16-387,22 16-516,9-13-3354,39 6 0,23 3-387,27 11-129</inkml:trace>
        </inkml:traceGroup>
        <inkml:traceGroup>
          <inkml:annotationXML>
            <emma:emma xmlns:emma="http://www.w3.org/2003/04/emma" version="1.0">
              <emma:interpretation id="{047FC3D0-DAC6-499B-9774-45DF26F55CE2}" emma:medium="tactile" emma:mode="ink">
                <msink:context xmlns:msink="http://schemas.microsoft.com/ink/2010/main" type="inkWord" rotatedBoundingBox="10109,381 11616,380 11617,1341 10110,1342"/>
              </emma:interpretation>
              <emma:one-of disjunction-type="recognition" id="oneOf1">
                <emma:interpretation id="interp5" emma:lang="en-US" emma:confidence="1">
                  <emma:literal>the</emma:literal>
                </emma:interpretation>
                <emma:interpretation id="interp6" emma:lang="en-US" emma:confidence="0">
                  <emma:literal>thx</emma:literal>
                </emma:interpretation>
                <emma:interpretation id="interp7" emma:lang="en-US" emma:confidence="0">
                  <emma:literal>•the</emma:literal>
                </emma:interpretation>
                <emma:interpretation id="interp8" emma:lang="en-US" emma:confidence="0">
                  <emma:literal>Ache</emma:literal>
                </emma:interpretation>
                <emma:interpretation id="interp9" emma:lang="en-US" emma:confidence="0">
                  <emma:literal>•he</emma:literal>
                </emma:interpretation>
              </emma:one-of>
            </emma:emma>
          </inkml:annotationXML>
          <inkml:trace contextRef="#ctx0" brushRef="#br0" timeOffset="6481.3706">8235 319 8772,'22'-4'4257,"17"-7"-129,-20 8-129,12-1-2580,2 4-903,7 0-774,0 0-387,14 0-516,-11-3-1806,5-13-903,5 5-516,-10-14 0,5 2 129</inkml:trace>
          <inkml:trace contextRef="#ctx0" brushRef="#br0" timeOffset="6240.3569">8363-169 11868,'11'-68'4902,"-6"43"-258,-3 7 258,-2 18-2838,0 0-1032,9 21-258,-9 10-129,7 19-258,-3 5 0,5 16 0,-2 6-129,7 5-129,-2 0 0,1-4 0,-1-5-129,1-9 0,-3-5 0,1-11-129,0-3 0,-6-12-258,8 0-129,-13-33-1032,3 32-3225,-3-32-387,-5 16-129,-11-16-129</inkml:trace>
          <inkml:trace contextRef="#ctx0" brushRef="#br0" timeOffset="7119.4072">8821-237 11352,'-31'-48'4773,"14"42"0,17 6-129,-9 29-2580,-7-4-1032,16 21-129,-7 1-258,7 13 0,-6 1-258,6 5-129,0-2-129,0-2 0,6-3-129,-3-6 0,6-5-129,-4-8 0,6-5 0,-4-12-129,2-3 129,-9-20 0,16 18 0,-16-18 129,0 0 0,21-18 0,-14 0 0,1-1 129,-1-5-129,2-1 0,-1 2 0,5 4 0,-1 3 129,-12 16-129,32-15 0,-12 15 0,3 2 0,4 12 0,1 2 0,2 2 0,4 0 0,4-4 0,3-1 0,3-6 0,2-5 129,6-2-129,1-7 0,-1-6 129,-4-6-129,-2-3 0,-10-5 129,-8-1-129,-14 1 0,-10 0-129,-6 6 129,-16 5-129,-5 5 129,-5 8-129,-3 3 129,1 14-129,4 6 129,2 6 0,7 8 0,2 2 0,7 3-129,6 2 258,2-2-258,5-1 129,13-1-129,5-7-129,11-1 0,3-11-645,20 10-1548,-7-15-2322,5-8 129,-3-3-516,1-2 0</inkml:trace>
        </inkml:traceGroup>
        <inkml:traceGroup>
          <inkml:annotationXML>
            <emma:emma xmlns:emma="http://www.w3.org/2003/04/emma" version="1.0">
              <emma:interpretation id="{BF99C3E5-C12A-475E-AB4E-0A262551B737}" emma:medium="tactile" emma:mode="ink">
                <msink:context xmlns:msink="http://schemas.microsoft.com/ink/2010/main" type="inkWord" rotatedBoundingBox="12413,46 16586,45 16587,1222 12414,1223"/>
              </emma:interpretation>
              <emma:one-of disjunction-type="recognition" id="oneOf2">
                <emma:interpretation id="interp10" emma:lang="en-US" emma:confidence="0.5">
                  <emma:literal>Boolean</emma:literal>
                </emma:interpretation>
                <emma:interpretation id="interp11" emma:lang="en-US" emma:confidence="0">
                  <emma:literal>Booleans</emma:literal>
                </emma:interpretation>
                <emma:interpretation id="interp12" emma:lang="en-US" emma:confidence="0">
                  <emma:literal>Boolean,</emma:literal>
                </emma:interpretation>
                <emma:interpretation id="interp13" emma:lang="en-US" emma:confidence="0">
                  <emma:literal>Boolean.</emma:literal>
                </emma:interpretation>
                <emma:interpretation id="interp14" emma:lang="en-US" emma:confidence="0">
                  <emma:literal>boolean</emma:literal>
                </emma:interpretation>
              </emma:one-of>
            </emma:emma>
          </inkml:annotationXML>
          <inkml:trace contextRef="#ctx0" brushRef="#br0" timeOffset="8199.4687">10662-143 11868,'0'-25'4773,"3"9"-387,-3 16 258,14 32-2967,-14-7-645,0 18-258,0 0-129,0 16 129,0-2-387,0 7 129,0-4-258,0-3 0,4-5-129,1-2-129,2-7 129,0-6-258,1-8 129,-3-8-129,0-5 0,-5-16-129,0 0 0,0 0-129,0-14 0,-5-17-258,0-1 129,-6-14-129,6-4 129,-10-14 129,6 2 0,-5-11 129,0 3 129,2-1 129,-1 1 129,6 8 129,2 1 0,5 15 0,5 3 129,18 18-129,6 6 129,11 17-129,7 2 0,4 14 0,-1 11 0,-2 9-129,-10 4 0,-6 4 0,-11 1-258,-14-4 129,-7-3-129,-18-6-129,-5-1-129,-7-12 129,1 1-129,-1-12 129,5-1 0,4-5 0,21 0 129,0 0 129,0 0 0,0 0 129,32-7 0,3 7 129,6 2 0,9 10-129,0 2 129,2 10 0,-3-3-129,-2 9 0,-12-3-129,-5 5 129,-10-2 0,-9 1 0,-11-5-129,-7 1 129,-18-6 0,-11 1-129,-10-6 129,-11-2 0,-7-3-129,-4-2 0,-1-6 0,1 1 129,6-4-129,3 0-129,11-4 129,9-1 0,7-2-129,7-2-129,25 9 0,-28-20-516,28 20-516,0 0-3354,0 0 129,0 0-516,23-12 258</inkml:trace>
          <inkml:trace contextRef="#ctx0" brushRef="#br0" timeOffset="8607.4923">11556 192 12384,'-23'-21'4773,"4"19"-516,-3 2 0,-10 2-2838,18 19-516,-7-5-258,8 13-258,1-4-129,6 5-129,5 0 0,1 1-129,9-5 129,5-1 0,4-3-129,5-5 258,-2-4 0,6-4 0,-6-9 129,6 0 0,-6-6 129,0-6-129,-3-11 0,-4 0-257,-5-11-130,-3 0 0,-6-3 0,-2-1 0,-7 1 0,-11 1-259,4 18-1031,-16 0-3612,11 8-129,-4 8-129,6 4-129</inkml:trace>
          <inkml:trace contextRef="#ctx0" brushRef="#br0" timeOffset="8975.5134">12045 247 11223,'-19'-7'4644,"-2"7"-258,-1 11 0,12 12-2580,-15-7-903,18 11-258,-6-6-129,10 8-258,1-4 0,2 0-129,9-6 0,5 3 0,2-6 0,2-2 0,3-5 129,6-2 0,-6-7 0,6 0 0,-6-12 129,-1-8-129,-8-7-129,-3-5 0,-9-5-129,-14-8-387,-8 8-387,-20-17-1290,1 17-2580,-5 5-129,-1 7-129,3 11-387</inkml:trace>
          <inkml:trace contextRef="#ctx0" brushRef="#br0" timeOffset="9555.5466">12558-544 12384,'3'-46'4644,"1"28"0,-4 18-129,0-18-2322,5 33-774,-5 6-645,9 25 0,-5 8-387,5 19 129,-1 7-258,8 15 1,-3-1-259,3 4 0,-2-5 0,0-6 0,-1-5 0,-1-14 0,-1-6 0,-6-14 0,2-7-259,-7-14-257,8 1-774,-8-28-2967,-2 18-645,2-18 0,0 0-129</inkml:trace>
          <inkml:trace contextRef="#ctx0" brushRef="#br0" timeOffset="10379.5937">12949 272 13416,'75'0'4386,"-29"0"-258,0 0 0,-3-7-3354,14 5-258,-9-8-129,0 3 0,-11-9 0,-1 1 0,-17-6 0,-6 1-129,-13-3 0,-9 2-129,-12-1 0,-8 6 0,-6 6-129,-3 6-129,-3 4 0,0 9 129,2 11-129,4 6 129,6 6-129,6 6 0,7-1 129,4 3 0,10-1 0,2-2 0,12-1 0,12-2 0,8-6 129,8-3-129,7-5 129,8-6-129,2-7 129,7-3 0,-2-4-129,2-2 129,-3-11-129,-5-3 129,-2-5 0,-8-2-129,-7-6 0,-5 1 0,-9-3 129,-7-1-258,-11 2 129,-7 2 0,-2 4-129,-10 5 0,-6 8 129,-7 8-129,0 3 0,-3 7 129,3 11-129,2 3 129,5 4 0,2 5 0,5 0 129,7 1-129,4 1 0,4-4 129,7-1-129,5-4 0,0-3 129,3-10-129,-1-2 0,0-7 0,-2-1 0,2-9 129,-2-7 0,0-3 0,-2-1 0,2 2 0,-4-1 129,4 6-129,-16 13 129,29-16-129,-13 16-129,2 2 129,-1 11 0,1 1-129,4 5-258,-3-3-258,10 15-1548,-5-15-2580,5-2 129,-2-3-516,3-8 0</inkml:trace>
          <inkml:trace contextRef="#ctx0" brushRef="#br0" timeOffset="10747.6147">14294 324 14190,'34'-18'4773,"-15"18"-129,1 0 0,-2 9-3354,-18-9-645,23 16-129,-23-16-387,9 22 0,-9-22-129,0 23 0,0-23-129,-2 18 0,2-18 0,0 0 258,0 0-129,0 0 258,12-15 129,4 1-129,-3-7 129,6 3-129,-1-4 129,5 10-257,-1 3-130,1 9 0,0 2 0,0 14 0,0 9 0,-3 5 0,1 8-130,-12-12-1160,9 13-3483,-13-6-387,2 0 258,-5-8-774</inkml:trace>
        </inkml:traceGroup>
        <inkml:traceGroup>
          <inkml:annotationXML>
            <emma:emma xmlns:emma="http://www.w3.org/2003/04/emma" version="1.0">
              <emma:interpretation id="{22E351D9-790A-4EF5-A705-B31EE0B0AC23}" emma:medium="tactile" emma:mode="ink">
                <msink:context xmlns:msink="http://schemas.microsoft.com/ink/2010/main" type="inkWord" rotatedBoundingBox="17203,342 22989,340 22990,2207 17204,2209"/>
              </emma:interpretation>
              <emma:one-of disjunction-type="recognition" id="oneOf3">
                <emma:interpretation id="interp15" emma:lang="en-US" emma:confidence="0">
                  <emma:literal>function</emma:literal>
                </emma:interpretation>
                <emma:interpretation id="interp16" emma:lang="en-US" emma:confidence="0">
                  <emma:literal>function _</emma:literal>
                </emma:interpretation>
                <emma:interpretation id="interp17" emma:lang="en-US" emma:confidence="0">
                  <emma:literal>function -</emma:literal>
                </emma:interpretation>
                <emma:interpretation id="interp18" emma:lang="en-US" emma:confidence="0">
                  <emma:literal>function.</emma:literal>
                </emma:interpretation>
                <emma:interpretation id="interp19" emma:lang="en-US" emma:confidence="0">
                  <emma:literal>function .</emma:literal>
                </emma:interpretation>
              </emma:one-of>
            </emma:emma>
          </inkml:annotationXML>
          <inkml:trace contextRef="#ctx0" brushRef="#br0" timeOffset="11484.6567">15329 239 15222,'45'-9'4902,"-22"5"0,-6-3-387,8 7-3612,-5-9-258,12 2-129,-5-11-129,5 0-129,-4-10 0,6-8-258,-4-8 129,-5-8-258,-7-3 0,-9-4-129,-6 4 0,-8 1-129,-9 10 129,-9 10 0,-2 11 0,-4 10 0,4 13 258,2 11 0,7 17 129,13 21 129,1 11 129,9 17 129,5 10-129,12 16 259,-3 6-646,7 14 0,-4 2 0,2 10 0,-4-3 0,-3 3 0,1-6 0,-3-7 0,-1-9 0,-1-17 0,-3-14 0,-7-22 0,1-13 0,-6-21 0,0-8 0,0-18 0,-23 0-646,-6-23-1418,19 2-2967,-15-13-129,5-4-129,-7-8-129</inkml:trace>
          <inkml:trace contextRef="#ctx0" brushRef="#br0" timeOffset="11682.6682">15377 780 11610,'-14'-48'4386,"14"30"129,11 2 0,5-3-3096,26 13-645,5-6-258,18 5-258,10 1-387,9-8-903,17 0-3483,0 3 258,-1-7-258,-2 0-129</inkml:trace>
          <inkml:trace contextRef="#ctx0" brushRef="#br0" timeOffset="12347.7063">16327 278 12384,'0'0'4773,"16"-16"-516,-16 16 258,-11-2-3354,11 11-516,0-9-129,-7 34 0,2-11-129,5 9-129,-2-2-129,2 4 0,0-5 129,4 1-258,1-7 129,2-2 0,-7-21 0,13 25-129,-13-25 258,19 4-129,-19-4-129,29-11 129,-15-5 0,5-2-129,1-8 129,3-5 0,-2-3-129,1 1 129,-4-1 129,-1 5-129,-2 1 0,-3 5 0,-3 7 0,-9 16 0,18-6-129,-18 6 129,17 23-258,-6 2 129,2 6 0,-1 2 0,4 7-258,-5-5-258,8 13-1032,-8-16-3096,5 1-387,-5-10-129,3-4-258</inkml:trace>
          <inkml:trace contextRef="#ctx0" brushRef="#br0" timeOffset="12935.7399">16919 377 13674,'25'0'4644,"-25"0"-129,18 18 0,-4 0-3741,-14-18-387,14 29-258,-6-12-258,-8-17-258,7 33-258,-7-33-129,5 23 258,-5-23-129,0 0 387,0 0 0,0 0 387,21-13 129,-15-10 387,8 3 0,-7-10 0,9 7-129,-7-6-129,9 12 0,-2 1-258,2 10 0,3 6-129,2 9 0,2 11-129,2 3 0,1 2 0,1 0 0,4-4-129,3-7 0,1-6 129,4-8-129,4-2 0,-4-14 0,1-2 129,-8-3 0,-5-3 0,-12 5 129,-8 1 0,-9 18 0,-7-20 0,-9 20 129,-7 0-129,0 15 0,0 6 0,3 6 0,4 5 0,4 2-258,6 1 258,6 1-258,4 1 129,10-5-258,11-1 258,0-10-387,16-1-129,-9-17-387,18 4-516,-11-10-1935,3-26-387,12-3-387,-10-19-387</inkml:trace>
          <inkml:trace contextRef="#ctx0" brushRef="#br0" timeOffset="13443.7689">18008 401 8514,'-21'-16'4386,"21"16"387,32-15-387,9 15-1419,-1 0-1548,28 0-387,-9 0-129,10 4-387,-10-4 0,0 3-129,-17-3 0,-4 6-129,-12-1 129,-8 6-129,-18-11 0,12 27 0,-12-8 0,0 4-387,0 8 0,-1-5-516,1 19-1032,0-15-3354,0 0 129,-7-8-387,3-4-258</inkml:trace>
          <inkml:trace contextRef="#ctx0" brushRef="#br0" timeOffset="13187.7543">18273-251 13803,'4'-50'5031,"-4"50"-258,-11 16 0,11 27-3354,-5 3-516,5 25-129,0 0 0,0 18-257,0-1-517,0 6 0,0-3 0,1-5 0,3-8 0,-4-12-130,3-6-257,-3-17-387,6-2-129,-6-41-774,3 39-774,-3-39-2451,-3-10 129,-8-14-129,0-6-129</inkml:trace>
          <inkml:trace contextRef="#ctx0" brushRef="#br0" timeOffset="13614.7787">18518 68 13803,'4'-115'4644,"-2"80"-516,0 10 0,-2 25-5160,8 20-3225,3 8 0,0 11-516,-1 4-129</inkml:trace>
          <inkml:trace contextRef="#ctx0" brushRef="#br0" timeOffset="13927.7966">19093 363 9159,'0'0'4644,"-14"-3"0,14 3-387,-25 23-1161,4-9-2451,13 13 0,-8-6-129,13 6-258,-1-6 129,4 2-387,7-3 387,8 0-258,1-8 129,5 1-129,-1-10 258,3-3-129,-2 0-258,-1-16-387,13 4-2709,-4-13-1548,1-4 0,-1-3-387,-1 0-645</inkml:trace>
          <inkml:trace contextRef="#ctx0" brushRef="#br0" timeOffset="14255.8154">19379 322 12255,'-3'16'5031,"3"-16"-129,-11 29 0,11-1-3096,0-28-645,0 39-387,4-19-129,3 3-516,2 0 0,-2 1-387,5-3 129,-5-5-129,-7-16 129,18 20-258,-18-20 258,18 0 258,-18 0-129,23-22 387,-10 1-258,1-1 258,0-1-387,2 5 387,0 2-387,0 9 129,0 4-129,-16 3 129,30 16 0,-15 3-387,-1 6 0,-4-3-516,10 19-774,-11-15-3225,7 3-387,-5-10-129,3-2-387</inkml:trace>
          <inkml:trace contextRef="#ctx0" brushRef="#br0" timeOffset="14503.8296">20242 347 12513,'52'-5'4902,"-19"1"-258,10 1-129,25 3-3612,-10-9-129,26 5-387,1-6-129,10 1-129,-3 0 0,-6 2-258,-12 1-129,-24-8-1677,-13 10-2709,-21 3 0,-16 1-387,-14-7-258</inkml:trace>
        </inkml:traceGroup>
      </inkml:traceGroup>
    </inkml:traceGroup>
    <inkml:traceGroup>
      <inkml:annotationXML>
        <emma:emma xmlns:emma="http://www.w3.org/2003/04/emma" version="1.0">
          <emma:interpretation id="{46E35BF2-8B69-4A4F-AE6C-48A618D008A4}" emma:medium="tactile" emma:mode="ink">
            <msink:context xmlns:msink="http://schemas.microsoft.com/ink/2010/main" type="paragraph" rotatedBoundingBox="1469,2826 19745,2302 19814,4717 1538,52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A9D63D-DD07-4F8C-A224-E1C054FE3FDA}" emma:medium="tactile" emma:mode="ink">
              <msink:context xmlns:msink="http://schemas.microsoft.com/ink/2010/main" type="inkBullet" rotatedBoundingBox="1473,2946 2090,2928 2115,3813 1498,3831"/>
            </emma:interpretation>
            <emma:one-of disjunction-type="recognition" id="oneOf4">
              <emma:interpretation id="interp20" emma:lang="en-US" emma:confidence="0">
                <emma:literal>*</emma:literal>
              </emma:interpretation>
              <emma:interpretation id="interp21" emma:lang="en-US" emma:confidence="0">
                <emma:literal>H</emma:literal>
              </emma:interpretation>
              <emma:interpretation id="interp22" emma:lang="en-US" emma:confidence="0">
                <emma:literal>•</emma:literal>
              </emma:interpretation>
              <emma:interpretation id="interp23" emma:lang="en-US" emma:confidence="0">
                <emma:literal>¥</emma:literal>
              </emma:interpretation>
              <emma:interpretation id="interp24" emma:lang="en-US" emma:confidence="0">
                <emma:literal>N</emma:literal>
              </emma:interpretation>
            </emma:one-of>
          </emma:emma>
        </inkml:annotationXML>
        <inkml:trace contextRef="#ctx0" brushRef="#br1" timeOffset="25755.4731">-388 2322 10320,'-13'-16'4644,"13"16"-129,0 0-774,0 0-1935,4 20-645,-4-20-258,30 42-129,-12-15-129,14 14-129,-2 0 0,11 7-129,-2-6-258,6 1 129,-4-4 0,3-1-129,-5-8 129,0 0-258,-5-7 258,-4-3-258,-5-1 129,-3-4-258,-1 2 0,-21-17-774,28 29-1161,-28-29-2580,0 0-387,0 0 0,0 0-258</inkml:trace>
        <inkml:trace contextRef="#ctx0" brushRef="#br1" timeOffset="26329.506">-326 2829 2451,'18'-5'3870,"-18"5"645,25-4-645,-25 4-258,26-5-645,5 5-645,-14-6-387,23 6-774,-14-3-516,17 1-129,-6-5-129,8 2-258,-3-3-258,-2-4-516,2 7-1032,-8-6-2967,-11-10 258,-1 5-645,-15-11 0</inkml:trace>
        <inkml:trace contextRef="#ctx0" brushRef="#br1" timeOffset="26140.4952">218 2361 12900,'0'0'5031,"0"0"-516,-1 11-516,-21 3-2967,8 16-387,-11-1-129,0 10-258,-7 0 0,2 2-129,-4-2 0,2-2 0,2-5-129,-2-1 0,3-5-129,-3-4 0,8-1 0,-3-7-258,7 4-129,-5-13-387,15 11-258,-19-16-774,29 0-129,-32 9-387,32-9-258,-21 7-645,21-7-129,-16 2-387,16-2 516,0 0 388</inkml:trace>
        <inkml:trace contextRef="#ctx0" brushRef="#br1" timeOffset="26591.521">16 2283 13287,'-24'-20'5160,"24"20"-129,-19 9 0,24 21-3483,-5-3-645,0 19-258,0 1 0,4 15-128,1 0-517,2 9 0,2-1 0,2 1 0,3-5 0,-5-6 0,5 1 0,-12-20-646,5 5-4256,-5-5-387,-2-4 129,-4 0-645</inkml:trace>
      </inkml:traceGroup>
      <inkml:traceGroup>
        <inkml:annotationXML>
          <emma:emma xmlns:emma="http://www.w3.org/2003/04/emma" version="1.0">
            <emma:interpretation id="{1ACC2710-F99A-4362-B229-6A9444048401}" emma:medium="tactile" emma:mode="ink">
              <msink:context xmlns:msink="http://schemas.microsoft.com/ink/2010/main" type="line" rotatedBoundingBox="2937,2784 19745,2302 19814,4717 3006,5199"/>
            </emma:interpretation>
          </emma:emma>
        </inkml:annotationXML>
        <inkml:traceGroup>
          <inkml:annotationXML>
            <emma:emma xmlns:emma="http://www.w3.org/2003/04/emma" version="1.0">
              <emma:interpretation id="{A39B69EC-B369-4C32-9BFB-6CDC11AF6861}" emma:medium="tactile" emma:mode="ink">
                <msink:context xmlns:msink="http://schemas.microsoft.com/ink/2010/main" type="inkWord" rotatedBoundingBox="2937,2784 6370,2685 6440,5100 3006,5199"/>
              </emma:interpretation>
              <emma:one-of disjunction-type="recognition" id="oneOf5">
                <emma:interpretation id="interp25" emma:lang="en-US" emma:confidence="1">
                  <emma:literal>Using</emma:literal>
                </emma:interpretation>
                <emma:interpretation id="interp26" emma:lang="en-US" emma:confidence="0">
                  <emma:literal>using</emma:literal>
                </emma:interpretation>
                <emma:interpretation id="interp27" emma:lang="en-US" emma:confidence="0">
                  <emma:literal>Wising</emma:literal>
                </emma:interpretation>
                <emma:interpretation id="interp28" emma:lang="en-US" emma:confidence="0">
                  <emma:literal>wising</emma:literal>
                </emma:interpretation>
                <emma:interpretation id="interp29" emma:lang="en-US" emma:confidence="0">
                  <emma:literal>Busing</emma:literal>
                </emma:interpretation>
              </emma:one-of>
            </emma:emma>
          </inkml:annotationXML>
          <inkml:trace contextRef="#ctx0" brushRef="#br1" timeOffset="28811.6479">1095 2221 7998,'0'-34'4644,"0"18"129,0-4-387,-9-3-1806,9 23-1032,-7-16-516,7 16-258,0 0-258,-7 25-129,4 2 0,3 15-129,0 5 0,0 13 0,1 4 0,8 6-129,0-3 0,5 2 0,1-1 0,2-4 0,3-3 129,3-4-258,0-4 258,4-5-258,-2-5 258,2-8-258,-1-5 0,-1-8 0,0-6 0,-2-11 0,-3-5 129,3-7-129,-4-11 129,3-8 0,-4-10 129,3-5-129,-2-11 0,1-4 0,-2-10-129,-2-4 129,-6-4-129,-1-1 0,-7 0 0,-2 6 0,-2 3 130,-7 9-130,-5 7 0,-2 13 0,0 8-130,-2 10-128,18 19-129,-30-16-258,30 16-258,-23 7-1419,18 14-2580,3 6-258,2 3-129,5 6 0</inkml:trace>
          <inkml:trace contextRef="#ctx0" brushRef="#br1" timeOffset="30043.7184">2355 2614 10965,'14'-22'4773,"-14"22"-258,2-17 0,-2 17-2967,-13-15-774,-6 10-258,-1 5-258,-8 0-129,-3 2-129,-2 5 0,-3 4 0,4-1 0,4 1-129,6 0 129,4-1 0,18-10-129,-12 22 0,12-22 129,7 23 0,9-14-129,4 1 129,5-1 0,5 2 0,2-2 0,3 1 0,3-1 0,-1 2 0,2 0 0,0 5 0,-5 0 129,-2 0 0,-5 2 129,-6 1-129,-7 2 129,-6-1-129,-8-2 258,0 0-258,-15-2 0,-4-2 0,-6-4 0,-4-1-129,-4-3 129,-1-5-129,-2-1 129,-1-1 0,0-12 0,-1-1 0,3-6-129,-1 3 258,4-5-258,4 6 258,3 0-258,5 2 0,20 14 0,-25-19-258,25 19-129,0 0-129,0 0-645,0 0-1806,0 0-1806,0 0 129,0 12-258,16 0-387</inkml:trace>
          <inkml:trace contextRef="#ctx0" brushRef="#br1" timeOffset="30548.7473">2662 2448 10449,'-10'-64'4902,"10"39"-387,0-1-129,5 4-2580,11 13-1806,13 9-3225,-3 9-903,-1 7-387,4 13-516,-5 3-129</inkml:trace>
          <inkml:trace contextRef="#ctx0" brushRef="#br1" timeOffset="30334.7351">2716 2717 12384,'32'-4'4902,"-32"4"-258,23 2-129,-7 14-3483,-16-16-258,19 32-129,-13-12-129,-1 3-516,-1 2-129,-4-4-516,5 11-774,-5-32-1677,-12 34-1419,12-34-387,-18 23-258,18-23 129</inkml:trace>
          <inkml:trace contextRef="#ctx0" brushRef="#br1" timeOffset="32275.8461">3123 2678 9675,'0'0'4773,"4"-16"0,-4 16-516,28 16-2193,-28-16-903,25 32-258,-14-13-129,8 8-387,-4 0 129,1 3-258,-4-2 0,-1-1-258,-4-2 129,-4-4-129,3-5-129,-6-16 129,1 22-129,-1-22 129,0 0 0,0 0-129,2-13 258,0-3-129,0 0 0,1-3 0,4-3-129,1-1 258,0-2-258,7 0 129,-3-1-129,2 3 129,1-2 0,1 5 0,-2 1 0,-14 19 0,28-25 0,-28 25 0,23-13 129,-23 13-129,27 0 0,-27 0 0,32 6 0,-16 4 0,4 4 0,-1 2 0,3 2 0,-3 2 0,1 1 129,-1 2-129,-3 0 129,2 2 0,2 0 0,1 0-129,6 0 129,1-2-129,8-3 129,1-6-258,8-3 129,-1-6 0,4-3 0,0-2 0,0-9 0,-2-7 0,-3-6 0,-2-2 0,-4-7-129,-5 1 129,-3-4-129,-10 0 129,-6 2-129,-10 4 129,-3 1-129,-12 8 129,-8 6 0,-8 8 0,-2 5 0,-6 0 0,0 11 0,3 5 0,1 3-129,3 4 129,3 0 129,6 2 0,4 0 0,7 0-129,6 0 129,3-4-258,7-1 258,9-6-258,9-1 129,3-10-129,6 1 0,3-4 129,1-9-129,-3-5 0,-1-4 0,-2-2 258,-4 1-387,-8 3 258,-2 2-129,-18 14 129,21-8 0,-21 8 129,16 18-129,-7 12 0,-2 10 129,4 16 0,1 17 0,2 22 129,-1 11 0,3 14 0,-4 9 0,4 8 129,-5 0 0,1 0 0,-4-14 0,0-13 0,-6-15-128,2-14-259,-4-16 0,0-19 0,-14-20 0,-6-13 0,-12-13 0,-9-11 0,-16-17 0,-12-11 0,-9-11 0,-8-7 0,-3-2 0,2-5 0,2-7 0,10-4 0,18-5 0,23-9 0,27 2 0,16-11 0,50 8-646,21-12-902,39 26-1032,7-6-2580,13 13 0,-2 13 0,-5 8-387</inkml:trace>
        </inkml:traceGroup>
        <inkml:traceGroup>
          <inkml:annotationXML>
            <emma:emma xmlns:emma="http://www.w3.org/2003/04/emma" version="1.0">
              <emma:interpretation id="{BE268AD8-C8C2-4651-8C9F-CA91B0749860}" emma:medium="tactile" emma:mode="ink">
                <msink:context xmlns:msink="http://schemas.microsoft.com/ink/2010/main" type="inkWord" rotatedBoundingBox="7184,3193 9472,3127 9485,3591 7198,3657"/>
              </emma:interpretation>
              <emma:one-of disjunction-type="recognition" id="oneOf6">
                <emma:interpretation id="interp30" emma:lang="en-US" emma:confidence="1">
                  <emma:literal>sum</emma:literal>
                </emma:interpretation>
                <emma:interpretation id="interp31" emma:lang="en-US" emma:confidence="0">
                  <emma:literal>Sum</emma:literal>
                </emma:interpretation>
                <emma:interpretation id="interp32" emma:lang="en-US" emma:confidence="0">
                  <emma:literal>sums</emma:literal>
                </emma:interpretation>
                <emma:interpretation id="interp33" emma:lang="en-US" emma:confidence="0">
                  <emma:literal>sun</emma:literal>
                </emma:interpretation>
                <emma:interpretation id="interp34" emma:lang="en-US" emma:confidence="0">
                  <emma:literal>scum</emma:literal>
                </emma:interpretation>
              </emma:one-of>
            </emma:emma>
          </inkml:annotationXML>
          <inkml:trace contextRef="#ctx0" brushRef="#br1" timeOffset="33051.8905">5626 2589 10320,'7'-27'4644,"-7"27"-129,-11-23-129,-14 7-2709,8 14-903,-14-3-258,3 5-258,-4 0-129,0 5 0,5 2-129,4 6 0,5 3-129,11 0 129,7 2-129,2 1 129,16 1 0,5 1 0,7-1 0,6-1 0,1 1 129,4-1 0,-4-1 129,1 2-129,-5-1 258,-1 1-258,-8-1 258,-3 5-258,-9-5 258,-1 2-129,-9-1 0,-2-2 0,-7-2-129,7-16 129,-36 23-129,9-16 129,-5-5-129,-3-2 0,-4 0 0,0-7-129,-2-6 0,2-1 129,3-6-129,4 3 0,2-3-129,7 1 129,7 3-258,0-4-258,16 20-516,-13-23-1677,13 23-2193,0 0 129,18-7-258,3 7-645</inkml:trace>
          <inkml:trace contextRef="#ctx0" brushRef="#br1" timeOffset="33532.918">5902 2656 11868,'17'-19'4902,"-17"19"-516,0 0 258,0 0-3096,16 0-903,-16 0-129,4 25-258,-4-7-129,3 6 129,1 1 129,1 2-258,-1-2 129,1 0-258,1-4 258,1-1-258,-7-20 258,18 23-258,-18-23 0,21 3 0,-21-3 0,27-16 0,-11-5-129,1-4 129,1-3 0,0-1 0,-4 3 0,0 2 129,-1 5-129,-13 19 129,16-23 0,-16 23-129,0 0 129,0 0-129,14 12 129,-14-12-129,7 30 0,0-6 0,4 0 258,1 3-258,4 3 0,2-3-387,9 3-129,-11-12-903,21 3-3225,-10-6 0,-2-8-516,0-7 0</inkml:trace>
          <inkml:trace contextRef="#ctx0" brushRef="#br1" timeOffset="34107.9509">6585 2676 10320,'0'-16'5031,"0"16"-129,0 0 0,12-4-1806,8 12-2451,-20-8 0,33 28-258,-15-10-258,0 0-129,-2-2 0,-16-16-129,25 23-129,-25-23 129,0 0 0,0 0 0,18-4 0,-13-12 129,-1-5 129,1-4-129,2-2 129,2 4 0,0 0 129,2 7-129,-11 16 0,24-12 0,-24 12 0,27 12 129,-16 6-129,-1 3 0,-1 4 0,0 0 0,-3 0 0,-5-2-129,1 0 129,0-5-258,0-2 258,-2-16-258,5 19 0,-5-19 129,16 0-129,-16 0 258,25-26-129,-5 3 129,-1-8 0,4-1 129,0-5 0,4 3 0,0 4-129,1 3 129,-1 8-129,-2 6 1,-2 10-130,2 3 0,-2 16 0,2 7 0,-4 4 0,2 3 0,6 5 0,-3-4-646,21 13-902,-5-14-3225,6-1-258,4-6 0,10-2-387</inkml:trace>
        </inkml:traceGroup>
        <inkml:traceGroup>
          <inkml:annotationXML>
            <emma:emma xmlns:emma="http://www.w3.org/2003/04/emma" version="1.0">
              <emma:interpretation id="{C09071EB-AEDA-419B-B474-EDAD57568F08}" emma:medium="tactile" emma:mode="ink">
                <msink:context xmlns:msink="http://schemas.microsoft.com/ink/2010/main" type="inkWord" rotatedBoundingBox="10078,2712 11705,2665 11747,4115 10119,4162"/>
              </emma:interpretation>
              <emma:one-of disjunction-type="recognition" id="oneOf7">
                <emma:interpretation id="interp35" emma:lang="en-US" emma:confidence="1">
                  <emma:literal>of</emma:literal>
                </emma:interpretation>
                <emma:interpretation id="interp36" emma:lang="en-US" emma:confidence="0">
                  <emma:literal>oft</emma:literal>
                </emma:interpretation>
                <emma:interpretation id="interp37" emma:lang="en-US" emma:confidence="0">
                  <emma:literal>off</emma:literal>
                </emma:interpretation>
                <emma:interpretation id="interp38" emma:lang="en-US" emma:confidence="0">
                  <emma:literal>oof</emma:literal>
                </emma:interpretation>
                <emma:interpretation id="interp39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34583.9781">8339 2582 11352,'8'-25'5031,"-8"25"-516,2-20 0,-11 10-2838,9 10-774,-18 1-387,2 10-258,-1 5-258,-1 4 0,0 3 0,4 3 0,3 1 0,6 0 0,5-2 0,0-2 129,12-2 129,4-1-129,2-4 387,5-2-129,-3-10 129,7 1 0,-8-5 0,8-9 0,-8-11-129,4-3-257,-8-12-130,-3-3 0,-5-4 0,-5-5 0,-2 5 0,-2-3-388,-1 19-773,-19-10-2322,12 20-1677,10 16 129,-22-7-387,22 7-387</inkml:trace>
          <inkml:trace contextRef="#ctx0" brushRef="#br1" timeOffset="35012.0026">8564 2594 11610,'111'-11'4773,"-51"-8"-258,6-4 0,-4 1-2709,-7-17-1032,11 2-258,-14-9-258,-4-6-129,-13-1 129,-8-1-258,-13 3 129,-8 1 0,-6 7-129,-2 6 0,-9 10 129,-1 11-129,12 16 129,-29 0-129,19 13 129,4 19 0,1 5 0,5 13 129,0 5 0,7 11 129,2 3-129,5 10 129,-1 1-129,1 3 0,-5 4 129,-2 2-128,-4 2-259,-3 0 0,0-4 0,0-2 0,-3-5 0,-2-9 0,-3-8 0,3-15 0,0-6 0,-2-15 0,1-6 0,6-21-517,0 0-902,-35 6-3354,20-15-258,1-18 0,-2-7-258</inkml:trace>
          <inkml:trace contextRef="#ctx0" brushRef="#br1" timeOffset="35223.0147">8781 2809 13029,'0'-26'5031,"16"15"-645,16 2 516,13-2-3354,21 10-774,7-8-387,19 2-258,17 0-516,1-15-1677,18 10-2451,9-4-258,-4-2-129,-6-2-387</inkml:trace>
        </inkml:traceGroup>
        <inkml:traceGroup>
          <inkml:annotationXML>
            <emma:emma xmlns:emma="http://www.w3.org/2003/04/emma" version="1.0">
              <emma:interpretation id="{7CA77B6B-A5C7-4A81-A64A-48341CFFD4FC}" emma:medium="tactile" emma:mode="ink">
                <msink:context xmlns:msink="http://schemas.microsoft.com/ink/2010/main" type="inkWord" rotatedBoundingBox="12234,2989 14202,2932 14214,3344 12245,3400"/>
              </emma:interpretation>
              <emma:one-of disjunction-type="recognition" id="oneOf8">
                <emma:interpretation id="interp40" emma:lang="en-US" emma:confidence="0.5">
                  <emma:literal>min</emma:literal>
                </emma:interpretation>
                <emma:interpretation id="interp41" emma:lang="en-US" emma:confidence="0">
                  <emma:literal>m</emma:literal>
                </emma:interpretation>
                <emma:interpretation id="interp42" emma:lang="en-US" emma:confidence="0">
                  <emma:literal>man</emma:literal>
                </emma:interpretation>
                <emma:interpretation id="interp43" emma:lang="en-US" emma:confidence="0">
                  <emma:literal>mm</emma:literal>
                </emma:interpretation>
                <emma:interpretation id="interp44" emma:lang="en-US" emma:confidence="0">
                  <emma:literal>me</emma:literal>
                </emma:interpretation>
              </emma:one-of>
            </emma:emma>
          </inkml:annotationXML>
          <inkml:trace contextRef="#ctx0" brushRef="#br1" timeOffset="36320.0773">10359 2317 13416,'0'0'4902,"11"12"-129,0 15 0,8 10-3483,-8-3-645,7 12 0,-6-3-258,0 3-258,-3-3-129,-3-6 0,-1-7-129,-3-5 129,0-9-129,-2-16-129,0 0 129,0 0 129,10-16 0,-3-7 0,0-5 0,2-6 0,0 0 129,2-1-129,-2 3 129,3 3-129,1 6 129,1 7-129,2 7 129,2 9-129,0 0 129,3 13-129,0 6 129,2 4-129,-1 0 0,-1 4 129,0-2-258,-5-2 129,-1-3 0,-3-3-129,-12-17 0,14 24 129,-14-24 0,0 0 0,18 0 0,-18 0 129,16-22-129,-7 4 129,3-1 0,4-3 0,1 1 0,-1 3-129,1 2 129,1 4 0,2 5-129,1 0 129,-1 5-129,-1 2 129,-1 0-129,0 0 0,-2 0 129,0 3-129,-16-3 0,26 9 129,-26-9-129,20 13 0,-20-13 0,16 16 0,-16-16 0,0 0 0,21 19 0,-21-19 0,23 6 0,-7-6 0,0 0 0,4-9 0,0-5 0,-1-2 0,1 0 129,-2 0 0,-4 0-129,-14 16 129,19-22 1,-19 22-130,0 0 0,16 2 0,-16-2 0,11 32 0,-2-11 0,3 2 0,4 2 0,2-2 0,0 1 0,-2-7 0,2 1 0,-18-18 0,26 23-1162,-26-23-3740,0 0-129,0 0-129,0-9-387</inkml:trace>
          <inkml:trace contextRef="#ctx0" brushRef="#br1" timeOffset="36876.1092">11622 2299 12513,'50'41'5031,"-22"-16"-387,-1 0 129,-4 16-2967,-5-17-903,5 8-516,-7-3-129,-3-4-258,-5-2 0,-2-4 0,-4-2-129,-2-17 0,0 0 0,0 0 0,0 0 129,-6-24 0,6-4 129,2-6-129,9-7 258,5 2 0,0-2 0,5 4 0,-1 3 129,6 11-129,-6 7 0,5 14 0,-4 6 0,4 19-129,-4 3 0,4 12-129,-2 3 0,-1 0-258,6 3-129,-5-7-258,15 10-903,-15-15-3225,11-6-129,-1-8-387,3-4 0</inkml:trace>
        </inkml:traceGroup>
        <inkml:traceGroup>
          <inkml:annotationXML>
            <emma:emma xmlns:emma="http://www.w3.org/2003/04/emma" version="1.0">
              <emma:interpretation id="{04438CC2-C330-4A88-A882-7A2A736D7E65}" emma:medium="tactile" emma:mode="ink">
                <msink:context xmlns:msink="http://schemas.microsoft.com/ink/2010/main" type="inkWord" rotatedBoundingBox="14653,2488 19746,2342 19774,3312 14681,3458"/>
              </emma:interpretation>
              <emma:one-of disjunction-type="recognition" id="oneOf9">
                <emma:interpretation id="interp45" emma:lang="en-US" emma:confidence="0">
                  <emma:literal>terms</emma:literal>
                </emma:interpretation>
                <emma:interpretation id="interp46" emma:lang="en-US" emma:confidence="0">
                  <emma:literal>terms.</emma:literal>
                </emma:interpretation>
                <emma:interpretation id="interp47" emma:lang="en-US" emma:confidence="0">
                  <emma:literal>terms,</emma:literal>
                </emma:interpretation>
                <emma:interpretation id="interp48" emma:lang="en-US" emma:confidence="0">
                  <emma:literal>teams.</emma:literal>
                </emma:interpretation>
                <emma:interpretation id="interp49" emma:lang="en-US" emma:confidence="0">
                  <emma:literal>terns.</emma:literal>
                </emma:interpretation>
              </emma:one-of>
            </emma:emma>
          </inkml:annotationXML>
          <inkml:trace contextRef="#ctx0" brushRef="#br1" timeOffset="37410.1395">12794 2345 12255,'13'-3'4773,"24"3"-387,-7 3 129,2-3-3225,24 4-516,2-3-774,3-1-1548,8-3-2709,6 1-258,-2-3-258,3 3-258</inkml:trace>
          <inkml:trace contextRef="#ctx0" brushRef="#br1" timeOffset="37204.1276">12944 1884 14319,'23'-46'5031,"-12"30"-387,-11 16 129,16-12-3612,-16 12-258,0 0-258,0 28-258,0 10 129,-2 6-258,2 16-128,0 8-130,5 10 0,6 1 0,3 1 0,2-4 0,0-6 0,0-5 0,-7-18-517,5 1-773,-16-18-3612,1-12-129,1-18-129,-25 7-258</inkml:trace>
          <inkml:trace contextRef="#ctx0" brushRef="#br1" timeOffset="38401.1962">13531 2459 6063,'-16'-4'4902,"16"4"-516,0 0 129,0 0-1290,0 0-1161,0 0-645,23-3-516,-23 3-129,34-4-258,-11-3 0,12 5-129,-1-6 0,7-3-129,-2-3 0,2-2-129,-7-4 0,-6-1-129,-6-2 0,-13 1 0,-8 1-129,-6 1 0,-15 6 0,-8 5 0,-4 6 0,-7 3 0,0 5 0,-2 13 0,3 8 0,3 5 129,6 6-129,8 4 129,7 3 0,12 1 129,2-2-129,20-1 258,6-8 0,13-2 129,4-9-129,11-5 258,-3-11 0,10-5-129,-6-4 0,2-10-257,-4-11-130,0-4 0,-5-11 0,-3-2 0,-11-8 0,-6-2 0,-8 2 0,-11 0 0,-8 9 0,-4-1 0,-10 12-388,-12 5 1,2 14-129,-5 2 0,5 7 0,-2 0 129,25 0 129,-29 14-129,29-14 129,-9 23 129,9-23 0,6 18 0,-6-18 129,25 11 129,-9-11 129,5 1 0,-1-1 129,6 0 0,-3-3 0,6 3 129,-2-5-129,3 5 0,-5 0-129,5 1 129,-5 6-258,3 6 1,-5 5-130,1 5 0,-5 3 0,-1 6 0,-4 4 0,-3 1-130,0 6-128,-6-7-258,2 6-258,-9-18-1290,2 6-2838,0-9 0,-2-3-129,2-18-258</inkml:trace>
          <inkml:trace contextRef="#ctx0" brushRef="#br1" timeOffset="38856.2221">14621 2393 14190,'45'-37'4902,"-20"28"-129,1 7 0,-26 2-3354,43 2-903,-22 7 0,6 10-258,-8 1 0,-1 3-129,-5 0-258,-4-1 0,0 1-129,-6-7 0,-3-16 0,5 19 129,-5-19 0,0 0-129,6-16 258,-1-10 129,0-8 0,4-5 0,-2-11 129,8 7-129,-5-3 0,8 9 0,2 4 129,1 16-129,-1 13 0,3 9-129,-2 22 129,0 9-129,-1 8 129,-2 4-129,-4 4 129,-2-2-129,1-4 0,-2-7-129,-3-3 0,-4-10-129,1 1-258,-5-27-516,11 32-2451,-11-32-1419,0 0 129,0 0-516,0 0-258</inkml:trace>
          <inkml:trace contextRef="#ctx0" brushRef="#br1" timeOffset="39460.257">15208 2571 9675,'0'-28'4902,"0"8"-258,0-7 0,-3-8-2193,13 12-903,-4-17-516,13 10-258,-3-7-258,11 8-129,-4 1-129,7 7 0,-3 3 0,3 11-129,-3 7 0,3 5 0,-3 15-129,-2 8 129,1 6-129,-4 5 0,-1 4-129,-7 1 0,4-1-258,-11-9-258,7 1-129,-14-17-774,18 12-1290,-18-30-2064,18 16 258,-18-16-387,30-1-258</inkml:trace>
          <inkml:trace contextRef="#ctx0" brushRef="#br1" timeOffset="39855.2792">15962 2283 11223,'9'-62'4773,"-9"37"-129,0 25 0,-26-11-2709,-1 7-903,9 10-516,-5 6-129,3 10-258,1 1 0,6 5 0,6 1-129,7-1 0,4-3 0,14 2 0,5-4 0,9-2 129,3 1-258,4-1 129,2-2 0,0 1 0,-2 0 0,-3-3 0,-4 3 0,-5-2 129,-10-2 0,-1 0 129,-16-16 129,6 28-129,-6-28 0,-16 25 129,-9-16-129,-4-2 0,-6-2-129,-4-3-129,-4 2-258,-3-4 0,3 0-258,-7-9-774,24 4-3225,-12-4-516,8-2 129,9 0-516</inkml:trace>
          <inkml:trace contextRef="#ctx0" brushRef="#br1" timeOffset="40251.3023">17060 2338 12513,'30'-2'4902,"-9"2"-258,8-2 0,19 2-3354,-5 0-387,22 2-387,5-2-258,15 6 0,1-3-129,1 1 0,-5-1 0,-13-1-258,-9 2-258,-28-6-2451,-8 0-1935,-24 2 0,0 0-387,-11-23-258</inkml:trace>
        </inkml:traceGroup>
      </inkml:traceGroup>
    </inkml:traceGroup>
    <inkml:traceGroup>
      <inkml:annotationXML>
        <emma:emma xmlns:emma="http://www.w3.org/2003/04/emma" version="1.0">
          <emma:interpretation id="{13099165-BCAD-45CA-8F99-A56830E0DB9F}" emma:medium="tactile" emma:mode="ink">
            <msink:context xmlns:msink="http://schemas.microsoft.com/ink/2010/main" type="paragraph" rotatedBoundingBox="1616,5100 23589,3855 23842,8324 1869,95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AB3ABF-DF0F-436D-93E6-06C78F9CBFB8}" emma:medium="tactile" emma:mode="ink">
              <msink:context xmlns:msink="http://schemas.microsoft.com/ink/2010/main" type="inkBullet" rotatedBoundingBox="1642,5560 2221,5527 2261,6221 1681,6254"/>
            </emma:interpretation>
            <emma:one-of disjunction-type="recognition" id="oneOf10">
              <emma:interpretation id="interp50" emma:lang="en-US" emma:confidence="0">
                <emma:literal>*</emma:literal>
              </emma:interpretation>
              <emma:interpretation id="interp51" emma:lang="en-US" emma:confidence="0">
                <emma:literal>V</emma:literal>
              </emma:interpretation>
              <emma:interpretation id="interp52" emma:lang="en-US" emma:confidence="0">
                <emma:literal>M</emma:literal>
              </emma:interpretation>
              <emma:interpretation id="interp53" emma:lang="en-US" emma:confidence="0">
                <emma:literal>R</emma:literal>
              </emma:interpretation>
              <emma:interpretation id="interp54" emma:lang="en-US" emma:confidence="0">
                <emma:literal>•</emma:literal>
              </emma:interpretation>
            </emma:one-of>
          </emma:emma>
        </inkml:annotationXML>
        <inkml:trace contextRef="#ctx0" brushRef="#br1" timeOffset="43880.5098">-223 5061 9417,'23'-16'5031,"-23"16"-129,29-5-258,-29 5-1032,23 7-2322,7 9-387,-8-3-258,13 8-129,-1-1-129,7 4-258,-2 0 129,4 0-258,-2 0 129,-2-5-258,-4 1 0,-5-6 0,-1 2-258,-11-12 0,1 6-387,-19-10-1032,22-12-2967,-22 12-129,0-30 0,0 10-258</inkml:trace>
        <inkml:trace contextRef="#ctx0" brushRef="#br1" timeOffset="44299.5338">215 4921 13416,'-18'0'5031,"18"0"-258,-20 28-516,-1-13-2709,18 15-516,-15-5-258,5 10-387,-6-3 0,1 2-387,-2 2-129,-1-4-258,3 3-129,-8-8-258,13 7-129,-14-20-258,19 14-387,-17-22-516,18 13-129,-15-19 258,22 0 0,-19 0 645,19 0 258,0 0 903,0 0 903,0 0 516,0-19 516,10 19 0,-4-16 387,26 16-258,-15-14-387,21 12-387,-8-12-387,16 6-129,-3-6-129,5 5-258,-2-3-258,-3-1-129,-2 4-387,-14-12-1290,3 3-2709,-11 2-129,-12-5-387,-7-2-258</inkml:trace>
        <inkml:trace contextRef="#ctx0" brushRef="#br1" timeOffset="44503.5455">137 4871 13029,'-22'-2'4902,"22"20"0,0 5 129,18 16-3225,-16-8-903,12 17-129,-7-6-258,6 13-129,-1 2-516,-3-2-516,14 20-2193,-11-11-2064,1-2-129,1-1-387,6-4 0</inkml:trace>
      </inkml:traceGroup>
      <inkml:traceGroup>
        <inkml:annotationXML>
          <emma:emma xmlns:emma="http://www.w3.org/2003/04/emma" version="1.0">
            <emma:interpretation id="{E62960CC-58CA-409B-A07B-8A0C98948D11}" emma:medium="tactile" emma:mode="ink">
              <msink:context xmlns:msink="http://schemas.microsoft.com/ink/2010/main" type="line" rotatedBoundingBox="3197,5010 23589,3855 23733,6405 3342,7560"/>
            </emma:interpretation>
          </emma:emma>
        </inkml:annotationXML>
        <inkml:traceGroup>
          <inkml:annotationXML>
            <emma:emma xmlns:emma="http://www.w3.org/2003/04/emma" version="1.0">
              <emma:interpretation id="{9B5D13F7-93FD-4C56-B14A-09D5A58D4BF4}" emma:medium="tactile" emma:mode="ink">
                <msink:context xmlns:msink="http://schemas.microsoft.com/ink/2010/main" type="inkWord" rotatedBoundingBox="3197,5010 6571,4819 6716,7369 3342,7560"/>
              </emma:interpretation>
              <emma:one-of disjunction-type="recognition" id="oneOf11">
                <emma:interpretation id="interp55" emma:lang="en-US" emma:confidence="1">
                  <emma:literal>Using</emma:literal>
                </emma:interpretation>
                <emma:interpretation id="interp56" emma:lang="en-US" emma:confidence="0">
                  <emma:literal>using</emma:literal>
                </emma:interpretation>
                <emma:interpretation id="interp57" emma:lang="en-US" emma:confidence="0">
                  <emma:literal>wing</emma:literal>
                </emma:interpretation>
                <emma:interpretation id="interp58" emma:lang="en-US" emma:confidence="0">
                  <emma:literal>wings</emma:literal>
                </emma:interpretation>
                <emma:interpretation id="interp59" emma:lang="en-US" emma:confidence="0">
                  <emma:literal>Urine</emma:literal>
                </emma:interpretation>
              </emma:one-of>
            </emma:emma>
          </inkml:annotationXML>
          <inkml:trace contextRef="#ctx0" brushRef="#br1" timeOffset="55980.2018">1465 4734 9288,'-16'-28'4773,"16"28"-129,-23-16-258,4 8-2193,19 8-774,-18 11-516,14 11-258,-5 1-258,6 14-129,-4 2 0,7 11-129,-2 3-129,2 8 129,0 1 0,2 2-129,3 2 0,4 0 0,2-2 0,3-2 0,2-3 0,3-6 0,1-7 0,3-8 129,4-12-129,-1-8 129,-1-11 129,6-7 0,-3-10 0,4-12 258,-2-13-129,9-4 0,-1-18 0,10-7 0,7-16-257,7-9-130,0-15 0,4-11 0,-2-8 0,-7 2 0,-9 7 0,-14 9 0,-14 18 0,-17 12-130,-3 27-515,-18 15-774,18 33-3354,-41 0-387,15 23-129,3 18-129</inkml:trace>
          <inkml:trace contextRef="#ctx0" brushRef="#br1" timeOffset="57024.2612">2769 5106 5547,'-3'-20'4773,"3"20"-258,-27-17-129,11 6-1419,-2 11-1161,-12-2-516,10 2-516,-8 4-387,3 5-387,2 1-129,1 1 0,22-11-129,-28 25-129,28-25 129,-11 23 129,11-23-129,6 21 129,10-8 0,3 1 129,6-2 0,5 6 129,6-2 0,1 6 0,4-5 129,0 8 0,-4-7 129,1 3 0,-10-5 0,-3 4 0,-25-20 0,20 28 0,-20-28 0,-16 23-129,-11-14 0,-3 2-129,-9-4 0,-4 2 0,-5-5-129,-2-1 0,2-3 129,0 0-129,4-5 129,5-2 0,1-8 0,8 5 0,5-4 0,7 3 0,2-2 0,16 13-258,0 0-258,-18-19-258,18 19-903,0 11-3096,0-11 0,15 14-129,-15-14-387</inkml:trace>
          <inkml:trace contextRef="#ctx0" brushRef="#br1" timeOffset="57317.2784">3203 5200 12900,'20'-11'4902,"-1"-3"-258,-19 14 0,0 0-3483,0 0-516,4 14-129,-1 10-258,-3-1-129,0 5-258,0 6-129,-8-6-129,8 10-516,-13-19-387,13 15-645,0-34-1032,0 0-1548,0 16-258,0-16 0,2-12-129</inkml:trace>
          <inkml:trace contextRef="#ctx0" brushRef="#br1" timeOffset="57460.2865">3242 5056 6966,'-16'-107'4644,"-1"56"-516,13 20-387,-3 3-2064,1 12-1677,6 16-3096,0 0-516,9 9-645,-9-9-387</inkml:trace>
          <inkml:trace contextRef="#ctx0" brushRef="#br1" timeOffset="58532.3479">3577 5026 14061,'34'18'4773,"-34"-18"0,28 33-258,-12-8-3612,-9-5-258,4 3-258,-8-3-129,4-1-129,-5-1 0,-2-2-258,0-16 129,0 27-129,0-27 129,0 17-129,0-17 0,0 0 129,0 0 0,0 0 0,0 0 129,16-12 0,-12-6 0,5 0 129,-2-3-129,3 1 129,1 1-129,3-1 0,1 4 0,1 4 0,1-1 0,5 8-129,-1 2 129,2 3-129,2 0-129,4 5 258,-1 6-129,2 3-129,-1 4 129,-1-1 0,1 1 0,-1 2-129,1-4 258,-3 0-258,3-6 258,3-3-129,3-5 0,4-2 0,6-2 129,1-8 0,8-6-129,-5-2 129,-2-2-129,-7 1 129,-7-1 129,-9 1-129,-11-1 1,-13 20-130,-2-30 0,-17 19 0,-6 4 0,-6 2 0,1 3 0,-4 2 0,2 2-130,4 7-128,8 3 0,20-12 129,-19 30-129,19-30-129,0 32 258,0-32-258,16 31 258,2-21-129,-1 1 129,3-7 0,-1-3 0,-1-1 129,2-5-129,-4-7 258,2-6-129,-2-2 129,0 2-129,-2 1 129,2 4-129,2 6 0,-1 7 0,-1 9 0,0 16 0,0 14-129,0 9 129,-1 14 0,-1 11 0,-3 14 129,-3 6 0,3 10 258,-6 2-129,3 5 0,-8 2 129,0 8-129,-4-7 129,-5 3-258,-5-11 130,0-9-259,-6-16 0,4-14 0,-3-20 0,1-19 0,-4-27 0,-1-18 0,-5-23 0,-2-14 0,-11-13 0,-6-10 0,-4-6 0,-6-8 0,-4-1 0,5-6 0,11-13 0,11-13 0,27 13 0,7-14-1549,54 16-3482,18 8-258,32 10 129,18 10-387</inkml:trace>
        </inkml:traceGroup>
        <inkml:traceGroup>
          <inkml:annotationXML>
            <emma:emma xmlns:emma="http://www.w3.org/2003/04/emma" version="1.0">
              <emma:interpretation id="{D3F0BA15-0812-410F-9907-1B5B3BED3520}" emma:medium="tactile" emma:mode="ink">
                <msink:context xmlns:msink="http://schemas.microsoft.com/ink/2010/main" type="inkWord" rotatedBoundingBox="7771,4928 12557,4657 12637,6068 7851,6339"/>
              </emma:interpretation>
              <emma:one-of disjunction-type="recognition" id="oneOf12">
                <emma:interpretation id="interp60" emma:lang="en-US" emma:confidence="0.5">
                  <emma:literal>product</emma:literal>
                </emma:interpretation>
                <emma:interpretation id="interp61" emma:lang="en-US" emma:confidence="0">
                  <emma:literal>proudest</emma:literal>
                </emma:interpretation>
                <emma:interpretation id="interp62" emma:lang="en-US" emma:confidence="0">
                  <emma:literal>podcast</emma:literal>
                </emma:interpretation>
                <emma:interpretation id="interp63" emma:lang="en-US" emma:confidence="0">
                  <emma:literal>Product</emma:literal>
                </emma:interpretation>
                <emma:interpretation id="interp64" emma:lang="en-US" emma:confidence="0">
                  <emma:literal>podgiest</emma:literal>
                </emma:interpretation>
              </emma:one-of>
            </emma:emma>
          </inkml:annotationXML>
          <inkml:trace contextRef="#ctx0" brushRef="#br1" timeOffset="58975.3732">5930 4846 11868,'21'-7'4773,"-21"7"-258,13 11 129,-10 24-2322,-3-12-1290,2 20 0,-2 0-387,7 12-258,-5 2 0,3 9-258,1-1 0,-1 5-129,2 1-129,-3-5-129,-1-2-129,-3-13 129,2-3-129,-2-21-258,0 5-774,0-32-2967,-16 0-258,9-10-258,-2-24-258</inkml:trace>
          <inkml:trace contextRef="#ctx0" brushRef="#br1" timeOffset="59263.3897">6019 4969 6837,'44'-69'4773,"-13"47"-387,-5 4 129,8 2-1548,9 16-645,-11-1-774,12 4-516,-12 4-387,6 13-129,-13-6-258,-2 7 129,-13-1-129,-6 1-129,-9-5 129,-17 0-129,-10-3-129,-7-8 0,-7 0-129,-2-5-129,0 0-258,-7-10-516,21 10-1548,0-7-2193,4-4 258,9 9-516,5-3-129</inkml:trace>
          <inkml:trace contextRef="#ctx0" brushRef="#br1" timeOffset="59824.4218">6558 5145 11610,'76'0'5289,"-38"0"-516,-3 0 129,-1 0-1548,-9-11-2451,9 2-387,-9-7 129,1 0-387,-10-7 129,-1 0-257,-8-5-130,-7-3 0,0 1 0,-14-2-259,-2 4-128,-9-1 0,3 10-129,-6-3-129,7 13 0,-6 1-129,27 8 129,-34 0-258,34 0 129,-20 10 0,20-10 129,0 22 258,0-22 129,9 17 387,-9-17 129,29 13 387,-29-13 0,37 2 258,-37-2 0,43 0 129,-24-11-258,10 9 0,-8-9-129,8 6-129,-8 0 0,6 3-257,-6 2-259,4 0 0,-5 9 0,-1 7 0,1 4 0,-4 3 0,0 3 0,-4 3 0,-1 5 0,-4-6-130,5 9-1031,-12-19-1677,6 9-2322,-1-8 129,4-1-387,-9-18 258</inkml:trace>
          <inkml:trace contextRef="#ctx0" brushRef="#br1" timeOffset="60188.4426">7520 4997 8385,'0'-41'4515,"-16"24"129,-2 8-387,-10 5-903,-6-1-1677,18 8-645,-10 5-387,15 11-129,-2-1-129,10 9-129,3-1-129,3 4 0,10-3-129,8 2 129,2-8 0,11 0 0,-2-6 0,5-5 129,-3-10 258,5 0 0,-7-7 0,2-7 1,-9-11-517,-4-2 0,-10-8 0,-6-3 0,-5-1 0,-14-2 0,-5 6 0,-12-1 0,3 17 0,-20-6-3484,16 18-1547,-5 5 0,6 2-387,1 16-129</inkml:trace>
          <inkml:trace contextRef="#ctx0" brushRef="#br1" timeOffset="60932.4851">8314 5003 12513,'41'-20'4644,"-25"6"-129,1 3 129,3 4-2709,-20-14-774,0 21-387,0-38-258,-7 22-258,-13-3-129,-1 6 0,-4 1 0,-2 7-129,-3 5 0,2 0 0,1 12 0,6 6 0,1 3 0,6 6 0,5 3 0,4 2 0,5 0 0,5 2 0,9-2 0,6 0 129,-1-9-129,8 0 258,-2-10 0,5-4 0,-5-9 259,7-4-517,-9-14 0,4-3 0,-6-11 0,-1-4 0,-8-10 0,-3-9 0,-5-9 0,-4-13 0,0-6 0,-9-6 0,-2 3 0,-3 3 0,-2 5 0,0 12 0,0 12 0,-2 19 0,2 15 0,-2 15 0,0 5 0,2 16 0,6 16 0,4 14 0,5 11 0,1 11 0,10 5 0,10 5 0,3 2 0,4 0 0,1-5 0,2-9 0,-1-8 0,-6-10 0,0-5 0,-7-16 0,5-1 0,-21-26-1549,43 20-1160,-25-20-2322,7-7 258,3-6-387,2-8 129</inkml:trace>
          <inkml:trace contextRef="#ctx0" brushRef="#br1" timeOffset="61508.5181">8856 4866 12642,'13'-32'4773,"-13"32"-387,0 0 0,0 0-2193,8 23-903,-8-5-516,8 14-258,-8-6 0,7 10-129,-6-8-129,3 3-129,-2-3-129,0-5-129,-2-3 0,0-20 129,3 19-129,-3-19 0,0 0 129,20-14 0,-10-5 129,5-5-129,-3-2 258,6-5-258,-2 3 129,0 3 0,-2 2-129,-1 3 0,-13 20 0,19-19 0,-19 19 0,23 2 0,-23-2 0,30 30 0,-8-12 0,6-1 0,6 3 0,7-8 0,2-6 129,5-6-129,5-9 0,0-11 0,1-6 0,-6-6 0,-4-8 0,-12 0 0,-7-1 0,-12 5 0,-12 6 0,-2 10 0,-17 8 0,-5 12 0,-2 3 129,0 19-129,4 4 0,3 10 0,7 3 0,6 0 0,5 2 0,5-3-129,13-6 129,3-8-129,8-2-129,3-15-129,12-2-258,-6-15-774,20-12-2709,-8-10-645,-2-10 0,0-12-258</inkml:trace>
          <inkml:trace contextRef="#ctx0" brushRef="#br1" timeOffset="61918.5415">10012 4723 11094,'-32'-53'4773,"32"37"-129,0 16 258,29-21-1935,28 28-1032,-6-7-774,28 7-387,-3-5-257,13-1-517,-4 5-130,-12-12-1160,2 5-3225,-20-6-387,-12-1 0,-16 0-387</inkml:trace>
          <inkml:trace contextRef="#ctx0" brushRef="#br1" timeOffset="61748.5318">10160 4097 15222,'7'-82'5031,"-7"82"0,0 0-129,0 0-2967,-3 32-1289,4 22-646,-1 8 0,11 20 0,-2 7 0,3 10 0,-1 3 0,0-4 0,-1-4 0,-4-16 0,1-5 0,-7-25 0,2 2-517,-13-34-3095,11-16-1419,-23 7-129,7-16 129,-2-14-258</inkml:trace>
        </inkml:traceGroup>
        <inkml:traceGroup>
          <inkml:annotationXML>
            <emma:emma xmlns:emma="http://www.w3.org/2003/04/emma" version="1.0">
              <emma:interpretation id="{6D2579E5-63FD-43F3-A7C5-3D4AE8EC3A2A}" emma:medium="tactile" emma:mode="ink">
                <msink:context xmlns:msink="http://schemas.microsoft.com/ink/2010/main" type="inkWord" rotatedBoundingBox="13715,4740 15034,4666 15124,6271 13806,6345"/>
              </emma:interpretation>
              <emma:one-of disjunction-type="recognition" id="oneOf13">
                <emma:interpretation id="interp65" emma:lang="en-US" emma:confidence="1">
                  <emma:literal>of</emma:literal>
                </emma:interpretation>
                <emma:interpretation id="interp66" emma:lang="en-US" emma:confidence="0">
                  <emma:literal>off</emma:literal>
                </emma:interpretation>
                <emma:interpretation id="interp67" emma:lang="en-US" emma:confidence="0">
                  <emma:literal>oft</emma:literal>
                </emma:interpretation>
                <emma:interpretation id="interp68" emma:lang="en-US" emma:confidence="0">
                  <emma:literal>oof</emma:literal>
                </emma:interpretation>
                <emma:interpretation id="interp69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62388.5684">12094 4629 12642,'-34'-30'4257,"-13"21"-258,21 11 0,3 14-3225,-6-2-258,13 11 0,-5-4-129,14 8 129,-4-6 0,11 7 0,0-9 129,14 8 0,-8-13 0,11 7 129,-17-23-258,31 30 0,-31-30-128,28 13-388,-28-13 0,34-4 0,-18-12 0,0-2 0,-4-7 0,-3-7 0,2 4 0,-11-15-517,11 18-2966,-11-8-1548,-2 6 129,-5 4-387,-2 5 0</inkml:trace>
          <inkml:trace contextRef="#ctx0" brushRef="#br1" timeOffset="62824.5932">12094 4629 13803,'133'25'5031,"-67"-25"-387,5 0 129,2-14-2451,7 8-1290,-13-11-516,5-3-129,-14-10-258,-6-9-129,-9-8 0,-11-9-129,-8-3 0,-11-5-129,-9 0 129,-4 2-129,-9 8 129,-11 10 0,0 10 0,-1 14 129,2 11 129,19 9 0,-27 20 129,25 17 129,2 8 0,2 21-257,5 8-130,9 15 0,-4 7 0,6 11 0,-7 2 0,3 3 0,-10 0 0,-3-2 0,-1-1 0,0-5 0,-7-9 0,-2-10 0,-1-12 0,-1-12 0,4-12 0,0-15 0,3-11 0,4-23 0,0 0-2839,-19-5-2192,10-20-129,-2-16-129,4-5-258</inkml:trace>
          <inkml:trace contextRef="#ctx0" brushRef="#br1" timeOffset="62991.6029">12592 4894 13545,'-16'-23'4515,"35"12"-129,20 11 0,18 0-3225,16 0-1677,23 2-3354,7-4-258,18-3-516,2-9-258</inkml:trace>
        </inkml:traceGroup>
        <inkml:traceGroup>
          <inkml:annotationXML>
            <emma:emma xmlns:emma="http://www.w3.org/2003/04/emma" version="1.0">
              <emma:interpretation id="{0823D6E7-9688-455C-A0BC-19FCBBC0D23D}" emma:medium="tactile" emma:mode="ink">
                <msink:context xmlns:msink="http://schemas.microsoft.com/ink/2010/main" type="inkWord" rotatedBoundingBox="15662,5025 17840,4901 17875,5528 15697,5652"/>
              </emma:interpretation>
              <emma:one-of disjunction-type="recognition" id="oneOf14">
                <emma:interpretation id="interp70" emma:lang="en-US" emma:confidence="0">
                  <emma:literal>may</emma:literal>
                </emma:interpretation>
                <emma:interpretation id="interp71" emma:lang="en-US" emma:confidence="0">
                  <emma:literal>max</emma:literal>
                </emma:interpretation>
                <emma:interpretation id="interp72" emma:lang="en-US" emma:confidence="0">
                  <emma:literal>many</emma:literal>
                </emma:interpretation>
                <emma:interpretation id="interp73" emma:lang="en-US" emma:confidence="0">
                  <emma:literal>man</emma:literal>
                </emma:interpretation>
                <emma:interpretation id="interp74" emma:lang="en-US" emma:confidence="0">
                  <emma:literal>ma,</emma:literal>
                </emma:interpretation>
              </emma:one-of>
            </emma:emma>
          </inkml:annotationXML>
          <inkml:trace contextRef="#ctx0" brushRef="#br1" timeOffset="64075.6649">13787 4353 14319,'41'29'4773,"-25"1"-258,3 11 0,5 14-3354,-14-5-387,8 9-387,-6-4-258,-1-5-258,-4-9 0,-3-11-129,1-9 0,-5-21 129,0 0-129,13-11 129,-5-19 129,3-9 129,-2-9 258,5-5-129,-3-4 129,7 5 0,-8 1 0,6 11 0,-5 5 0,5 14-129,-16 21 0,29-8 1,-29 8-259,32 27 0,-18-2 0,4 5 0,-4 2 0,-4 2 0,-1 2 0,-5-10 0,-1 1-259,-3-7 130,0-3-129,0-17 129,0 0-129,0 0 129,0 0 258,-1-14 0,1-13 0,7-1 0,3-6 129,10 2-129,1 0 130,8 4-259,3 3 0,3 11 0,3 5 0,-3 7 0,1 2 0,-2 9 0,-4 9 0,-2 1 0,-1 8 0,-2-2 0,4 0 0,1-2 0,4-2 0,5-5 0,3-7 0,3-9 0,1-2 0,-1-14 0,-3-7 0,-3-7 0,-8-4 0,-10-2 0,-9-1 0,-10 9 0,-2 1 0,-18 9 0,-3 8 0,-6 6 0,-1 4 0,1 7 0,2 7 0,4 6 0,5 3 0,5 0 0,4 4 0,4-6 0,1 6 0,2-2 0,0 0-130,0-6-128,5 3 0,-5-22 129,23 26 0,-3-20 258,1-6 0,8-4 129,-1-16 130,10-3-388,1-5 0,3 3 0,-3 4 0,2 10 0,-1 9 0,-7 2 0,6 22-259,-21-10-3095,12 15-1548,-5-4-129,4-4-129,-4-8-516</inkml:trace>
          <inkml:trace contextRef="#ctx0" brushRef="#br1" timeOffset="64440.6858">15532 4439 15093,'21'2'5031,"4"17"-129,11 10-258,-10-6-3225,26 19-516,-8-4-516,1 3-387,-1-2-258,-8-9-387,1 2-516,-17-23-516,8 11-516,-28-20-387,23-6-129,-23-24 516,11 9 516,-11-19 1161,0 0 903,4 4 774,-6-7 774,2 22 387,-11-11 258,11 32-258,-18-9-516,13 25-645,-16 4-387,5 19-258,-11-4-129,2 8 0,-7 0-128,-2-2-259,2 1-388,-10-15-1289,11 3-2838,-2-5-516,1-4 0,3-8-258</inkml:trace>
        </inkml:traceGroup>
        <inkml:traceGroup>
          <inkml:annotationXML>
            <emma:emma xmlns:emma="http://www.w3.org/2003/04/emma" version="1.0">
              <emma:interpretation id="{DEC55499-C6AE-4035-BA4B-5F80CAB68FA5}" emma:medium="tactile" emma:mode="ink">
                <msink:context xmlns:msink="http://schemas.microsoft.com/ink/2010/main" type="inkWord" rotatedBoundingBox="18441,4408 23604,4116 23667,5241 18504,5533"/>
              </emma:interpretation>
              <emma:one-of disjunction-type="recognition" id="oneOf15">
                <emma:interpretation id="interp75" emma:lang="en-US" emma:confidence="0">
                  <emma:literal>terns</emma:literal>
                </emma:interpretation>
                <emma:interpretation id="interp76" emma:lang="en-US" emma:confidence="0">
                  <emma:literal>turns</emma:literal>
                </emma:interpretation>
                <emma:interpretation id="interp77" emma:lang="en-US" emma:confidence="0">
                  <emma:literal>terms.</emma:literal>
                </emma:interpretation>
                <emma:interpretation id="interp78" emma:lang="en-US" emma:confidence="0">
                  <emma:literal>tons</emma:literal>
                </emma:interpretation>
                <emma:interpretation id="interp79" emma:lang="en-US" emma:confidence="0">
                  <emma:literal>tens</emma:literal>
                </emma:interpretation>
              </emma:one-of>
            </emma:emma>
          </inkml:annotationXML>
          <inkml:trace contextRef="#ctx0" brushRef="#br1" timeOffset="65428.7423">16599 4318 13674,'45'-18'5031,"-6"18"-258,7 0-129,-3 0-2967,24 2-774,-1-2-387,11 0-258,-8-11-129,2-3-129,-10-4 129,-10-3-258,-12-4 129,-17 0 0,-15 0-129,-11 4 129,-14 7-129,-12 3 0,-2 11 0,-2 0 0,8 19-129,4 8 129,10 12 0,8 4 0,4 10 129,18 1 129,7-1 0,14-3 129,0-9 129,13-4 129,-2-17 0,12-6-129,-5-16-257,5-12-130,-7-18 0,2-7 0,-9-8 0,-7-6 0,-11 0 0,-10-2 0,-8 8 0,-12 1 0,-5 14 0,-20 2-775,4 17 1,-17-1-387,17 14-258,-20 0-387,27 13 0,-15-12-129,24 17 387,5-18 516,-11 16 645,11-16 516,0 0 774,22 9 516,-22-9 387,35 0 0,-35 0 0,47-12-387,-24-1-258,18 13-258,-9-3-258,10 3-129,-4 0-386,4 14-130,-4 0 0,-3 4 0,-4 3 0,-8 4 0,-4 4 0,-8-3 0,0 8 0,-11-34-1678,1 39-3095,-1-19-258,-5-4-129,5-16-258</inkml:trace>
          <inkml:trace contextRef="#ctx0" brushRef="#br1" timeOffset="64747.7032">16825 3731 15351,'68'-13'5289,"-49"13"-258,-3 22 0,-16 6-3999,9 20-129,-4 2-773,4 16-130,-9 3 0,2 11 0,0 4 0,-2 7 0,0-2 0,0-6 0,0-1 0,-4-20 0,4 2 0,-17-28-4774,8-11-386,9-25 0,-29 0-258</inkml:trace>
          <inkml:trace contextRef="#ctx0" brushRef="#br1" timeOffset="65986.7742">18076 4184 11223,'7'-16'5289,"26"6"-387,-2 10 0,2 0-774,10 18-3096,-9-8-387,5 8-258,-5-2-387,-4 0-129,-7 4-258,-23-20-129,20 32-129,-20-32 129,0 25-129,0-25 129,0 0 258,0 16 129,0-16 129,19-11 258,-4-9 129,8 2 129,0-8-129,7 6 0,-3-1 0,-1 7-258,-2 5 129,-3 9-258,-5 0 129,-16 0-129,18 28 0,-15-8 129,-3 1-129,0 2 0,0 0-129,-7-1 0,2 3-129,-4-8 129,4 3-129,5-20 0,-13 27 0,13-27 0,0 0 129,0 0 0,0 0 129,0 0 129,7-15 0,-7 15 0,32-37 0,-9 16 0,4-2 0,3 1 0,1 4-129,1 6 129,0 3-129,-2 9 0,-3 7-129,-6 9-258,4 22-516,-22-8-2580,13 9-1290,0 0 129,-1-2-258,4 1-645</inkml:trace>
          <inkml:trace contextRef="#ctx0" brushRef="#br1" timeOffset="66600.8094">19691 4202 9675,'0'-32'4386,"-36"14"-516,17 18 0,-5 2-2580,-6 2-516,7 8-387,-4 1 129,11 3-129,0 0-129,9 1 0,7 1-129,2 4 258,9-3-129,14 6 0,1 0 129,12 7 0,1 0 0,7 5 0,-5-1-129,2 5 0,-8-6-129,-8 1 129,-13-6 0,-10-3-129,-11-8 0,-22-8-129,-12-4-129,-10-7 0,-6 0-129,-7-3-258,5-1-516,-10-17-1548,8 5-1935,13 7-129,4-5-129,12 10-258</inkml:trace>
          <inkml:trace contextRef="#ctx0" brushRef="#br1" timeOffset="67582.8655">20696 4172 13545,'49'4'5160,"-16"-4"-516,2 0 0,13 0-3225,-9-2-258,20 2-516,-4-4 0,11 2-258,0-3 0,7 0-257,3-2-130,8 1 0,-6-1 0,-5 2 0,-5 0 0,-13-3 0,-6 7 0,-17-8-904,1 10-2579,-33-1-1548,0 0-129,0 0-258,-33 4-129</inkml:trace>
        </inkml:traceGroup>
      </inkml:traceGroup>
      <inkml:traceGroup>
        <inkml:annotationXML>
          <emma:emma xmlns:emma="http://www.w3.org/2003/04/emma" version="1.0">
            <emma:interpretation id="{7F3E7D64-0579-4F19-909F-FC494D7F42B1}" emma:medium="tactile" emma:mode="ink">
              <msink:context xmlns:msink="http://schemas.microsoft.com/ink/2010/main" type="line" rotatedBoundingBox="5278,6662 22716,5946 22789,7737 5352,8453"/>
            </emma:interpretation>
          </emma:emma>
        </inkml:annotationXML>
        <inkml:traceGroup>
          <inkml:annotationXML>
            <emma:emma xmlns:emma="http://www.w3.org/2003/04/emma" version="1.0">
              <emma:interpretation id="{EEB06AD6-20DA-463B-B6D5-01F79E781CD5}" emma:medium="tactile" emma:mode="ink">
                <msink:context xmlns:msink="http://schemas.microsoft.com/ink/2010/main" type="inkWord" rotatedBoundingBox="5283,6773 12671,6470 12716,7564 5328,7867"/>
              </emma:interpretation>
              <emma:one-of disjunction-type="recognition" id="oneOf16">
                <emma:interpretation id="interp80" emma:lang="en-US" emma:confidence="0">
                  <emma:literal>-Combine</emma:literal>
                </emma:interpretation>
                <emma:interpretation id="interp81" emma:lang="en-US" emma:confidence="0">
                  <emma:literal>_ combine</emma:literal>
                </emma:interpretation>
                <emma:interpretation id="interp82" emma:lang="en-US" emma:confidence="0">
                  <emma:literal>- combine</emma:literal>
                </emma:interpretation>
                <emma:interpretation id="interp83" emma:lang="en-US" emma:confidence="0">
                  <emma:literal>-combine</emma:literal>
                </emma:interpretation>
                <emma:interpretation id="interp84" emma:lang="en-US" emma:confidence="0">
                  <emma:literal>~ combine</emma:literal>
                </emma:interpretation>
              </emma:one-of>
            </emma:emma>
          </inkml:annotationXML>
          <inkml:trace contextRef="#ctx0" brushRef="#br2" timeOffset="72524.1482">6823 6506 11868,'-9'-20'5031,"9"20"-516,0 0 258,0 9-2967,0-9-903,9 37-129,-4-13-258,6 9 0,-4 1-129,2 5-129,0-1-129,-2-3-129,-2-3-129,-1-7 0,-1-2 0,-3-23-129,6 20 129,-6-20 0,5-11 0,-1-12 0,1-7 258,0-4-129,2-3 129,2-1 0,-2 3 129,4 3-129,-2 1 0,0 14 0,-9 17 0,23-20 0,-23 20-129,27 2 129,-27-2-129,26 27 0,-15-10 129,2 3-129,-5 1 0,0-3 0,-1 2-129,-7-20 0,5 30-129,-5-30 129,7 16 0,-7-16 0,0 0 129,20-5 0,-20 5 129,16-29 129,-9 11-129,2 2 129,-9 16-129,10-23 0,-10 23 0,0 0-129,20-3 0,-20 3 129,23 19-129,-9 3 0,2 2 129,0 5-129,0 3 0,-3 2-129,-1 0-129,-5-6-258,9 11-1161,-14-14-3096,9-7-258,-11-18-129,34 14-258</inkml:trace>
          <inkml:trace contextRef="#ctx0" brushRef="#br2" timeOffset="73080.18">7953 5965 15867,'-6'-50'5160,"6"50"-129,0 0-258,-21 16-3612,21 23-516,0 2-515,0 14-130,0 2 0,5 9 0,0-4 0,3 6 0,-1 0 0,2-3 0,3-4 0,-1-10 0,1-10 0,-3-10 0,4-14 0,-13-17 0,23-1 0,-11-22 0,-3-6 0,2-5 0,1-1 0,2-1 0,2 6 0,4 3 0,5 9 0,3 10 0,4 8 0,4 8 0,-1 19 0,3 10 0,-4 10 0,-6 8 0,-8 5 0,-8 3 0,-12-5 0,-2-6 0,-17-6 0,-11-9 0,-8-10 0,-5-7 0,-5-11 0,-1-8 0,-5-1 0,1-10 0,0-6 0,3-7 0,5-2 0,3-4 0,11 3 0,5-10-388,26 36-1418,-18-36-3096,21 15-387,12 1 0,11 4-129</inkml:trace>
          <inkml:trace contextRef="#ctx0" brushRef="#br2" timeOffset="73296.1923">8861 6399 14190,'32'36'5031,"-24"-15"-129,-3 6-258,-5-4-3354,7 16-516,-7-5-387,4 3-258,1 2-516,-5-16-1548,2 9-2709,-1-9-129,-1-23-387,0 18-129</inkml:trace>
          <inkml:trace contextRef="#ctx0" brushRef="#br2" timeOffset="73448.201">8881 6346 9159,'-9'-93'4902,"9"61"-516,-5 4-129,5 8-1419,0 20-4773,3-18-1806,-3 18-516,23 4-387,-5 10-516</inkml:trace>
          <inkml:trace contextRef="#ctx0" brushRef="#br2" timeOffset="73851.2241">9070 6324 12126,'12'25'5031,"-5"-9"-258,0 6 0,-7-22-2451,20 44-1419,-18-14-258,7 8-129,-4-3-387,-2 4 0,3-1-258,-4-8 0,3 0 0,-3-14 0,-2-16 0,3 18 0,-3-18 0,9-9 129,-4-14 129,3 0 129,-1-9-129,3 2 129,3-2 0,1 3 0,-2 1 0,4 6 0,0 6-129,4 9 0,1 7 0,4 2 1,-2 12-130,4 8 0,-2 1 0,0 2 0,0 7-259,-6-9-386,8 14-645,-20-19-2709,13 1-1161,-20-19 387,30 24-645,-12-19-258</inkml:trace>
          <inkml:trace contextRef="#ctx0" brushRef="#br2" timeOffset="74204.2441">9797 6643 11997,'52'-13'5031,"-19"4"-258,8-3 0,6-18-1935,17 17-1677,-11-15-516,11 5-387,-9-9 0,-3 3-129,-11-5-129,-15 6 0,-15 1 0,-11 4 129,-21 5-129,-17 6-129,-6 7 0,-11 5 0,-2 7 0,-2 9 0,6 9 129,3 7-258,11 7 129,12 2 129,11 7 0,16 1-129,13 3 129,22-4 0,19 2 0,18-7 0,19-4-129,12-11-258,18 6-1032,-7-14-3096,9-12 0,0-2-387,-8-6-258</inkml:trace>
          <inkml:trace contextRef="#ctx0" brushRef="#br2" timeOffset="70088.0088">3474 6849 12513,'-20'-7'4773,"20"7"-258,-16-14-129,16 14-2967,0 0-387,27 0-258,-10 0 0,19 2-129,0-2 0,21 3 0,1-3-129,17 2-386,-2-2-130,9 0 0,-4 0 0,-2 0 0,-10 0 0,-11 0 0,-10 0 0,-15-2 0,-7 2 0,-23 0 0,23 7-2710,-23-7-2321,0 0-258,0 0-258,0 0-258</inkml:trace>
          <inkml:trace contextRef="#ctx0" brushRef="#br2" timeOffset="71808.1072">5754 6278 8772,'9'-50'4773,"-9"24"0,0 6-258,0 20-1806,-34-36-1161,34 36-516,-36-16-516,17 15-129,-8 1-129,2 5-129,0 13 0,0 8-258,1 7 129,2 7-129,3 8 129,3 6-129,5 5 129,7 3-258,4 4 129,4-4 0,14 4 0,7-8 129,3-4-129,8-8 258,1-10-129,4-6 258,-2-16 0,6-3 0,-6-11 129,5-9 0,-6-13 0,1-2 0,-9-10-129,2-4 0,-9-6 0,-3 3-129,-10 0 129,-3 6-129,-5 3 0,-2 7-258,0 25 129,-5-18-129,5 18 0,-16 19-129,11 12 0,-3 2 0,7 7 0,-1 0 0,2 5 129,2-4 129,7-6 0,3-4 0,2-10 258,4-5-129,2-7 129,3-7 129,-2-6 129,9-10-129,-5-15 1,7-1-388,-7-11 0,-4-3 0,-6-6 0,-6 0 0,-9 4 0,0 5 0,-11 7 0,-9 4 0,4 12 0,-7 0 0,23 18-259,-43-7-2063,43 7-2838,-30 16 0,20 4-258,1-1-129</inkml:trace>
        </inkml:traceGroup>
        <inkml:traceGroup>
          <inkml:annotationXML>
            <emma:emma xmlns:emma="http://www.w3.org/2003/04/emma" version="1.0">
              <emma:interpretation id="{548E25A5-433F-4F90-80C6-61546802608F}" emma:medium="tactile" emma:mode="ink">
                <msink:context xmlns:msink="http://schemas.microsoft.com/ink/2010/main" type="inkWord" rotatedBoundingBox="13291,6525 14604,6471 14643,7426 13330,7480"/>
              </emma:interpretation>
              <emma:one-of disjunction-type="recognition" id="oneOf17">
                <emma:interpretation id="interp85" emma:lang="en-US" emma:confidence="1">
                  <emma:literal>all</emma:literal>
                </emma:interpretation>
                <emma:interpretation id="interp86" emma:lang="en-US" emma:confidence="0">
                  <emma:literal>alt</emma:literal>
                </emma:interpretation>
                <emma:interpretation id="interp87" emma:lang="en-US" emma:confidence="0">
                  <emma:literal>al</emma:literal>
                </emma:interpretation>
                <emma:interpretation id="interp88" emma:lang="en-US" emma:confidence="0">
                  <emma:literal>ail</emma:literal>
                </emma:interpretation>
                <emma:interpretation id="interp89" emma:lang="en-US" emma:confidence="0">
                  <emma:literal>at</emma:literal>
                </emma:interpretation>
              </emma:one-of>
            </emma:emma>
          </inkml:annotationXML>
          <inkml:trace contextRef="#ctx0" brushRef="#br2" timeOffset="74912.2847">11642 6486 7224,'37'-9'4515,"-14"-14"258,-23 5-516,0-5-387,0 23-1935,-16-39-516,16 39-516,-35-34-258,13 25-129,-4 2-129,1 7-129,-2 6-129,2 10 0,2 3-129,3 8 129,4 3-258,4 2 258,5 0-129,5 0 0,2 0 0,0-3 0,7 3 0,4-7 0,1 0 0,1-9 129,-13-16-129,23 14 129,-23-14 129,28-6-129,-13-15 258,2-4-129,-1-7 130,2 4-388,-4-3 0,4 8 0,-2 4 0,2 10 0,-2 7 0,2 6 0,0 13 0,3 8 0,0 7 0,2 2 0,4 2 0,-4-2 0,2-1 0,-5-8 0,3 2-517,-23-27-644,42 25-1419,-22-25-2322,-2-11 0,0-10-129,1-13-129</inkml:trace>
          <inkml:trace contextRef="#ctx0" brushRef="#br2" timeOffset="75178.3">12366 5837 16125,'5'-23'4773,"-5"23"0,0 0-258,0 27-3483,0 17-387,0 2-129,0 16-128,0 1-388,2 8 0,1 0 0,1 0 0,3-1 0,-2-12-259,6-1-257,-6-16-258,8 2-516,-13-43-1161,9 16-2322,-9-16 129,12-20-387,-3-8 258</inkml:trace>
          <inkml:trace contextRef="#ctx0" brushRef="#br2" timeOffset="75408.3131">12549 6175 8127,'35'-130'4515,"-20"73"516,-5 7-516,-8 1-1161,11 27-1161,-13-4-387,0 26-516,1 10-387,8 24-258,-7 3-257,3 15-388,1 3 0,-1 11 0,-1 7 0,-1-4 0,1 4 0,-3-7-259,8 5-644,-5-14-258,16 12-774,-15-21-2838,14-8-129,3-14-129,1-15 129</inkml:trace>
        </inkml:traceGroup>
        <inkml:traceGroup>
          <inkml:annotationXML>
            <emma:emma xmlns:emma="http://www.w3.org/2003/04/emma" version="1.0">
              <emma:interpretation id="{C4580CBB-F717-4E4A-A825-CDED394D1071}" emma:medium="tactile" emma:mode="ink">
                <msink:context xmlns:msink="http://schemas.microsoft.com/ink/2010/main" type="inkWord" rotatedBoundingBox="15151,6427 17157,6345 17193,7220 15187,7302"/>
              </emma:interpretation>
              <emma:one-of disjunction-type="recognition" id="oneOf18">
                <emma:interpretation id="interp90" emma:lang="en-US" emma:confidence="1">
                  <emma:literal>the</emma:literal>
                </emma:interpretation>
                <emma:interpretation id="interp91" emma:lang="en-US" emma:confidence="0">
                  <emma:literal>The</emma:literal>
                </emma:interpretation>
                <emma:interpretation id="interp92" emma:lang="en-US" emma:confidence="0">
                  <emma:literal>she</emma:literal>
                </emma:interpretation>
                <emma:interpretation id="interp93" emma:lang="en-US" emma:confidence="0">
                  <emma:literal>tee</emma:literal>
                </emma:interpretation>
                <emma:interpretation id="interp94" emma:lang="en-US" emma:confidence="0">
                  <emma:literal>tie</emma:literal>
                </emma:interpretation>
              </emma:one-of>
            </emma:emma>
          </inkml:annotationXML>
          <inkml:trace contextRef="#ctx0" brushRef="#br2" timeOffset="76452.3728">13298 6273 9030,'0'0'4386,"12"-6"0,13-1-258,11-2-1935,21 6-903,-8-8-645,21-1-387,-3-2-516,5-11-774,8 3-516,-9-15-258,11 7 258,-18-17 387,3 6 645,-19-3 516,-14 0 774,-9 10 645,-25-7 387,2 23 774,-22-5-387,20 23-387,-48 2-516,30 24-258,-8 1-258,13 12-258,-1 4-386,9 8-130,-1-1 0,6 2 0,0-2 0,2-2 0,5-4 0,-2-3 0,3-4 0,-1-8 0,-2-6 0,-5-23 0,16 23 0,-16-23 0,20 0 0,-20 0 0,23-28 0,-13 10 0,3 2 0,-2 0 0,-11 16 0,21-18 0,-21 18 0,32-3 0,-4 3 0,12 1 0,11 3 0,17 1 0,10-5 0,11 0 0,7-2 0,0-5 0,-5-5 0,-8-2 0,-15-2 0,-15-2 0,-17-3 0,-17 1 0,-13 0 0,-10 1 0,-17 1 0,-8 2 0,-4 9 0,-5 5 0,1 2 0,0 11 0,5 8 0,5 6 0,7 7 0,8 2 0,10 3 0,2 1 0,14 1 0,13 0 0,14 4 0,3-11-259,15 5-515,-4-19-774,23 3-3225,-10-10-129,0-8-258,-3-3 0</inkml:trace>
          <inkml:trace contextRef="#ctx0" brushRef="#br2" timeOffset="75684.3289">13412 5814 16770,'28'-55'4902,"-12"44"129,-16 11-258,39 16-3612,-25 9-1031,11 18-130,-5 5 0,-1 14 0,-4 5 0,-3 6 0,-3 0 0,-2-1 0,0-1 0,-7-14 0,6 1 0,-6-22-1549,1-2-3095,-1-13-516,0-21 129,-17 14-387</inkml:trace>
        </inkml:traceGroup>
        <inkml:traceGroup>
          <inkml:annotationXML>
            <emma:emma xmlns:emma="http://www.w3.org/2003/04/emma" version="1.0">
              <emma:interpretation id="{03CB49CE-5608-4737-97A5-3E6453D8BFBB}" emma:medium="tactile" emma:mode="ink">
                <msink:context xmlns:msink="http://schemas.microsoft.com/ink/2010/main" type="inkWord" rotatedBoundingBox="17731,6688 20184,6587 20209,7178 17755,7279"/>
              </emma:interpretation>
              <emma:one-of disjunction-type="recognition" id="oneOf19">
                <emma:interpretation id="interp95" emma:lang="en-US" emma:confidence="0">
                  <emma:literal>Zeus</emma:literal>
                </emma:interpretation>
                <emma:interpretation id="interp96" emma:lang="en-US" emma:confidence="0">
                  <emma:literal>zeros</emma:literal>
                </emma:interpretation>
                <emma:interpretation id="interp97" emma:lang="en-US" emma:confidence="0">
                  <emma:literal>Zeros</emma:literal>
                </emma:interpretation>
                <emma:interpretation id="interp98" emma:lang="en-US" emma:confidence="0">
                  <emma:literal>zebus</emma:literal>
                </emma:interpretation>
                <emma:interpretation id="interp99" emma:lang="en-US" emma:confidence="0">
                  <emma:literal>Zebus</emma:literal>
                </emma:interpretation>
              </emma:one-of>
            </emma:emma>
          </inkml:annotationXML>
          <inkml:trace contextRef="#ctx0" brushRef="#br2" timeOffset="76908.3989">15921 6079 13287,'34'-27'5031,"-16"18"-129,2-1 0,-1-10-2709,13 20-1032,-9-5-387,13 5-257,-4 0-517,7 5 0,-5 4 0,0 11 0,-9-1 0,-9 10 0,-9 3 0,-7 3 0,-18 4 0,-16-1 0,-3 4 0,-13-6 0,2 3-388,-5-7 1,4 0 129,7-5 129,8-4 0,7-2 129,11-3 0,11-2 258,5-16-129,9 25 258,12-16-129,11 1 1,4-2-259,8 1 0,3-4 0,-1-2 0,-2 3 0,-8-8-130,7 2-3869,-24-14-903,-6-2-387,-13-9 129,-6 2-387</inkml:trace>
          <inkml:trace contextRef="#ctx0" brushRef="#br2" timeOffset="77077.4086">15884 6289 14577,'25'0'4773,"5"2"-516,13 8 0,9-3-4257,8 6-1935,2-4-2451,-5-8 0,2 3-258,-8-4-387</inkml:trace>
          <inkml:trace contextRef="#ctx0" brushRef="#br2" timeOffset="77728.4457">16469 6289 11223,'4'-25'4644,"7"7"-129,10 4 0,16 5-2193,-10-18-1161,17 13-516,-6-7-129,1 6-129,-11-4 0,-5 5-129,-14-2-129,-9 16 129,-23-20-258,-9 17 129,-9 3-258,-5 0 129,-4 16-258,6 5 258,6 6-129,12 6-129,12 8 258,12 4-129,7-3 258,25 5-129,11-8 387,13 2-129,2-11 258,14-3 0,-6-13 0,4-5-257,-8-9-259,-3-6 0,-7-13 0,-8-8 0,-8-8 0,-5-8 0,-4-3 0,-8-6 0,-6 1 0,-9 1 0,-2 5 0,-4 3 0,-5 10 0,-8 5-130,1 14-386,-6-1-258,22 14 129,-30-2 129,30 2 0,0 0 129,-12 13 129,12-13 129,0 0 258,14 18 129,-14-18 0,32 7 258,-16-7 0,10 5 0,-6-5 129,7 4-129,-4-4-129,7 7-257,-3-2-130,1 4 0,-3 0 0,0 5 0,-2 0 0,-3 6 0,-4 3 0,-6 4 0,-3 3 0,-5 2 0,0 9 0,-6-13-775,4 11-3998,-3-5-387,-1 0 129,3-7-645</inkml:trace>
          <inkml:trace contextRef="#ctx0" brushRef="#br2" timeOffset="78080.4659">17615 6257 14835,'7'-54'4902,"-5"37"-258,-2 17 0,-7-22-3354,7 22-645,-7 16-129,5 7-387,-2 2 129,4 7-129,0 0 129,9 4-129,4-4 129,6 2-128,2-8-130,8-2 0,-2-8 0,6-8 0,-4-8 0,5 0 0,-6-16 0,2-8 0,-8-12 0,-5-7 0,-4-5 0,-8-2 0,-1 2 0,-4 0 0,-2 13 0,-12-8-130,16 27-3740,-2 0-1419,0 16 129,0 0-387,16 0 258</inkml:trace>
          <inkml:trace contextRef="#ctx0" brushRef="#br2" timeOffset="78389.4834">18184 6075 15093,'18'-1'4773,"-18"1"0,7-20-387,-7 20-3096,-21-4-645,5 4-387,-4 0-129,20 0-129,-27 20 0,27-20 0,-9 28-129,9-12 129,15 2-129,4 2 258,3 1 0,4 6 0,-1 0 258,5 3-129,-6 0 129,-1 4-128,-9-8-259,-2 8 0,-8-11 0,-4 2 0,-7-7 0,-15-4 0,-2 1 0,-17-15-646,1 0-4256,-4 0-258,0 0 0,1-8-516</inkml:trace>
        </inkml:traceGroup>
        <inkml:traceGroup>
          <inkml:annotationXML>
            <emma:emma xmlns:emma="http://www.w3.org/2003/04/emma" version="1.0">
              <emma:interpretation id="{90E877EC-9C2F-4AA0-970D-6114CE202C74}" emma:medium="tactile" emma:mode="ink">
                <msink:context xmlns:msink="http://schemas.microsoft.com/ink/2010/main" type="inkWord" rotatedBoundingBox="21012,6016 22716,5946 22789,7737 21086,7807"/>
              </emma:interpretation>
              <emma:one-of disjunction-type="recognition" id="oneOf20">
                <emma:interpretation id="interp100" emma:lang="en-US" emma:confidence="0">
                  <emma:literal>for</emma:literal>
                </emma:interpretation>
                <emma:interpretation id="interp101" emma:lang="en-US" emma:confidence="0">
                  <emma:literal>Fr</emma:literal>
                </emma:interpretation>
                <emma:interpretation id="interp102" emma:lang="en-US" emma:confidence="0">
                  <emma:literal>Foe</emma:literal>
                </emma:interpretation>
                <emma:interpretation id="interp103" emma:lang="en-US" emma:confidence="0">
                  <emma:literal>Falon</emma:literal>
                </emma:interpretation>
                <emma:interpretation id="interp104" emma:lang="en-US" emma:confidence="0">
                  <emma:literal>Faros</emma:literal>
                </emma:interpretation>
              </emma:one-of>
            </emma:emma>
          </inkml:annotationXML>
          <inkml:trace contextRef="#ctx0" brushRef="#br2" timeOffset="79432.5431">19182 6417 11223,'2'-70'4902,"17"47"-258,12 9-129,18 5-2064,-1-12-1290,29 10-516,6-8-387,15 3 0,11-4-258,5-1 0,-2-2 0,-7-1 129,-16-2-129,-18 1 129,-23-2 0,-23 1-129,-20 1 129,-12 5 0,-18 6-129,-7 3 0,-2 11 0,2 4 0,5 12-129,6 5 129,9 6 0,6-1 0,6-2 0,0-3 0,0-21 0,9 18 129,-9-18-129,18-9-258,-18 9-516,12-36-3483,-3 8-387,7-4-129,-1-4-129</inkml:trace>
          <inkml:trace contextRef="#ctx0" brushRef="#br2" timeOffset="79071.5226">19333 5958 12126,'20'-11'5031,"-3"4"-387,3-4 258,3-8-2580,13 10-1032,-13-12-516,12-2-387,-6-8-129,1-8-129,-3-7-129,-6-7-129,-7-6 0,-6 0 0,-7 0 129,-1 4-129,-9 5 0,-5 11 129,2 13-129,-4 11 129,16 15 129,-23 11 0,14 23 0,9 23 258,0 16-129,1 19 129,5 8-128,6 14-259,-3 5 0,4 13 0,-6-1 0,-2 4 0,-5-5 0,0-2 0,0-7 0,-5-10 0,-4-12 0,-4-22 0,3-13 0,-12-31 0,13 1-1549,-14-32-3482,0-2-387,-7-23 0,2-9-129</inkml:trace>
          <inkml:trace contextRef="#ctx0" brushRef="#br2" timeOffset="78624.4967">19605 6040 8514,'0'0'3354,"-16"-25"-258,16 25-903,-19-2-5289,-12-16-516,15 18 129,-17-16-129</inkml:trace>
          <inkml:trace contextRef="#ctx0" brushRef="#br2" timeOffset="79868.5682">20413 6104 13803,'64'41'5160,"-27"-27"-387,4-2 129,-14-12-2967,17 2-774,-13-2-516,2-9-257,-11-9-388,-3-5 0,-8-9 0,-8-7 0,-3-7 0,-3-6 0,-8 3 0,-5 1 0,0 5 0,-2 4-259,6 10 1,-2 8 0,14 21 0,-20-13 0,20 13 129,0 0 129,-5 11 0,5-11 0,0 21 129,0-21 129,16 25 0,-16-25 129,27 27-129,-10-9-128,-1-6-130,6 8 0,-5-4 0,3 9 0,1 3 0,4 8 0,-2 5 0,-3 5 0,1 11 0,-21-2-3742,2 6-1289,-7 3-129,-18 1-387</inkml:trace>
        </inkml:traceGroup>
      </inkml:traceGroup>
      <inkml:traceGroup>
        <inkml:annotationXML>
          <emma:emma xmlns:emma="http://www.w3.org/2003/04/emma" version="1.0">
            <emma:interpretation id="{988744EF-0C12-49F1-BD71-ADF14C1B1004}" emma:medium="tactile" emma:mode="ink">
              <msink:context xmlns:msink="http://schemas.microsoft.com/ink/2010/main" type="line" rotatedBoundingBox="7444,9127 7849,7808 8493,8005 8088,9325"/>
            </emma:interpretation>
          </emma:emma>
        </inkml:annotationXML>
        <inkml:traceGroup>
          <inkml:annotationXML>
            <emma:emma xmlns:emma="http://www.w3.org/2003/04/emma" version="1.0">
              <emma:interpretation id="{CB541FA0-0B3C-4362-8CAB-5E07BB5B28BF}" emma:medium="tactile" emma:mode="ink">
                <msink:context xmlns:msink="http://schemas.microsoft.com/ink/2010/main" type="inkWord" rotatedBoundingBox="7444,9127 7849,7808 8493,8005 8088,9325"/>
              </emma:interpretation>
              <emma:one-of disjunction-type="recognition" id="oneOf21">
                <emma:interpretation id="interp105" emma:lang="en-US" emma:confidence="0">
                  <emma:literal>t</emma:literal>
                </emma:interpretation>
                <emma:interpretation id="interp106" emma:lang="en-US" emma:confidence="0">
                  <emma:literal>E</emma:literal>
                </emma:interpretation>
                <emma:interpretation id="interp107" emma:lang="en-US" emma:confidence="0">
                  <emma:literal>[</emma:literal>
                </emma:interpretation>
                <emma:interpretation id="interp108" emma:lang="en-US" emma:confidence="0">
                  <emma:literal>I</emma:literal>
                </emma:interpretation>
                <emma:interpretation id="interp109" emma:lang="en-US" emma:confidence="0">
                  <emma:literal>F</emma:literal>
                </emma:interpretation>
              </emma:one-of>
            </emma:emma>
          </inkml:annotationXML>
          <inkml:trace contextRef="#ctx0" brushRef="#br2" timeOffset="80743.6183">5878 7888 11739,'9'-48'5031,"-7"30"-258,-2 18 0,0 0-2322,0 0-1161,2 30-516,-2 6-258,3 10-129,-3 6 0,0 10 129,0 2-386,0 2-130,0-6 0,0-1 0,0-7 0,0-3 0,0-8 0,2-5 0,4-6 0,-3-8 0,2-5 0,-5-17 0,6 18 0,-6-18-1678,0-9-1805,0-10-1677,-2-6 129,-2-9-387,1-7-387</inkml:trace>
          <inkml:trace contextRef="#ctx0" brushRef="#br2" timeOffset="81099.6386">5875 8192 14319,'-5'21'5031,"5"-21"-258,0 18-129,16-4-3612,-16-14-258,32 11-258,-8-11-258,10 0-129,7 0-258,4-7-645,20 7-1548,-4-9-2580,-2-2 258,-4-1-645,-5-4 0</inkml:trace>
          <inkml:trace contextRef="#ctx0" brushRef="#br2" timeOffset="80867.6254">5898 8146 1677,'5'-112'4128,"-1"64"903,-4 0-645,0 7-516,7 16-903,-7-12 0,21 28-645,-10-20-774,23 20-387,3-8-387,17 9-258,2-4 0,9 7-258,0 3-258,-6-2-387,2 6-387,-28-2-1935,-6 11-2193,-27-11 0,0 28-258,-20-5-387</inkml:trace>
          <inkml:trace contextRef="#ctx0" brushRef="#br2" timeOffset="81526.6631">5939 7310 14061,'0'0'4902,"0"0"129,-16-7-258,16 7-3354,0 0-387,0 0-258,11 3-129,6 4-515,7-3-130,13-1 0,9-1 0,15-2 0,4 0 0,7 0 0,0 0 0,-7-5 0,7 5-3484,-25 0-1934,-14 0 258,-15 0-774</inkml:trace>
        </inkml:traceGroup>
      </inkml:traceGroup>
    </inkml:traceGroup>
    <inkml:traceGroup>
      <inkml:annotationXML>
        <emma:emma xmlns:emma="http://www.w3.org/2003/04/emma" version="1.0">
          <emma:interpretation id="{A2D21DC3-D6A9-4822-9C0C-80FE4F99BABD}" emma:medium="tactile" emma:mode="ink">
            <msink:context xmlns:msink="http://schemas.microsoft.com/ink/2010/main" type="paragraph" rotatedBoundingBox="5362,9414 23259,8490 23437,11929 5540,128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75D0945-B7C1-475C-9EB7-DAE1E44D315F}" emma:medium="tactile" emma:mode="ink">
              <msink:context xmlns:msink="http://schemas.microsoft.com/ink/2010/main" type="inkBullet" rotatedBoundingBox="5406,10267 6280,10222 6283,10275 5409,10320"/>
            </emma:interpretation>
            <emma:one-of disjunction-type="recognition" id="oneOf22">
              <emma:interpretation id="interp110" emma:lang="en-US" emma:confidence="0">
                <emma:literal>-</emma:literal>
              </emma:interpretation>
            </emma:one-of>
          </emma:emma>
        </inkml:annotationXML>
        <inkml:trace contextRef="#ctx0" brushRef="#br2" timeOffset="83098.753">3625 9644 12255,'-41'-22'5031,"21"12"-387,20 10 258,-16-4-2580,0-8-903,16 12-387,0 0-387,0 0-128,0 0-517,23-2 0,0 2 0,13 0 0,7 0 0,17 0 0,10 0 0,11 0 0,5-2 0,-1-2 0,-1 3 0,-6-1 0,-10 0 0,-13 0 0,-14 2 0,-18-1 0,-4 1 0,-19 0 0,0 0-4000,0 0-1289,0 0-129,-10 0-129</inkml:trace>
      </inkml:traceGroup>
      <inkml:traceGroup>
        <inkml:annotationXML>
          <emma:emma xmlns:emma="http://www.w3.org/2003/04/emma" version="1.0">
            <emma:interpretation id="{7728972A-724B-42D0-B136-64E0BA787CC6}" emma:medium="tactile" emma:mode="ink">
              <msink:context xmlns:msink="http://schemas.microsoft.com/ink/2010/main" type="line" rotatedBoundingBox="7557,9301 23259,8490 23364,10528 7663,11339"/>
            </emma:interpretation>
          </emma:emma>
        </inkml:annotationXML>
        <inkml:traceGroup>
          <inkml:annotationXML>
            <emma:emma xmlns:emma="http://www.w3.org/2003/04/emma" version="1.0">
              <emma:interpretation id="{F55A2CBD-DC8F-473D-BFDD-20EFC97DEAB3}" emma:medium="tactile" emma:mode="ink">
                <msink:context xmlns:msink="http://schemas.microsoft.com/ink/2010/main" type="inkWord" rotatedBoundingBox="7568,9260 15367,8967 15426,10559 7628,10852"/>
              </emma:interpretation>
              <emma:one-of disjunction-type="recognition" id="oneOf23">
                <emma:interpretation id="interp111" emma:lang="en-US" emma:confidence="0">
                  <emma:literal>complement</emma:literal>
                </emma:interpretation>
                <emma:interpretation id="interp112" emma:lang="en-US" emma:confidence="0">
                  <emma:literal>Complement</emma:literal>
                </emma:interpretation>
                <emma:interpretation id="interp113" emma:lang="en-US" emma:confidence="0">
                  <emma:literal>complements</emma:literal>
                </emma:interpretation>
                <emma:interpretation id="interp114" emma:lang="en-US" emma:confidence="0">
                  <emma:literal>compliment</emma:literal>
                </emma:interpretation>
                <emma:interpretation id="interp115" emma:lang="en-US" emma:confidence="0">
                  <emma:literal>Complement'</emma:literal>
                </emma:interpretation>
              </emma:one-of>
            </emma:emma>
          </inkml:annotationXML>
          <inkml:trace contextRef="#ctx0" brushRef="#br2" timeOffset="84040.8069">6103 9315 8772,'24'-41'4515,"-20"19"129,-4-3-258,-21-5-1419,21 30-1032,-45-37-516,22 30-387,-16-4-387,7 11-129,-7 2-129,5 16-129,-3 8 0,3 10-129,2 5-129,7 7 129,4 2-129,6 1 0,10 3 129,5-1-129,7-3 129,13-4-129,8-3 129,6-6-129,7-7 129,5-7 0,6-8-129,8-10 130,4-5-130,6-11 0,1-10 0,-2-6 0,-3-5 0,-6-2 0,-13-3 0,-10 1 0,-16 3 0,-14 6 0,-8 4 0,-21 10 0,-8 8 0,-5 5 0,-5 7 0,-2 13 0,4 6 0,1 5 0,12 2 0,7 1 0,13 0 0,5-4 0,11 1 0,14-7 0,7-4 0,8-6 0,1-8 0,6-5 0,-8-1 0,3-10 0,-10-12 0,-1-4 0,-12-6 0,-4-4 0,-14-8 0,-1-1 0,-10 1 0,-10 3 0,-5 5 0,-3 6 0,-1 10 0,-6 4 0,35 16-1420,-39 15-3740,28 2-129,4 1-258,7 7 0</inkml:trace>
          <inkml:trace contextRef="#ctx0" brushRef="#br2" timeOffset="85227.8748">6891 9478 13803,'0'-16'4902,"0"16"0,0 0-258,0 0-2451,0 0-1161,16 22-387,-16-22-129,19 30-386,-10-12-130,2 1 0,-4 2 0,-2-3 0,2 0 0,-7-18 0,7 30 0,-7-30-130,9 18-128,-9-18 129,0 0-129,18 0 258,-18 0 129,14-12-129,-8-4 129,1 0-129,-2-4 129,0 0-129,1 3 129,-1 1-129,-5 16 0,14-18 0,-14 18 0,20 0 129,-20 0-129,28 14 0,-13 2 130,-1 2-130,0 1 0,0-1 0,-3 2 0,-11-20 0,16 28 0,-16-28 0,11 16 0,-11-16 0,0 0 0,17 6 0,-17-6 0,18-6 0,-18 6 0,23-21 0,-10 5 0,-13 16 0,25-34 0,-25 34 0,23-27 0,-23 27 0,23-19 0,-7 17 0,0 2 0,7 0 0,2 7 0,9 2 0,0-2 0,3 0 0,0-5 0,4-2 0,-2-7 0,-1-9 0,-5-5 0,-4-2 0,-6-4 0,-2 4 0,-6 0 0,-5 1 0,-10 22 0,7-23 0,-7 23 0,0 0 0,-1 18 0,1 3 0,0 10 0,0 6 0,0 6 0,3 5 0,8 1 0,1 3 0,4 0 0,-1 3 0,-3-2 0,-1-1 0,-1-1 0,-8-6 0,3-4 0,-5-15 0,0 1 0,0-27-130,0 0-515,-21-5 129,18-17 129,-6-17 0,5-2 129,-3-9-129,3-3 258,-1-6 0,2 1 0,-3-3 0,1 3 129,0 4 0,1 6 0,0 9 129,3 2-129,1 10 258,5 4 0,13 12 129,5 4 0,12 7 0,-1 0 0,11 5 0,-3 8 0,5 6-128,-8-4-259,-2 2 0,-12-2 0,-2-1 0,-23-14 0,9 16 0,-9-16 0,-30 3 0,-2-1 0,-11-2 0,6 2-2194,-22-2-2837,0-4-129,1-4-387,4 0 129</inkml:trace>
          <inkml:trace contextRef="#ctx0" brushRef="#br2" timeOffset="85579.8949">8541 8523 16512,'0'-20'4773,"-5"-1"129,5 21-129,-18 9-3612,18 25-515,-5 7-646,5 17 0,-2 12 0,2 17 0,4 4 0,8 8 0,2-1 0,6-2 0,-1-7 0,-1-9 0,0-7 0,-9-20 0,9 4 0,-18-21-4000,1-6-1160,1-12 0,-2-18 0,11 18-387</inkml:trace>
          <inkml:trace contextRef="#ctx0" brushRef="#br2" timeOffset="85947.9157">8813 9462 14319,'40'-16'4902,"-16"11"-129,8 1-129,20 4-2709,-15-7-903,20 2-387,-3-8-128,6 3-517,-6-8 0,-5 2 0,-11-7 0,-10 0 0,-14-2 0,-12 2 0,-7-2 0,-22 5 0,-7 6 0,-8 3 0,-3 11 0,-6 2 0,3 18 0,0 6 0,7 10 0,7 3 0,13 7 0,10 0 0,11 1 0,12-5 0,19-6 0,9-6 0,12 0 0,1-12-130,17 9-1676,-8-16-2709,0-6-645,-1-3 516,-4-2-903</inkml:trace>
          <inkml:trace contextRef="#ctx0" brushRef="#br2" timeOffset="87042.9786">10046 9329 11868,'0'-22'4902,"0"22"-387,0 0 258,20 6-1677,-3 22-1935,-9-6-387,11 13 0,-12-6-129,6 8-386,-6-7-259,-2 2 0,1-3 0,-6-6 0,1-4 0,-1-19-259,6 22 1,-6-22 0,0 0 0,17-16 387,-8-6 0,4-3 129,-1-8 129,4-1-257,-2-7-130,4 4 0,-4-4 0,2 7 0,-3 0 0,1 9 0,-3 6 0,-11 19 0,19-15 0,-19 15 0,22 13 0,-10 3 0,-1 7 0,1 2 0,1 2 0,-4 3 0,0-4 0,-1-1 0,-2-3 0,-3-4 0,-3-18 0,7 23 0,-7-23 0,0 0 0,0 0 0,0 0 0,16 1 0,-16-1 0,11-12 0,-11 12 0,20-25 0,-4 14 0,2 3 0,6-1 0,7 7 0,8 2 0,5 0 0,15 3 0,3 3 0,9-1 0,1-1 0,0-4 0,-4 0 0,-4-11 0,-5-9 0,-15 1 0,-10-6 0,-11-2 0,-12-1 0,-8-1 0,-3 4 0,-14 6 0,-9 3 0,-5 7 0,-4 5 0,-4 4 0,0 9 0,3 11 0,2 7 0,5 3 0,8 7 0,9 4 0,9 3 0,5 3 0,17 3 0,10-4 0,9 0 0,3-9 0,9 1 0,-6-17-259,13 9-2063,-10-19-2451,-2-7-258,-7-4 0,-2-15-129</inkml:trace>
          <inkml:trace contextRef="#ctx0" brushRef="#br2" timeOffset="87420.0001">11627 9491 13029,'-14'-18'4902,"14"18"-129,0 0 129,0 9-2064,0-9-1548,16 18-516,-16-18-515,27 23-259,-27-23 0,25 23 0,-25-23 0,16 19-259,-16-19 1,0 0-129,0 0 258,0 0 129,19-9 129,-10-10 0,2-11 258,5-2 1,-4-6-388,10 6 0,-3 2 0,6 10 0,2 10 0,3 10 0,4 12 0,3 18 0,2 10 0,-3 2 0,5 6 0,-9-3 0,5 5 0,-14-20-1033,11 11-1160,-21-18-2322,-13-23-516,26 14 129,-26-14-387</inkml:trace>
          <inkml:trace contextRef="#ctx0" brushRef="#br2" timeOffset="87940.0299">12531 8788 15738,'21'-110'5031,"-15"81"0,-6 29-258,0 0-2838,21 25-1676,-16 14-259,8 24 0,-4 4 0,5 15 0,0 3 0,0 6 0,-1 0 0,-1-6 0,1-1 0,-4-15 0,-2-3 0,-5-20 0,5-1 0,-7-26-517,2 3-515,-2-22 0,0 0 0,-13-29 258,10 4 0,-12-12 129,5-2 258,-8-6 129,-4 1 0,1-1 258,-6 8 129,-1 1 0,-6 3 129,6 11 258,-6-1 129,13 16 0,-6-7 258,27 14 129,-18 0 0,27 2-129,12-1-386,26 10-517,4-9 0,22 5 0,11-7 0,17 0 0,9-2 0,4-7 0,-2 0 0,-9-3 0,-6 5 0,-25-11 0,1 13-4258,-33-2-902,-17 5 0,-23 2-387</inkml:trace>
        </inkml:traceGroup>
        <inkml:traceGroup>
          <inkml:annotationXML>
            <emma:emma xmlns:emma="http://www.w3.org/2003/04/emma" version="1.0">
              <emma:interpretation id="{E6D1DDA3-733B-4234-AE0C-94261CE7D87D}" emma:medium="tactile" emma:mode="ink">
                <msink:context xmlns:msink="http://schemas.microsoft.com/ink/2010/main" type="inkWord" rotatedBoundingBox="16280,10226 16378,8895 17142,8951 17044,10282"/>
              </emma:interpretation>
              <emma:one-of disjunction-type="recognition" id="oneOf24">
                <emma:interpretation id="interp116" emma:lang="en-US" emma:confidence="0">
                  <emma:literal>E</emma:literal>
                </emma:interpretation>
                <emma:interpretation id="interp117" emma:lang="en-US" emma:confidence="0">
                  <emma:literal>t</emma:literal>
                </emma:interpretation>
                <emma:interpretation id="interp118" emma:lang="en-US" emma:confidence="0">
                  <emma:literal>[</emma:literal>
                </emma:interpretation>
                <emma:interpretation id="interp119" emma:lang="en-US" emma:confidence="0">
                  <emma:literal>F</emma:literal>
                </emma:interpretation>
                <emma:interpretation id="interp120" emma:lang="en-US" emma:confidence="0">
                  <emma:literal>I</emma:literal>
                </emma:interpretation>
              </emma:one-of>
            </emma:emma>
          </inkml:annotationXML>
          <inkml:trace contextRef="#ctx0" brushRef="#br2" timeOffset="88835.0811">14532 8911 13029,'38'-46'4902,"-28"28"-258,-10 18 129,23-9-2838,-23 9-903,0 0-258,0 25-387,2 12 0,-2 6 0,4 14-129,-3 5 1,5 9-259,-3-2 0,3 4 0,1-5 0,0-8 0,0-6 0,-2-13 0,3-7 0,-5-13-388,4 0-515,-7-21-1935,0 0-1935,-12-7 0,5-12-258,-2-6-129</inkml:trace>
          <inkml:trace contextRef="#ctx0" brushRef="#br2" timeOffset="89449.1161">14573 8315 13287,'-46'-27'5031,"46"27"0,-27-16-258,27 16-1677,0 0-2193,0 0-257,32 0-646,7 0 0,9 0 0,13 0 0,17 0-1033,-3 0-3611,12 0-387,-2-2 0,1-1-258</inkml:trace>
          <inkml:trace contextRef="#ctx0" brushRef="#br2" timeOffset="89162.0998">14618 9160 13674,'-20'35'5031,"20"-35"-258,0 23 0,25-6-2967,-25-17-774,48 7-258,-18-7-258,16 1-128,2-1-388,8 0 0,1-1 0,-2-8-517,9 9-1547,-11 0-2580,-5-7-387,-9-2-129,-7-2-258</inkml:trace>
          <inkml:trace contextRef="#ctx0" brushRef="#br2" timeOffset="88879.0836">14602 9275 8127,'-9'-140'4515,"5"67"258,4 9-258,2 12-1290,-2-12-903,12 29-516,-10-12-516,19 26-387,-5-4 0,17 15-515,-1-5-388,16 10 0,1 0 0,8 3 0,0 2 0,2-2 0,-6 2 0,-10 0 0,-2 5 0,-22-5-904,6 20-2321,-25-20-1806,-1 16 129,-23-4-387,-2 1 0</inkml:trace>
        </inkml:traceGroup>
        <inkml:traceGroup>
          <inkml:annotationXML>
            <emma:emma xmlns:emma="http://www.w3.org/2003/04/emma" version="1.0">
              <emma:interpretation id="{88731805-7C5D-4202-AA1E-9ADCA91A6484}" emma:medium="tactile" emma:mode="ink">
                <msink:context xmlns:msink="http://schemas.microsoft.com/ink/2010/main" type="inkWord" rotatedBoundingBox="18265,9064 19329,9478 19047,10202 17984,9788"/>
              </emma:interpretation>
              <emma:one-of disjunction-type="recognition" id="oneOf25">
                <emma:interpretation id="interp121" emma:lang="en-US" emma:confidence="1">
                  <emma:literal>to</emma:literal>
                </emma:interpretation>
                <emma:interpretation id="interp122" emma:lang="en-US" emma:confidence="0">
                  <emma:literal>To</emma:literal>
                </emma:interpretation>
                <emma:interpretation id="interp123" emma:lang="en-US" emma:confidence="0">
                  <emma:literal>•o</emma:literal>
                </emma:interpretation>
                <emma:interpretation id="interp124" emma:lang="en-US" emma:confidence="0">
                  <emma:literal>Ho</emma:literal>
                </emma:interpretation>
                <emma:interpretation id="interp125" emma:lang="en-US" emma:confidence="0">
                  <emma:literal>Xo</emma:literal>
                </emma:interpretation>
              </emma:one-of>
            </emma:emma>
          </inkml:annotationXML>
          <inkml:trace contextRef="#ctx0" brushRef="#br2" timeOffset="90440.1729">16167 8968 13416,'0'0'4902,"0"0"-129,28 5-129,-6-5-3096,29 12-516,4-10-258,22 7-258,8-9-129,13 0 0,5 0-258,2-11 0,-5-1 1,-6 0-130,-17-6 0,-17 5 0,-17-3 0,-15 6 0,-28 10 0,13-18 0,-13 18 0,-25 0 0,2 9 0,-2 9 0,2 8 0,0 8 0,7 5 0,5 6 0,7 1 0,4-2 0,6-1 0,8-6 0,5-5 0,6-7 0,2-9 0,5-10 0,-2-6 0,1-13 0,-3-15 0,-5-11 0,-5-13 0,-7-7 0,-11-3 0,-4-2 0,-14 9 0,-12 2 0,2 17 0,-26 6-4129,15 14-1160,-4 5 0,8 11-387</inkml:trace>
          <inkml:trace contextRef="#ctx0" brushRef="#br2" timeOffset="89935.144">16484 8527 13287,'8'-48'5031,"-8"30"-129,0 18-129,0-29-2709,0 29-1161,0 18 0,8 9-516,-3 10 0,4 11-257,0 11-130,3 14 0,2 9 0,1 1 0,-1 4 0,-5-7-259,5 0-644,-14-23-1548,0-2-2451,-4-15-129,-5-15 0,-7-11-387</inkml:trace>
        </inkml:traceGroup>
        <inkml:traceGroup>
          <inkml:annotationXML>
            <emma:emma xmlns:emma="http://www.w3.org/2003/04/emma" version="1.0">
              <emma:interpretation id="{F082779B-D319-454E-9B68-8BD8BF82AC00}" emma:medium="tactile" emma:mode="ink">
                <msink:context xmlns:msink="http://schemas.microsoft.com/ink/2010/main" type="inkWord" rotatedBoundingBox="19795,9045 23279,8865 23364,10528 19881,10708"/>
              </emma:interpretation>
              <emma:one-of disjunction-type="recognition" id="oneOf26">
                <emma:interpretation id="interp126" emma:lang="en-US" emma:confidence="1">
                  <emma:literal>get</emma:literal>
                </emma:interpretation>
                <emma:interpretation id="interp127" emma:lang="en-US" emma:confidence="0">
                  <emma:literal>gets</emma:literal>
                </emma:interpretation>
                <emma:interpretation id="interp128" emma:lang="en-US" emma:confidence="0">
                  <emma:literal>gent</emma:literal>
                </emma:interpretation>
                <emma:interpretation id="interp129" emma:lang="en-US" emma:confidence="0">
                  <emma:literal>gee</emma:literal>
                </emma:interpretation>
                <emma:interpretation id="interp130" emma:lang="en-US" emma:confidence="0">
                  <emma:literal>geo</emma:literal>
                </emma:interpretation>
              </emma:one-of>
            </emma:emma>
          </inkml:annotationXML>
          <inkml:trace contextRef="#ctx0" brushRef="#br2" timeOffset="97156.557">18453 8993 14577,'33'-54'5031,"-25"24"0,-8 3-387,-15-10-3354,1 16-516,-13-4-258,-1 9-129,-9 3-129,-1 8-258,-3 5 129,0 2-129,6 7 0,3 5 0,3 0 0,8 2 0,5 0 0,5 0 0,6 0 0,5 0-129,2 0 129,-2-16 129,26 23-129,-6-16 130,3-3-130,2-4 0,2-11 0,3-5 0,-3-9 0,1-1 0,-5-3 0,-1 4 0,-5 0 0,-2 6 0,-15 19 0,19-13 0,-19 13 0,18 38 0,-11 10 0,2 14 0,0 13 0,2 15 0,-3 6 0,0 8 0,-3-1 0,0 2 0,-5-7 0,0-4 0,-2-7 0,-5-9 0,0-10 0,-5-13 0,-6-16 0,-5-14 0,-4-18 0,-5-9 0,-5-21 0,-2-11 0,-6-8 0,-1-12 0,-2-6 0,2-6 0,3-5 0,7-2 0,8-3 0,12-1 0,16 1 0,14-1 0,32 8 0,17-6 0,33 25-2065,5-7-3095,18 9-387,0 7-129,6 15-258</inkml:trace>
          <inkml:trace contextRef="#ctx0" brushRef="#br2" timeOffset="97576.5811">19146 8969 15222,'52'0'5160,"-16"0"0,-1-5-387,10 3-3741,-12-12-258,8 3-258,-10-10-386,-1 0-130,-12-9 0,-4-1 0,-12-3 0,-2 2 0,-11 2 0,-12 4 0,-6 6 0,-8 8 0,-6 8 0,-3 4 0,-2 11 0,-2 6 0,6 14 0,1 2 0,11 10-259,7 2 130,14 1 129,11 2-129,11 0 129,19-4 0,11-4 0,11-8 129,8-9-258,4-13 0,7-4-258,-5-17-516,18-3-2967,-18-16-1161,0-10 129,-4-11-387,0-10-645</inkml:trace>
          <inkml:trace contextRef="#ctx0" brushRef="#br2" timeOffset="97979.6041">20039 8683 11997,'-33'-48'5289,"33"48"-258,8-23 258,42 23-2838,-5-11-774,42 11-644,12-14-1033,35 5 0,17-5 0,13 0 0,8 5 0,-24-7-3871,0 5-1418,-31 2 0,-26 6-516</inkml:trace>
          <inkml:trace contextRef="#ctx0" brushRef="#br2" timeOffset="97786.5931">20253 8253 15609,'0'0'5160,"0"21"0,0 13-258,-4 3-3870,8 20-258,3 0-644,5 7-130,-3 0 0,0 0 0,-4 4 0,-5-11 0,4 12-1291,-18-17-3611,3-8-387,-7-14 0,2-10-387</inkml:trace>
        </inkml:traceGroup>
      </inkml:traceGroup>
      <inkml:traceGroup>
        <inkml:annotationXML>
          <emma:emma xmlns:emma="http://www.w3.org/2003/04/emma" version="1.0">
            <emma:interpretation id="{ACD5C606-54C2-4554-B46D-1D13C5AB4100}" emma:medium="tactile" emma:mode="ink">
              <msink:context xmlns:msink="http://schemas.microsoft.com/ink/2010/main" type="line" rotatedBoundingBox="7750,10831 22716,10389 22768,12149 7802,12592"/>
            </emma:interpretation>
          </emma:emma>
        </inkml:annotationXML>
        <inkml:traceGroup>
          <inkml:annotationXML>
            <emma:emma xmlns:emma="http://www.w3.org/2003/04/emma" version="1.0">
              <emma:interpretation id="{B99D7197-5C55-4383-B2B2-70550A6A658E}" emma:medium="tactile" emma:mode="ink">
                <msink:context xmlns:msink="http://schemas.microsoft.com/ink/2010/main" type="inkWord" rotatedBoundingBox="7743,10947 12802,10695 12861,11874 7802,12126"/>
              </emma:interpretation>
              <emma:one-of disjunction-type="recognition" id="oneOf27">
                <emma:interpretation id="interp131" emma:lang="en-US" emma:confidence="1">
                  <emma:literal>product</emma:literal>
                </emma:interpretation>
                <emma:interpretation id="interp132" emma:lang="en-US" emma:confidence="0">
                  <emma:literal>Product</emma:literal>
                </emma:interpretation>
                <emma:interpretation id="interp133" emma:lang="en-US" emma:confidence="0">
                  <emma:literal>proudest</emma:literal>
                </emma:interpretation>
                <emma:interpretation id="interp134" emma:lang="en-US" emma:confidence="0">
                  <emma:literal>products</emma:literal>
                </emma:interpretation>
                <emma:interpretation id="interp135" emma:lang="en-US" emma:confidence="0">
                  <emma:literal>podgiest</emma:literal>
                </emma:interpretation>
              </emma:one-of>
            </emma:emma>
          </inkml:annotationXML>
          <inkml:trace contextRef="#ctx0" brushRef="#br2" timeOffset="101702.8171">5894 10787 14190,'2'-24'5160,"2"7"-387,-4 17 387,0 0-3483,3 15-774,4 10-258,-7 0-386,6 10-259,-3 6 0,3 7 0,-1 4 0,0 6 0,2 3 0,1-1 0,0 1 0,0-6 0,-1-3 0,0-13 0,-2-2 0,-3-16-130,3-1-902,-5-20-1032,0 0-1806,0-29-1032,-1-3 0,-3-16 0,4 2 1290,-7-25 903,7 7 903,0-7 1806,-4-2 2580,-8-2 1677,12 16 129,-11 1-258,2 3-1290,9 21-516,-7-7-129,12 23-387,-1-9-516,23 19-129,-6-8-258,22 14-258,-1-2 0,14 4-258,-3 6 1,2 8-388,-5 2 0,-4 7 0,-10 0 0,-13 2 0,-16 0 0,-7-4 0,-23 1 0,-13-8-259,-8 2-386,-15-11 0,6 9-903,-18-10-3096,12-4-258,4 0-129,3 0-129</inkml:trace>
          <inkml:trace contextRef="#ctx0" brushRef="#br2" timeOffset="102290.8507">6583 11012 16512,'99'-16'4902,"-51"1"258,2 3-387,-16-11-3870,11 5-386,-8-7-517,-3-2 0,-9-5 0,-8 0 0,-8-1 0,-9-3 0,-5 4 0,-15 0 0,1 7 0,-11-2 0,6 13-517,-8-2-386,13 14-129,-6-5 0,25 7 0,-25 0 129,25 0 258,-3 16 258,3-16 258,10 14 387,-10-14 129,32 8 387,-14-8 0,12 0 129,-7 0 0,11 0 0,-9-8-258,7 8 0,-7-1-257,3 1-388,-8 0 0,1 3 0,-5 3 0,0 2 0,-16-8 0,29 25 0,-19-9 0,3 6 0,-2 1 0,-4 0 0,2 7 0,-9-8 0,14 17-2839,-14-16-1934,3-2-774,-1-3 258,-2-18-258</inkml:trace>
          <inkml:trace contextRef="#ctx0" brushRef="#br2" timeOffset="102650.8713">7711 10707 14190,'-11'-26'4902,"-7"22"-387,-7 4-129,-9 0-2709,18 20-903,-8-4 0,11 12-387,1-1 0,12 5-258,0 0 258,9 2-128,7-6-259,8 1 0,3-8 0,3-1 0,-3-10 0,3-3 0,-5-7 0,0-5 0,-4-11 0,-5-5 0,-7-10 0,-5-4 0,-4-4 0,-5 0 0,-13-1 0,-5 1 0,-2 7 0,-7 0 0,10 23 0,-6-3-4903,5 10-386,-2 2 129,25 0-258</inkml:trace>
          <inkml:trace contextRef="#ctx0" brushRef="#br2" timeOffset="103222.904">8422 10773 14448,'59'-23'5031,"-59"23"-387,9-27-129,-9 27-2967,-31-19-645,10 12-258,-13-2-387,6 7 129,-4 0-258,7 2-129,0 7 259,7 9-259,2 0 0,6 7-130,4 2 130,6 4-129,0-2 0,9 1 258,7 0-258,4-3 258,1-3 0,4-6 1,0-6-130,3-4 0,-3-6 0,2-7 0,-2-15 0,0-6 0,-2-8 0,-2-10 0,-1-13 0,-6-7 0,-3-10 0,-6-4 0,-5-2 0,0 4 0,-12 3 0,-6 13 0,-5 12 0,-2 18 0,-2 16 0,0 16 0,4 16 0,7 18 0,7 14 0,8 5 0,1 11 0,16 2 0,7 3 0,5 1 0,6-6 0,-2-2 0,5-3 0,-10-11 0,16 11-2323,-15-20-2579,-1-6-387,-4-11 0,0-4 0</inkml:trace>
          <inkml:trace contextRef="#ctx0" brushRef="#br2" timeOffset="104048.9513">8925 10748 12900,'6'-18'4902,"-6"-1"-129,0 19-129,0 0-1677,0 0-1806,-4 16-258,4 5-516,-2-3-257,2 3-130,0-1 0,2 0 0,5-1 0,-1-3 0,-6-16-130,14 23 1,-14-23-129,18 11 0,-18-11 129,19 0 0,-19 0 129,22-18 129,-12 0 129,5-1-129,-3 1 129,2-2-129,2 3 1,2 2-130,2 5 0,-1 1 0,4 7 0,6 2 0,-1 4 0,8 6 0,1 1 0,6 1 0,3-1 0,0-2 0,-1-4 0,-4-1 0,-7-4 0,-6-4 0,-8-5 0,-20 9 0,17-28 0,-17 12 0,0 16 0,-17-27 0,1 18 0,-2 6 0,-2 3 0,-1 5 0,3 11 0,2 6 0,4 2 0,3 3 0,5 3 0,4-1-517,4 1 1,8-7 129,11-1 0,4-8 129,12-2-129,0-10 0,13-2 0,-1-11-129,8-6 0,-6-16 129,8 0 0,-9-17-129,3-2 0,-11-14 258,-1-1 129,-8-4 387,-8-2 258,0 12 129,-17-1 129,8 21 129,-18 2 258,0 39-129,0 0 0,4 9-902,-4 21-130,0 16 0,0 2 0,0 11 0,0 0 0,0 1 0,3-1 0,1-6 0,1-1 0,-3-6 0,5 2 0,-7-16 0,7 7-2065,-7-17-2837,0-22-387,0 0 387,0 0-387</inkml:trace>
          <inkml:trace contextRef="#ctx0" brushRef="#br2" timeOffset="104244.9621">10027 10674 12513,'-18'-20'4902,"-2"-5"-516,20 25 387,0 0-2064,50-2-1161,-9-3-645,27 5-129,4-2-515,19-1-259,3-4 0,6-2 0,7 7-904,-9-7-3740,-8 2-129,-10 0-129,-5 1-258</inkml:trace>
        </inkml:traceGroup>
        <inkml:traceGroup>
          <inkml:annotationXML>
            <emma:emma xmlns:emma="http://www.w3.org/2003/04/emma" version="1.0">
              <emma:interpretation id="{6A5C2998-6B46-429E-B999-A76366CBC346}" emma:medium="tactile" emma:mode="ink">
                <msink:context xmlns:msink="http://schemas.microsoft.com/ink/2010/main" type="inkWord" rotatedBoundingBox="13489,10557 15093,11015 14671,12494 13067,12037"/>
              </emma:interpretation>
              <emma:one-of disjunction-type="recognition" id="oneOf28">
                <emma:interpretation id="interp136" emma:lang="en-US" emma:confidence="0">
                  <emma:literal>of</emma:literal>
                </emma:interpretation>
                <emma:interpretation id="interp137" emma:lang="en-US" emma:confidence="0">
                  <emma:literal>Of</emma:literal>
                </emma:interpretation>
                <emma:interpretation id="interp138" emma:lang="en-US" emma:confidence="0">
                  <emma:literal>oof</emma:literal>
                </emma:interpretation>
                <emma:interpretation id="interp139" emma:lang="en-US" emma:confidence="0">
                  <emma:literal>of,</emma:literal>
                </emma:interpretation>
                <emma:interpretation id="interp140" emma:lang="en-US" emma:confidence="0">
                  <emma:literal>of.</emma:literal>
                </emma:interpretation>
              </emma:one-of>
            </emma:emma>
          </inkml:annotationXML>
          <inkml:trace contextRef="#ctx0" brushRef="#br2" timeOffset="104815.9951">11976 10654 12255,'-57'-14'4386,"23"8"-387,6 6 129,5 4-2709,-11-2-516,14 10-258,-3-1-258,23-11-129,-26 28 0,26-28-258,-6 29 129,6-29-258,0 21 258,0-21-258,15 16 258,-15-16-258,0 0 258,19 7 0,-19-7 129,0 0 0,0 0 129,18 0 0,-18 0 0,0 0 0,21 0 0,-5 0 129,-16 0 0,30-9-128,-14-1-388,4 1 0,-20 9 0,27-30 0,-20 10 0,-5 0 0,-2 1 0,-13-2 0,-3 3 0,-12-4 0,5 17-904,-17-7-3740,10 6-387,-2 3 258,4 3-258</inkml:trace>
          <inkml:trace contextRef="#ctx0" brushRef="#br2" timeOffset="105800.0514">11692 10642 12642,'-40'-27'4386,"17"23"-387,-9 1 129,-5 3-2838,7 7-516,-6 7-258,4 11-516,-2 2 387,6 5-516,5 0 258,7 3-129,5-3 258,11 2-129,0-4 129,20 2 129,3-9-129,14 1 387,-1-10-129,10 0 129,-7-12 0,7 0 0,-8-8-386,2-8-259,-9-11 0,-3-3 0,-8-10 0,-8-4 0,-8-6 0,-4-6 0,-9-1 0,-12 0 0,-3 5 0,-6 6 0,0 13 0,-7 7 0,12 20-3097,-9 6-1934,5 21-129,3 7-258</inkml:trace>
          <inkml:trace contextRef="#ctx0" brushRef="#br2" timeOffset="106528.0931">12197 11033 12255,'-6'-52'4902,"12"35"-258,17 2 0,11 1-1677,26 12-2064,4-5-645,18-2-645,21 9-1548,9-9-2580,14-3-129,8-2-258,1-4-258</inkml:trace>
          <inkml:trace contextRef="#ctx0" brushRef="#br2" timeOffset="106348.0827">12261 10738 15093,'66'-25'5031,"-38"14"-258,-3-3-387,3 5-2967,-10-16-645,9 4-129,-8-15 1,8-1-646,-7-11 0,1-4 0,-9-5 0,-1 0 0,-7 0 0,-4 9 0,0 9 0,-7 7 0,-4 14 0,11 18 0,-29 0 0,19 27 0,-3 12 0,6 13 0,-2 6 0,6 15 0,1 4 0,2 7 0,0 3 0,4 7 0,-1 2 0,2 11 0,-3 3 0,0 4 0,-2-4 0,0-5 0,0-11 0,0-14 0,-4-12 0,1-24 0,-1-10 0,4-34 0,-16 22 0,-3-26 0,19 4-3097,-27-27-2192,7 6 129,-4-11-258,4-4-129</inkml:trace>
        </inkml:traceGroup>
        <inkml:traceGroup>
          <inkml:annotationXML>
            <emma:emma xmlns:emma="http://www.w3.org/2003/04/emma" version="1.0">
              <emma:interpretation id="{5D764BB4-B357-47EE-9A1E-2BF4F3ED1664}" emma:medium="tactile" emma:mode="ink">
                <msink:context xmlns:msink="http://schemas.microsoft.com/ink/2010/main" type="inkWord" rotatedBoundingBox="15495,10619 22712,10359 22751,11441 15534,11701"/>
              </emma:interpretation>
              <emma:one-of disjunction-type="recognition" id="oneOf29">
                <emma:interpretation id="interp141" emma:lang="en-US" emma:confidence="0">
                  <emma:literal>mayhems</emma:literal>
                </emma:interpretation>
                <emma:interpretation id="interp142" emma:lang="en-US" emma:confidence="0">
                  <emma:literal>mentors</emma:literal>
                </emma:interpretation>
                <emma:interpretation id="interp143" emma:lang="en-US" emma:confidence="0">
                  <emma:literal>mayhems"</emma:literal>
                </emma:interpretation>
                <emma:interpretation id="interp144" emma:lang="en-US" emma:confidence="0">
                  <emma:literal>mayhems'</emma:literal>
                </emma:interpretation>
                <emma:interpretation id="interp145" emma:lang="en-US" emma:confidence="0">
                  <emma:literal>mentors"</emma:literal>
                </emma:interpretation>
              </emma:one-of>
            </emma:emma>
          </inkml:annotationXML>
          <inkml:trace contextRef="#ctx0" brushRef="#br2" timeOffset="108084.1821">13641 10515 14706,'29'27'4773,"-13"-6"-258,1 4 0,8 11-3096,-12-10-516,8 5-645,-9-5 129,1-1-387,-4-5 0,-9-20-129,12 25 387,-12-25-387,0 0 129,0 0 0,0 0-129,0-18 387,0 0-129,0-3 129,0-6-129,6 2 387,-3-5-386,6 2-130,-2 1 0,4 4 0,-1 3 0,-10 20 0,29-16 0,-29 16 0,30 11 0,-14 7 0,-2 1 0,-1 4 0,-1 2 0,-5 0 0,-1-2 0,-4-1 0,-1-5 0,-1-17 0,2 29 0,-2-29 0,0 0 0,0 0 0,0 0-130,0 0 260,18-4-130,-9-12 0,0-3 0,5-4 0,-2-4 0,8 0 0,-2-3 0,5-2 0,4 0 0,-1 2 0,1 3 0,1 6 0,1 6 0,-1 10 0,3 5 0,1 13 0,0 10 0,1 3 0,3 8 0,1 0 0,4 0 0,-2-2 0,0-7 0,-1-8 0,-3-8 0,1-3 0,-2-6 0,-2-2 0,-4-12 0,-3-4 0,-4-7 0,-6-2 0,-6-1 0,-6-1 0,-3-1 0,-5 3 0,-8 6 0,-4 5 0,-1 7 0,-4 9 0,5 0 0,-1 11 0,2 5 0,2 3 0,5 3 0,0-1 0,4 0 0,3 1 0,0-3 0,2-1 0,0 0 0,4-2 0,-4-16 0,17 27 0,-1-17 0,2-6 0,2-4 0,6 0 0,-1-5 0,4-6 0,-1-5 0,1 2 0,-3-1 0,3 5 0,-4 4 0,1 5 0,1 1 0,-2 5 0,3 9 0,-1-1 0,5 1 0,-5-7 0,12 5-517,-16-13-1418,23 1-774,-26-11-774,17 6 129,-24-22 129,10 15 645,-23-15 1032,0 6 1032,0 4 1290,-14-4 1161,14 21 903,-20-18 258,20 18 129,0 0-774,14 18-774,-14-18-387,50 34-258,-16-16-258,14 7-258,-2-4-257,7 2-259,-3-3 0,-5-6 0,-3 2 0,-8-7-259,-2-2 1,-5-7 0,0 0 129,-4-9 0,2-5 0,-2-6 129,-2-1 0,0 0 258,-6-1 129,-1 4-129,-14 18 1,0 0-259,0 0 0,-14 0 0,-13 24 0,-5 4 0,-11 6 0,-3 3 0,-6-1 0,-1-1 0,3-3 0,0-7 0,11 2-646,-7-20-2063,14 4-2451,9-11 258,23 0-258,-16-16-129</inkml:trace>
          <inkml:trace contextRef="#ctx0" brushRef="#br2" timeOffset="109028.2361">15994 10565 9159,'-46'-43'4902,"46"43"-258,-11-16 0,11 16-1032,43 0-1677,-11 0-645,29 6-516,1-5-129,16 5-129,8-6-129,8 0-258,-2-6 1,-5-2-130,-10-5 0,-13 1 0,-16-4 0,-16 3 0,-32 13 0,7-19 0,-16 17 0,-16 2 0,-5 5 0,-2 9 0,5 10 0,3 0 0,8 10 0,8 0 0,8 2 0,13-3 0,14 1 0,13-5 0,7-6 0,6-4 0,4-12 0,3-5 0,-4-2 0,-3-16 0,-9-10 0,-8-6 0,-8-13 0,-12-3 0,-7-4 0,-9-1 0,-1 7 0,-15 3 0,-2 13 0,-5 5 0,0 18 0,-4 3-130,7 6-386,-1 11 129,7 4-129,14-17 258,-18 31 0,18-31 129,0 25 129,0-25 129,32 16 129,-7-13 129,0-3 0,9 0 129,-2 0 1,5 0-517,-7-3 0,4 3 0,-4 0 0,0 3 0,-3 6 0,2 7 0,-8 4 0,-2 3 0,-1 5 0,-5-1 0,-3 3 0,-6-7 0,1 6 0,-5-29-646,0 21-4127,0-21-516,0 0 129,0 0-387</inkml:trace>
          <inkml:trace contextRef="#ctx0" brushRef="#br2" timeOffset="108352.1974">16062 9934 16512,'60'-77'5031,"-40"77"129,-9 9-258,6 32-3740,-15 10-1162,7 21 0,-7 4 0,7 17 0,-4-1 0,0 4 0,1-2 0,-1-5 0,2-3 0,-3-12 0,3-4 0,-7-22 0,9 2-130,-13-27-4385,3-7-1032,1-16 516,0 0-387,-29-32 0</inkml:trace>
          <inkml:trace contextRef="#ctx0" brushRef="#br2" timeOffset="109983.2907">17474 10428 13674,'0'-23'4773,"0"23"258,0 0-258,31 23-2709,-31-23-903,40 30-516,-15-12 1,6 2-646,-3-1 0,-3-3 0,-2 2-130,-7-7-128,-16-11-129,20 18 129,-20-18 0,0 0 129,19 0 129,-19 0 129,25-38 258,-4 13 0,1-7 0,8 4-257,-1-1-130,4 8 0,-2 3 0,2 11 0,-2 5 0,-3 4 0,-1 14 0,-8 5 0,-3 3 0,-1 0 0,-7 1 0,-2-2 0,-3 1 0,-3-8 0,0-16 0,0 23 0,0-23 0,0 0 0,0 0 0,22 0 0,-22 0 0,32-14 0,-13-1 0,3-1 0,1-2 0,-4 2 0,-1 0 0,-2 0 0,-16 16 0,27-26 0,-27 26 0,26-18 0,-26 18 0,29-7 0,-29 7 0,27 0 0,-27 0 0,26 14 0,-26-14 0,27 20 0,-9-10 0,7-3 0,8-3 0,12-4 0,10 0 0,9-4 0,7-6 0,0-8 0,-3-2 0,-8-1 0,-11-4 0,-17 0 0,-16 2 0,-16 2 0,-6 1 0,-13 8 0,-10 3 0,-1 5 0,-6 4 0,4 2 0,2 11 0,3 1 0,6 5 0,7 1 0,5 1 0,9 2 0,7 1 0,16-1 0,7-4 0,11-3 0,4-2 0,5-1 0,3-1 0,-1-1 0,-3 0 0,-4-1 0,-6 5 0,-9 1 0,-7 5 0,-12 2 0,-9 2 0,-4-2 0,-16 0 0,-12-1 0,-11-6 0,-9-6 0,-8-3 0,-8-7 0,0 0 0,-9-10 0,17 10-1549,-7-16-3482,9 5-258,6-3 0,14 1-387</inkml:trace>
          <inkml:trace contextRef="#ctx0" brushRef="#br2" timeOffset="110439.3167">19634 10371 5031,'48'-5'4644,"-20"5"129,8 0-129,7 0-1032,-1-6-645,29 8-903,-7-2-645,29 0-258,-4 0-258,18 0-258,-6 0 0,6 0-386,-15-3-259,-5 3 0,-16-6 0,-12 3 0,-18-3 0,-12-1 0,-12 0 0,-17 7 0,0 0 0,0-34-130,0 34-4772,-12-21-387,12 21 129,-34-30-516</inkml:trace>
        </inkml:traceGroup>
      </inkml:traceGroup>
    </inkml:traceGroup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1:19.5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-7 28 14835,'-4'-39'4515,"4"39"-774,0 0-2193,0 0-5547,0 0-258,2 10-516,9 15-645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0" timeString="2011-08-17T00:16:31.1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context xml:id="ctx1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1" timeString="2011-08-17T00:13:29.996"/>
    </inkml:context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640990F4-AD4E-4BB6-BD3C-51CCE1EB66AE}" emma:medium="tactile" emma:mode="ink">
          <msink:context xmlns:msink="http://schemas.microsoft.com/ink/2010/main" type="writingRegion" rotatedBoundingBox="-341,282 24582,209 24613,10860 -310,10933"/>
        </emma:interpretation>
      </emma:emma>
    </inkml:annotationXML>
    <inkml:traceGroup>
      <inkml:annotationXML>
        <emma:emma xmlns:emma="http://www.w3.org/2003/04/emma" version="1.0">
          <emma:interpretation id="{977AF184-A1B7-41D0-A4F8-C0331CD2E5FF}" emma:medium="tactile" emma:mode="ink">
            <msink:context xmlns:msink="http://schemas.microsoft.com/ink/2010/main" type="paragraph" rotatedBoundingBox="-341,282 23104,214 23111,2610 -334,2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7F51FA-0480-44FC-A66B-8A0281AF7D87}" emma:medium="tactile" emma:mode="ink">
              <msink:context xmlns:msink="http://schemas.microsoft.com/ink/2010/main" type="inkBullet" rotatedBoundingBox="-339,1091 -324,1090 -323,1105 -338,1106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-2001 506,'0'0,"0"0,0 0,0 0,0 0,0 0,0 0,0 0,0 0,0 0,0 0,0 0,0 0,0 0,0 0</inkml:trace>
      </inkml:traceGroup>
      <inkml:traceGroup>
        <inkml:annotationXML>
          <emma:emma xmlns:emma="http://www.w3.org/2003/04/emma" version="1.0">
            <emma:interpretation id="{64EDE343-0F5B-4B2C-82F6-A868ED5BB6F6}" emma:medium="tactile" emma:mode="ink">
              <msink:context xmlns:msink="http://schemas.microsoft.com/ink/2010/main" type="line" rotatedBoundingBox="1656,276 23104,214 23111,2610 1663,2672"/>
            </emma:interpretation>
          </emma:emma>
        </inkml:annotationXML>
        <inkml:traceGroup>
          <inkml:annotationXML>
            <emma:emma xmlns:emma="http://www.w3.org/2003/04/emma" version="1.0">
              <emma:interpretation id="{E5B8D203-0B1C-465C-9908-26E86748F4A6}" emma:medium="tactile" emma:mode="ink">
                <msink:context xmlns:msink="http://schemas.microsoft.com/ink/2010/main" type="inkWord" rotatedBoundingBox="1692,312 5242,439 5184,2047 1635,1919"/>
              </emma:interpretation>
              <emma:one-of disjunction-type="recognition" id="oneOf1">
                <emma:interpretation id="interp1" emma:lang="en-US" emma:confidence="1">
                  <emma:literal>Simplifying</emma:literal>
                </emma:interpretation>
                <emma:interpretation id="interp2" emma:lang="en-US" emma:confidence="0">
                  <emma:literal>simplifying</emma:literal>
                </emma:interpretation>
                <emma:interpretation id="interp3" emma:lang="en-US" emma:confidence="0">
                  <emma:literal>•simplifying</emma:literal>
                </emma:interpretation>
                <emma:interpretation id="interp4" emma:lang="en-US" emma:confidence="0">
                  <emma:literal>Simplitying</emma:literal>
                </emma:interpretation>
              </emma:one-of>
            </emma:emma>
          </inkml:annotationXML>
          <inkml:trace contextRef="#ctx1" brushRef="#br1">427 71 8256,'11'-37'4644,"-11"37"-129,-4-22-387,-17 6-2193,21 16-774,-41 0-645,14 14-258,-7 1-129,-1 6-129,-3 2 0,3 2 0,3-2 0,2 2 0,3-4 0,4 2 0,3-1-129,6-3 129,3 3-129,6-3 129,3 1-129,2-2 129,7-1 0,11 1 129,5-2 0,11 4 129,2-8 0,10 6 129,0-2 129,11 5-129,-4-1 0,4 5 0,-5 0-129,-4 7-129,-7 0 258,-9 2-258,-9-1 129,-11 3-258,-8 0 258,-4-3-258,-13-2 258,-8-3-258,-7-1 129,-4-8-129,-4-4 129,-3-7-129,-2-4 129,-2-4 0,-1-7 0,-1-9 0,3-5 0,-3-3-129,4-2 129,2 3 0,5-1-129,6 1-129,5 9-129,3-2-129,20 16-387,-16-19-1548,16 19-2838,11-2 387,-11 2-516,32 0-387</inkml:trace>
          <inkml:trace contextRef="#ctx1" brushRef="#br1" timeOffset="327.0188">854 574 6708,'60'-14'5031,"-35"14"-387,-7 7-258,3 2-1032,-1 18-2322,-13-1-387,4 5-516,-6 2-258,-5-4-645,7 12-903,-7-9-2580,-7-9-387,7 0-129,0-23-258</inkml:trace>
          <inkml:trace contextRef="#ctx1" brushRef="#br1" timeOffset="536.0307">971 368 7482,'-9'-75'4644,"2"43"0,7 9-516,0 23-1935,0-30-1032,0 30-645,0 0-1290,0 0-3354,4 10-129,5 10-387,-4-4-645</inkml:trace>
          <inkml:trace contextRef="#ctx1" brushRef="#br1" timeOffset="1504.0861">1371 555 9804,'0'-18'4773,"16"18"129,-16 0-516,38 30-2451,-28-12-903,13 14-258,-7-2-129,4 9-387,-4-1 0,0 1-258,-4 0 0,-4-9-129,-1 0-129,-4-10 0,-3-20-129,0 0 129,0 0 129,0 0-129,20-28 258,-17-4 129,3-9-129,1-2 129,0-2-129,4 3 258,-4 1-129,3 9 129,1 2-258,1 10 258,-12 20-129,27-14 0,-27 14-129,29 7 129,-15 11 0,-2 1-129,-1 6 129,-2 2-387,1 3 129,-6-3-258,3 1 129,-7-6-129,5-3 129,-5-19 0,0 0 0,0 0 258,0 0 129,11-16 258,-7-12-258,5 1 258,0-5-258,7 5 387,-4-1-387,11 8 129,-2 1-129,8 8 129,1 6-129,6 5 129,-3 5-129,1 11-129,0 5 258,-4 6-387,-3 5 0,-6-2-129,1 8-129,-13-10-645,10 13-387,-19-18-2580,7-1-774,-7-22-258,20 17 0,-4-17-387</inkml:trace>
          <inkml:trace contextRef="#ctx1" brushRef="#br1" timeOffset="1752.1003">2403 621 6708,'23'-57'5031,"-18"37"-258,-5 20-387,0 0-516,0 0-2064,11 21-903,-11 6 0,9 16-516,-4 5 129,4 10-129,-4 5-129,4 10-129,-2 3 0,-1 2-129,1 2-258,-4-5 0,4-4-258,-7-16-129,8 2-129,-8-30-903,0 3-1677,0-30-1290,0 0-129,0 0-258,-13-41-129</inkml:trace>
          <inkml:trace contextRef="#ctx1" brushRef="#br1" timeOffset="2028.116">2479 759 5289,'13'-87'4644,"-3"52"0,8 6-903,9 15-1032,-9-11-516,17 21-516,-12-6-645,15 10-258,-10 1-258,6 12 0,-9 1-129,0 6-258,-8 3 0,-4 0 0,-10-2 0,-3-3-258,-7 0 129,-12-7-258,-4 1-129,-11-10-258,2 7-258,-14-13-1290,6-3-2451,0 3 0,-5-4-258,6 4-129</inkml:trace>
          <inkml:trace contextRef="#ctx1" brushRef="#br1" timeOffset="2444.1398">2888 41 12255,'73'-93'5160,"-35"50"-387,-3 13 0,-8 0-3354,5 25-645,-11 3-129,6 16-129,-13 15-129,-3 26 0,-8 9-129,3 12-129,-3 6 0,1 5 0,1 2-129,0-7 129,4-2 0,4-11-129,1-5 129,2-8-258,2-5 258,-4-6-387,2-6 258,-7-7-387,3-2-129,-12-30-129,11 39-645,-11-39-3483,-9 7-258,9-7-129,-14-16-129</inkml:trace>
          <inkml:trace contextRef="#ctx1" brushRef="#br1" timeOffset="2635.1508">3427 517 10707,'36'-21'4515,"-36"21"258,25 2-1032,-6 24-1935,-17-4-516,14 13-516,-11-1-129,6 4-645,-4 4-129,-7-13-1806,0 4-2709,0-4 129,-2-8-645,-5-5 0</inkml:trace>
          <inkml:trace contextRef="#ctx1" brushRef="#br1" timeOffset="2766.1583">3512 297 8256,'15'-77'903,"-15"59"-774,0 18-258,0 0-3612</inkml:trace>
        </inkml:traceGroup>
        <inkml:traceGroup>
          <inkml:annotationXML>
            <emma:emma xmlns:emma="http://www.w3.org/2003/04/emma" version="1.0">
              <emma:interpretation id="{0EB98AA7-9FCE-4AEB-91E8-07E4CFC8A2BE}" emma:medium="tactile" emma:mode="ink">
                <msink:context xmlns:msink="http://schemas.microsoft.com/ink/2010/main" type="inkWord" rotatedBoundingBox="5614,414 8908,404 8915,2651 5620,2661"/>
              </emma:interpretation>
            </emma:emma>
          </inkml:annotationXML>
          <inkml:trace contextRef="#ctx1" brushRef="#br1" timeOffset="3283.1877">3955 398 12255,'38'0'5160,"-21"0"-387,1 2 258,-18-2-3354,32 0-1032,-32 0-258,30 0 0,-14-11-129,2-5-129,0-7-258,-4-12 0,2-5-258,-3-15-129,3 2-258,-16-16-258,9 13 0,-13-9 0,4 18 129,-16-1 0,7 16 258,-5 11 516,14 21 129,-21 0 387,10 11 258,11 31 258,0 5-129,7 25 129,2 1 0,12 22-129,-5-3 0,9 18-258,-5-1 258,8 8-387,-10-5 129,5 8-129,-5-5-129,-2-1-129,0-9 0,-4-7 0,-1-9-258,-6-16 129,1-11-258,-6-19-129,0-8 0,-4-17-387,2 2-774,-28-20-3354,11 0-129,-6-20-258,0-8-129</inkml:trace>
          <inkml:trace contextRef="#ctx1" brushRef="#br1" timeOffset="3509.2007">4010 799 9417,'11'-34'5031,"5"22"0,7 1-516,6-7-1419,15 15-2064,-1-10-387,14 6-387,5 0-387,-2-3-645,17 10-1290,-11-6-2709,-2-3 258,-9 0-645,-11-1-387</inkml:trace>
          <inkml:trace contextRef="#ctx1" brushRef="#br1" timeOffset="3952.2261">4720 442 12642,'0'-22'5031,"14"13"-387,2 9 129,11 11-3612,-7-2-387,10 12-258,-4 1-129,5 4-258,-3 3 0,1-1-258,-1-1 0,-3-6 0,0-1-129,-4-9 129,2-6-129,-3-5 129,-1-11 0,-1-7 258,-4-7-129,1-1 258,-8-3-129,0 4 129,-4 1 129,1 6-129,-4 18 0,0 0 0,0 0 0,-12 7 0,1 21-129,0 11-129,-1 6 129,-2 10-258,-4 6 258,5 3-129,1 1 0,-1 3-129,5 1 0,-3-8-258,6 1-129,-4-16-129,9 6-774,-11-34-1419,11 1-2193,0-19 129,0 0-387,16-35-129</inkml:trace>
          <inkml:trace contextRef="#ctx1" brushRef="#br1" timeOffset="4321.2472">5467 182 10707,'23'-68'4257,"-14"42"-387,12 26-1290,4 3-5676,-25-3-903,30 27-516,-14-9-129</inkml:trace>
          <inkml:trace contextRef="#ctx1" brushRef="#br1" timeOffset="4166.2382">5481 491 12900,'18'-21'4902,"0"9"-129,-18 12 0,23 23-3612,-23 0-387,2 12-258,-2 1 0,0 10-387,1 4 0,-1-5-516,4 6-516,-11-17-2838,7-2-1161,-4-14-129,4-18-387,0 0-129</inkml:trace>
          <inkml:trace contextRef="#ctx1" brushRef="#br1" timeOffset="5559.318">5956 363 11223,'11'0'4773,"-11"0"-129,19 22 0,-1 6-3354,-11-6-516,11 13 0,-11-3-258,6 5-129,-8-1-129,0 0-387,1-1 129,-6-6-387,1-1 258,-1-12-129,0-16 129,4 16-258,-4-16 258,11-14 129,-4-11-129,3-5 387,1-8-258,1-1 258,-1-5-258,3 1 258,1-1-129,-1 8 0,0 2 129,2 8-129,0 4 0,4 8 0,1 7 0,4 7 0,3 0-129,4 9 129,4 7 0,3 3 0,0 3 0,4 4-129,-2-1 129,0 2-129,-2-2 0,0-4 129,-4-1-129,1-6 0,0-5 0,-1-6 0,1-3 0,-1-3 0,-1-13 129,0-7-129,-2-9 0,-2-6 0,-5-3 0,-4-1 0,-6 3 0,-8 0 0,-7 10-129,-4 10 0,-14 10 0,-7 9 0,-3 7-129,-4 11 129,0 8 0,2 3 0,3 3-129,6 0 258,7-2-129,5-2 0,9-1 0,0-4 129,7-1-129,7-6 0,6-6 129,3-4 0,2-5 0,1-1 0,1-9 129,-2-5 0,-2 2 0,-2-2 0,-3 1 0,-2 10-129,-16 3 0,29 17 129,-17 17-129,0 14 0,3 13 0,-1 17 0,0 13 258,2 14-258,-3 3 258,1 9-129,-2 1 0,-1-1 0,-4-1 129,-3 0 0,-4-8 0,0-12-129,-6-9 129,-3-17-129,-5-15 129,-4-16 0,-3-21-129,-2-17 0,-6-9 129,-3-21-129,-3-12 0,-6-9-129,-5-8 130,-1-8-130,-4-7 0,3-9-130,3-5 130,6-4-129,11 1 0,8-3-258,20 8-258,13-8-903,35 18-3354,10 6-258,21 10-258,6 8 0</inkml:trace>
        </inkml:traceGroup>
        <inkml:traceGroup>
          <inkml:annotationXML>
            <emma:emma xmlns:emma="http://www.w3.org/2003/04/emma" version="1.0">
              <emma:interpretation id="{68869344-3660-477F-A81F-FA301CC4A8B3}" emma:medium="tactile" emma:mode="ink">
                <msink:context xmlns:msink="http://schemas.microsoft.com/ink/2010/main" type="inkWord" rotatedBoundingBox="9675,495 11256,490 11259,1482 9677,1487"/>
              </emma:interpretation>
              <emma:one-of disjunction-type="recognition" id="oneOf2">
                <emma:interpretation id="interp5" emma:lang="en-US" emma:confidence="1">
                  <emma:literal>the</emma:literal>
                </emma:interpretation>
                <emma:interpretation id="interp6" emma:lang="en-US" emma:confidence="0">
                  <emma:literal>Hie</emma:literal>
                </emma:interpretation>
                <emma:interpretation id="interp7" emma:lang="en-US" emma:confidence="0">
                  <emma:literal>thx</emma:literal>
                </emma:interpretation>
                <emma:interpretation id="interp8" emma:lang="en-US" emma:confidence="0">
                  <emma:literal>thre</emma:literal>
                </emma:interpretation>
                <emma:interpretation id="interp9" emma:lang="en-US" emma:confidence="0">
                  <emma:literal>He</emma:literal>
                </emma:interpretation>
              </emma:one-of>
            </emma:emma>
          </inkml:annotationXML>
          <inkml:trace contextRef="#ctx1" brushRef="#br1" timeOffset="6400.3661">8016 566 7482,'0'-41'4773,"0"41"-258,0-25 0,0 25-1419,19-12-1419,-19 12-774,21-7-258,-21 7-258,40 0-129,-16 0 0,12 0-258,1 2 129,8-1-258,3 5-129,-4-6-258,11 1-516,-15-8-1548,6-3-1806,-7-5-387,-5-4 0,-9-6-387</inkml:trace>
          <inkml:trace contextRef="#ctx1" brushRef="#br1" timeOffset="6152.3519">8097-67 11868,'13'-23'4773,"-13"23"-129,0 0 129,0 0-3354,16 35-516,-14-3-129,8 20 0,-6 0-387,5 17 129,-6 0-258,4 8-129,0-1 0,2 4-129,0-3 129,0-6-129,2-5 0,-1-9-258,1-6 129,-5-12-258,1-1 0,-7-22-774,1 12-1806,-1-28-1935,-16 7 129,-1-7-387,-3-7-516</inkml:trace>
          <inkml:trace contextRef="#ctx1" brushRef="#br1" timeOffset="6824.3904">8556 191 7869,'-37'-71'4902,"19"42"-129,6 6-129,1-2-903,11 25-1806,0 0-903,0 0-258,-2 16-258,2 13 0,4 1-258,6 13 0,-3 1 0,4 8-129,-4-1 0,0 1-129,-1-1-129,-4-1 0,-1-2 0,-1-7-129,0-4 258,0-6-258,0-6 258,0-9-258,0-16 387,0 0-129,0 0 258,15 1 0,-15-1-129,19-24 129,-6-1-129,6-2 129,1-5-129,5 0 0,-1 2 0,3 3-129,0 4 129,-1 5-129,1 9 0,0 9 0,-2 4 0,-4 14-129,-1 10-129,-6 2-129,0 9-129,-12-8-903,19 13-2709,-17-14-903,3-1 0,0-10-387</inkml:trace>
          <inkml:trace contextRef="#ctx1" brushRef="#br1" timeOffset="7204.4121">9058 570 10191,'50'-6'5031,"-18"5"-387,5 1 258,-2-11-2580,21 11-903,-17-2-516,10-1-258,-11-8-258,-1-2-129,-10-1 0,-6-2-258,-8-5 0,-12 0 0,-1-1 0,-16 3-129,-3 1 0,-10 5-129,1 8 129,-6 5 0,2 4 0,0 13 129,7 10-129,2 3 0,5 8 129,8 4 0,8 5 129,2 1-258,14 3 129,11-3-129,9-2 0,3-10-516,18 9-774,-3-22-3354,1-11 129,1-8-387,-5-8 0</inkml:trace>
        </inkml:traceGroup>
        <inkml:traceGroup>
          <inkml:annotationXML>
            <emma:emma xmlns:emma="http://www.w3.org/2003/04/emma" version="1.0">
              <emma:interpretation id="{48C42336-3A4D-4CD4-B812-08348598A110}" emma:medium="tactile" emma:mode="ink">
                <msink:context xmlns:msink="http://schemas.microsoft.com/ink/2010/main" type="inkWord" rotatedBoundingBox="12012,332 14021,764 13809,1750 11800,1317"/>
              </emma:interpretation>
              <emma:one-of disjunction-type="recognition" id="oneOf3">
                <emma:interpretation id="interp10" emma:lang="en-US" emma:confidence="1">
                  <emma:literal>Boolean</emma:literal>
                </emma:interpretation>
                <emma:interpretation id="interp11" emma:lang="en-US" emma:confidence="0">
                  <emma:literal>Boo been</emma:literal>
                </emma:interpretation>
                <emma:interpretation id="interp12" emma:lang="en-US" emma:confidence="0">
                  <emma:literal>Boo lean</emma:literal>
                </emma:interpretation>
                <emma:interpretation id="interp13" emma:lang="en-US" emma:confidence="0">
                  <emma:literal>Boo teen</emma:literal>
                </emma:interpretation>
                <emma:interpretation id="interp14" emma:lang="en-US" emma:confidence="0">
                  <emma:literal>Boo learn</emma:literal>
                </emma:interpretation>
              </emma:one-of>
            </emma:emma>
          </inkml:annotationXML>
          <inkml:trace contextRef="#ctx1" brushRef="#br1" timeOffset="8196.4687">10310-8 13416,'0'-52'4902,"0"52"-129,0 0-129,0 0-3354,19 30-645,-13 16-129,6 17 0,-1 4-129,3 13-129,-3 4 0,3 1-258,-2-3 129,1-4-129,-3-8 0,-2-10-258,0-10 129,-4-11-129,1-12 0,-5-27-129,0 0 129,0 0 0,-12-34 0,1-10 129,2-10-258,-1-13 258,1-8 0,3-9 129,3-8 0,3-1 0,0-1 129,14 9 129,4 3 129,10 14-129,4 10 129,11 22 0,0 15-129,7 21 0,1 3-129,1 20 0,-8 13 0,-7 7-129,-10 6-129,-16 1 0,-11 2-129,-11-9-129,-16-1-129,-17-8 0,-2 0-129,-9-16 129,5-1 0,2-9 258,10-5 0,10-3 258,10 0 129,18 0 258,0-18 0,20 15 129,8-4 0,17 7 0,5 0-129,10 9 0,2 7-129,8 8 0,-3 5-129,-1 6 0,-6 3 0,-8 3 0,-15 1 0,-12 1-258,-18 2 258,-8-3-129,-24-1 129,-14-3-258,-11-8 258,-11-2-258,-3-8 258,-5-4-129,1-9 0,-1-7-129,3 0 129,4-9 0,5-3-129,5-8 258,6 2-258,9-5 129,12 5-387,4-5 0,21 23-387,-9-32-387,25 30-1935,3-3-1935,10 3 258,6 2-387,4 0 0</inkml:trace>
          <inkml:trace contextRef="#ctx1" brushRef="#br1" timeOffset="8596.4917">11633 511 9288,'0'-20'4257,"-21"4"129,1 16-516,-7 13-1548,-3-2-1161,11 13-516,-6 0-129,7 9-258,0-1 0,9 6-129,4-3 0,5 3-129,2-5 258,14-2-387,1-5 387,12-2 129,-4-12 0,7-1 129,-6-11 0,5-6 129,-10-15 0,2 0-129,-12-15 129,-1 2-258,-10-7-258,0 0 129,-8-1-387,-7-1 129,1 7-387,-7 1 0,8 14-774,-15-8-1806,12 18-1935,16 11 129,-23 0-387,23 0-129</inkml:trace>
          <inkml:trace contextRef="#ctx1" brushRef="#br1" timeOffset="8963.5127">12024 500 13416,'20'-14'4515,"-8"-4"0,-12 18 0,0 0-3354,-21 0-387,8 16-258,-8 2-258,5 11-129,0 3 129,4 3-258,3 4 129,7 2-258,2 0 258,7-4-258,7-1 258,8-4 0,3-11 0,5-3 129,4-12 0,1-6 129,-3-11 0,4-9 0,-8-15 129,-5-4-386,-10-9-130,-13-8 0,-6 3 0,-19 0 0,-5 8-130,-18-1-902,16 23-3096,-18 3-1032,8 15 258,-1 5-516,9 11 129</inkml:trace>
        </inkml:traceGroup>
        <inkml:traceGroup>
          <inkml:annotationXML>
            <emma:emma xmlns:emma="http://www.w3.org/2003/04/emma" version="1.0">
              <emma:interpretation id="{7ED6198C-BF3B-4F29-979B-BCED2256EBE6}" emma:medium="tactile" emma:mode="ink">
                <msink:context xmlns:msink="http://schemas.microsoft.com/ink/2010/main" type="inkWord" rotatedBoundingBox="14504,239 16566,233 16570,1361 14508,1367"/>
              </emma:interpretation>
            </emma:emma>
          </inkml:annotationXML>
          <inkml:trace contextRef="#ctx1" brushRef="#br1" timeOffset="9300.532">12844-250 14577,'55'-79'5160,"-39"62"-258,-16 17-129,0 0-2580,18 28-1806,-18 18 0,2 20-129,0 11-128,1 15-130,-1 6 0,1 9 0,1-1 0,-2-6 0,3-2 0,-5-20-646,5 0-128,-5-28-1290,9-4-2838,-9-14-129,6-10 0,-6-22-129</inkml:trace>
          <inkml:trace contextRef="#ctx1" brushRef="#br1" timeOffset="10000.572">13097 584 13416,'67'-14'4902,"-22"7"-516,10 3 516,-5-10-3354,21 10-516,-9-8-387,7 1-258,-10-3 0,-4 0-129,-12-4 0,-15 0-129,-14 0-129,-14 1 0,0 17 0,-32-25-129,0 19 0,-8 6 0,-5 0 0,-3 13 0,2 8 0,3 4 0,8 5 0,4 4 129,14 0 0,9 3-129,8-1 129,24-1 0,8-3 129,16 0-129,9-9 258,8-1-258,5-10 129,4-6 0,-4-6 0,-3-2 0,-4-16 129,-8-7 0,-9-5-387,-10-9 387,-12-4-387,-8-3 258,-10 0-129,-6 1 0,-4 8-129,-10 7 0,-2 8 0,-4 10 0,3 12 0,-1 0 0,4 16 129,3 5 0,6 6-129,1 1 258,4 1-129,0 1 0,0-2 129,7-1-258,0-4 258,0-3-258,0-4 258,-7-16-258,16 14 387,-16-14-258,25 0 129,-9-4 258,2-6-387,5-3 130,0 1-130,4 1 0,0 1 0,-2 2 0,-2 5 0,-5 3-259,3 0 1,-21 0-774,34 12-2967,-34-12-1032,0 0 516,19 13-774,-19-13-129</inkml:trace>
          <inkml:trace contextRef="#ctx1" brushRef="#br1" timeOffset="10360.5926">14438 404 13674,'0'-19'5160,"12"15"-129,4 4-258,9 5-2193,-4-1-1806,9 10-129,-5-3-515,0 5-130,-5 2 0,-8 1 0,-3 4-259,-9-3-257,0 5 0,0-7 0,0 1 129,0-19 0,-5 20 387,5-20 0,0 0 387,21-13 0,-5-10 129,6 5 0,-3-5 0,6 7-257,-2 2-259,2 9 0,-2 5 0,-5 12 0,1 17 0,-8 1-646,7 16-386,-18-7-3741,14 4-258,-3-6-129,5-3-129</inkml:trace>
        </inkml:traceGroup>
        <inkml:traceGroup>
          <inkml:annotationXML>
            <emma:emma xmlns:emma="http://www.w3.org/2003/04/emma" version="1.0">
              <emma:interpretation id="{A24F5BA9-6A88-4294-91B8-927D3791CB7E}" emma:medium="tactile" emma:mode="ink">
                <msink:context xmlns:msink="http://schemas.microsoft.com/ink/2010/main" type="inkWord" rotatedBoundingBox="17252,239 21702,389 21644,2129 17193,1979"/>
              </emma:interpretation>
              <emma:one-of disjunction-type="recognition" id="oneOf4">
                <emma:interpretation id="interp15" emma:lang="en-US" emma:confidence="0">
                  <emma:literal>function</emma:literal>
                </emma:interpretation>
                <emma:interpretation id="interp16" emma:lang="en-US" emma:confidence="0">
                  <emma:literal>function.</emma:literal>
                </emma:interpretation>
                <emma:interpretation id="interp17" emma:lang="en-US" emma:confidence="0">
                  <emma:literal>Function.</emma:literal>
                </emma:interpretation>
                <emma:interpretation id="interp18" emma:lang="en-US" emma:confidence="0">
                  <emma:literal>foretime</emma:literal>
                </emma:interpretation>
                <emma:interpretation id="interp19" emma:lang="en-US" emma:confidence="0">
                  <emma:literal>faceting</emma:literal>
                </emma:interpretation>
              </emma:one-of>
            </emma:emma>
          </inkml:annotationXML>
          <inkml:trace contextRef="#ctx1" brushRef="#br1" timeOffset="11435.6541">15570 666 12384,'-10'-55'4773,"10"33"-258,10 4 0,26 13-3096,-9-9-645,22 10-129,5-1-129,17 5-258,4 0 0,10 0-129,2 0 0,0 0-129,-7 0 0,-7 0 0,-11-4 0,-12-6-129,-11-4 129,-12-2-129,-13-2 129,-8-2 0,-6 2 0,-4 2 129,4 16-129,-21-23 0,21 23 0,-22-2 129,22 2-129,-12 15 129,10 4-129,2 4 0,0 4 0,2 5 129,3-2-129,1 2-258,3 0 258,-4-5-387,4-2 258,-2-7-258,2-2 258,-9-16-129,19 9 258,-19-9 258,27-13 129,-7-5 129,-3-6-129,8 0 258,-3-4-258,4 5 258,-6 1-387,3 8 1,-3 4-259,-1 10 0,-1 3 0,0 15 0,-1 7-130,-1 2-257,4 8-129,-13-10-1161,18 7-2967,-16-11-516,7-3 0,-16-18-129</inkml:trace>
          <inkml:trace contextRef="#ctx1" brushRef="#br1" timeOffset="10872.6219">15595 363 14964,'80'-26'5031,"-35"10"-258,5 0-258,-13-9-3612,16 3-387,-5-10 0,2-5-258,-7-9 0,-8-8-258,-6-4-129,-11-8 0,-8 4-129,-10-2 0,-3 8 0,-15 8 0,0 13 0,-7 12 0,0 14 129,0 9 0,4 25 129,5 17 129,5 17 129,11 18 129,0 10 0,9 14 258,4 4-129,12 11-129,-2-4 1,3 5-388,-4-3 0,1 2 0,-7-6 0,-4-3 0,-6-8 0,-4-10 0,-2-9 0,-8-14 0,-4-11 0,-6-19 0,2-9-775,-11-24-644,27-3-2709,-37-2-1032,16-19 258,-8-15-387,6-6-387</inkml:trace>
          <inkml:trace contextRef="#ctx1" brushRef="#br1" timeOffset="12003.6865">17103 543 14835,'16'-18'5031,"9"18"-129,-7 6-258,-18-6-3870,29 26-129,-29-26-129,30 34-516,-18-14 129,-3-1-516,-2 3 258,-5-6-387,2 0 387,-4-16-387,1 16 258,-1-16 387,0 0 0,11-15 129,-4-6 0,6 1 258,-1-6-258,6 4 258,-2-3-258,3 8 0,1-1-258,3 9 129,2 4-129,5 5 0,4 0 0,9 0-129,5 5 129,9-1-129,8-1 0,3-3-129,0 0 129,-8-9 0,-7-1 0,-12-3 0,-10 2 0,-31 11 0,7-17 0,-16 11 129,-16 6-129,-5 2 129,-1 11-129,-1 6 129,4 4 129,7 7-258,5 4 258,7 5-129,7 2 129,2 2-129,9-2 129,9 0-258,3-4 129,4-8 0,3-3-258,1-13 129,6-6-387,-10-18-1290,11-7-2967,-4-14 0,3-10 0,1-17-387</inkml:trace>
          <inkml:trace contextRef="#ctx1" brushRef="#br1" timeOffset="12559.7184">18210 571 12771,'80'-24'5031,"-23"16"-774,14 3 516,-4-9-3354,22 12-645,-7-7-129,2 2-387,-11-2 129,-9 4-129,-15-4 0,-10 7 0,-15 0-129,-24 2 129,17 9-129,-15 9-129,-2 2 129,0 6-258,2 5 258,-2 2-387,2 5 129,-2-4-258,3 3 0,-3-12-387,2 10-387,-2-35-1161,-9 20-2709,9-20 387,0 0-645,-16-25 0</inkml:trace>
          <inkml:trace contextRef="#ctx1" brushRef="#br1" timeOffset="12251.7008">18448-149 14061,'-12'29'4902,"4"20"-129,8 19 129,-5 3-3999,5 27 129,-2-6-258,2 15-387,2-4 129,5-1-387,-1-4-129,-1-4-129,2-9 0,-2-14-387,2-7 129,-7-21-129,6 0-774,-6-43-3354,-11 16-387,-1-29 0,-3-13-258</inkml:trace>
          <inkml:trace contextRef="#ctx1" brushRef="#br1" timeOffset="12678.7252">18980 338 7482,'14'-149'3483,"-14"78"-1161,12 26-1548,1 28-3225,-13 1-645,2 30-645,-2 5-129</inkml:trace>
          <inkml:trace contextRef="#ctx1" brushRef="#br1" timeOffset="13183.7541">19371 452 8256,'21'47'4644,"-21"-26"-129,-7 7-903,-7-12-1161,14 18-774,-7-12-387,7 6-387,0-12-129,7 5-387,-7-21 0,16 27-387,-16-27-258,25 5-258,-6-1-645,-11-17-516,15 5-903,-16-23 0,16 15-387,-18-16 258,13 15 516,-14-8 1161,3 7 1032,-7 18 1290,10-16 774,-10 16 516,0 0 129,23 19-129,-23-19-129,18 25-774,-18-25-516,22 29-516,-22-29-129,23 30-387,-23-30-129,21 28-258,-10-12 0,-11-16-258,16 22 258,-16-22 129,19 9 0,-19-9 129,23 0 258,-23 0 0,24-15 0,-8 10 0,-16 5 0,28-7-129,-10 7-258,1 4-258,13 17-1161,-3-7-3096,10 0 0,4 1-258,6-5-387</inkml:trace>
        </inkml:traceGroup>
        <inkml:traceGroup>
          <inkml:annotationXML>
            <emma:emma xmlns:emma="http://www.w3.org/2003/04/emma" version="1.0">
              <emma:interpretation id="{4EF3DE33-5AE3-4CFC-878F-E1873B4C1A72}" emma:medium="tactile" emma:mode="ink">
                <msink:context xmlns:msink="http://schemas.microsoft.com/ink/2010/main" type="inkWord" rotatedBoundingBox="22374,1240 23107,1238 23107,1272 22375,1274"/>
              </emma:interpretation>
            </emma:emma>
          </inkml:annotationXML>
          <inkml:trace contextRef="#ctx1" brushRef="#br1" timeOffset="13388.7657">20714 689 13287,'69'0'4902,"-23"0"-258,9 0 0,1-4-3870,20 4-387,2-1-387,2-7-516,11 8-3612,-20-3-387,-9-6-516,-14-2-258</inkml:trace>
        </inkml:traceGroup>
      </inkml:traceGroup>
    </inkml:traceGroup>
    <inkml:traceGroup>
      <inkml:annotationXML>
        <emma:emma xmlns:emma="http://www.w3.org/2003/04/emma" version="1.0">
          <emma:interpretation id="{75F4B5E6-C4BE-4742-AFFB-DC765D97BEE4}" emma:medium="tactile" emma:mode="ink">
            <msink:context xmlns:msink="http://schemas.microsoft.com/ink/2010/main" type="paragraph" rotatedBoundingBox="2102,2786 17869,2589 17894,4536 2126,47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D14D75-924A-4B15-8FE2-38FC6D59C409}" emma:medium="tactile" emma:mode="ink">
              <msink:context xmlns:msink="http://schemas.microsoft.com/ink/2010/main" type="line" rotatedBoundingBox="2102,2786 17869,2589 17894,4536 2126,4732"/>
            </emma:interpretation>
          </emma:emma>
        </inkml:annotationXML>
        <inkml:traceGroup>
          <inkml:annotationXML>
            <emma:emma xmlns:emma="http://www.w3.org/2003/04/emma" version="1.0">
              <emma:interpretation id="{8B536137-B1F0-4586-BF52-556FAB703B10}" emma:medium="tactile" emma:mode="ink">
                <msink:context xmlns:msink="http://schemas.microsoft.com/ink/2010/main" type="inkWord" rotatedBoundingBox="2102,2786 17869,2589 17894,4536 2126,4732"/>
              </emma:interpretation>
              <emma:one-of disjunction-type="recognition" id="oneOf5">
                <emma:interpretation id="interp20" emma:lang="en-US" emma:confidence="0">
                  <emma:literal>F=2-(0,l,2,5,8,9,10)</emma:literal>
                </emma:interpretation>
                <emma:interpretation id="interp21" emma:lang="en-US" emma:confidence="0">
                  <emma:literal>☹ (o, 1,215, 8,910)</emma:literal>
                </emma:interpretation>
                <emma:interpretation id="interp22" emma:lang="en-US" emma:confidence="0">
                  <emma:literal>¥ (o, 1,215, 8,910)</emma:literal>
                </emma:interpretation>
                <emma:interpretation id="interp23" emma:lang="en-US" emma:confidence="0">
                  <emma:literal>F=2-(0,1,2,5,8,9,10)</emma:literal>
                </emma:interpretation>
                <emma:interpretation id="interp24" emma:lang="en-US" emma:confidence="0">
                  <emma:literal>K (o, 1,215, 8,910)</emma:literal>
                </emma:interpretation>
              </emma:one-of>
            </emma:emma>
          </inkml:annotationXML>
          <inkml:trace contextRef="#ctx1" brushRef="#br0" timeOffset="30578.7491">7614 2799 9546,'12'-45'4773,"-10"24"0,1 5-387,-3 16-1806,2-25-1161,-2 25-387,0 0-258,0 0-258,-2-16 0,2 16-129,-5 12-129,5 10 0,-2 3 0,2 8-129,0 8 258,0 5-258,2 4 0,2 0 0,3-2 0,2-3-129,1-3 0,-1-4-129,4-3-258,-6-8 0,9 5-387,-13-16-645,22 7-3225,-12-2-258,-1-5-129,4 2-129</inkml:trace>
          <inkml:trace contextRef="#ctx1" brushRef="#br0" timeOffset="30803.7619">8158 3217 11997,'16'-11'4902,"5"11"-387,-21 0 258,7 21-2967,-7-5-903,0 16-129,-7 2-129,4 9-258,-6 5-387,0 3-258,2 6-387,-11-12-1290,11 1-2580,-7-1-129,-2-12-387,0-2-129</inkml:trace>
          <inkml:trace contextRef="#ctx1" brushRef="#br0" timeOffset="31460.7995">8695 3087 10449,'-23'-63'4902,"19"33"-258,4-2 0,11 9-2193,-9-18-903,26 13-387,-5-10-516,16 12 0,1-5-387,6 10 258,-2 3-258,2 9 0,-5 8-129,-2 2 130,-10 15-259,-10 11 0,-10 7 0,-9 9 0,-14 5 0,-16 3 0,-9 3 0,-11-1 0,-2 0 0,-4-5 0,0-1 0,5-12 0,8-1-259,9-11 130,9-2 0,6-8 129,19-13 0,-20 21 0,20-21 129,0 0 0,16 18 130,9-11-259,7-5 0,14 3 0,6-5 0,10 4 0,4-4 0,2 0 0,-3 0 0,-6 2 0,-4 5 0,-14-7 0,0 9 0,-23-13-2323,3 4-2708,-5 0-129,2 0-258,-18 0 0</inkml:trace>
          <inkml:trace contextRef="#ctx1" brushRef="#br0" timeOffset="31679.812">9575 3256 14319,'25'-4'4902,"-25"4"-129,0 0 129,25 30-3483,-25-14-516,-2 22-129,-10-4-258,-2 12-387,-4 5-129,-5-1-516,5 9-645,-18-9-3483,13-6-387,-2-5 129,2-8-387</inkml:trace>
          <inkml:trace contextRef="#ctx1" brushRef="#br0" timeOffset="35316.0199">10063 2694 12642,'8'-27'4644,"1"9"-258,-9 18-387,0 0-2451,0 0-645,15 20-258,-15-1-129,3 10-129,-3 1-129,2 7 129,-2 1-129,2-1 0,-2-1 0,0-4-129,0-6 0,0-1 0,0-7 0,0-18 0,0 25-129,0-25 0,0 0 0,9 2 0,-9-2 129,28-13-129,-10 3 129,5-5 0,2 3-129,1-2 129,1 3 0,0 2 0,-2 4 0,-2 5-129,0 0 130,-2 7-130,-1 5 0,-2 8 0,-4 1 0,0 6 0,-3 3 0,-2 0 0,-4 1 0,-3-3 0,-2 1 0,0-3 0,-9-3 0,-4-1 0,-1-3 0,-4-1 0,-1 0 0,-4-6 0,0 4-259,-6-10-257,8 4-258,-11-10-516,32 0-1032,-41-1-2451,20-17 129,3-5-258,0-6-129</inkml:trace>
          <inkml:trace contextRef="#ctx1" brushRef="#br0" timeOffset="35625.0375">10077 2653 11094,'34'-47'4902,"-10"30"-387,3 4 129,-7-5-2580,24 18-645,-14-5-516,15 5-129,-11 0-258,8 2 0,-3 0-258,4 1 129,-2-3-258,3 0 129,-1-2-129,-2-5 0,-2 2-129,-5-4-129,-4 2-129,-8-2-129,-3 9-387,-19 0-774,21-5-3096,-21 5-387,0 9-129,0-9-129</inkml:trace>
          <inkml:trace contextRef="#ctx1" brushRef="#br0" timeOffset="35865.0513">10968 3204 12255,'5'62'4773,"-7"-30"-516,-7 8 129,1 2-3096,-17-8-645,9 3-258,-4 1-903,-5-12-1806,4-2-2064,10 2 129,11-26-516,-14 30-129</inkml:trace>
          <inkml:trace contextRef="#ctx1" brushRef="#br0" timeOffset="21244.2151">493 2825 11094,'0'0'4644,"0"0"129,0 0-258,-9 18-3096,0 2-387,9 17-129,-7-1-129,5 12-258,-3-2 129,3 7-387,-2 1 129,4-3-258,0-1-129,0-6 0,6-3-129,1-7 0,0-2-129,-2-12-387,8 8-387,-13-28-1806,0 0-1935,0 0 129,0 0-387,7-11-387</inkml:trace>
          <inkml:trace contextRef="#ctx1" brushRef="#br0" timeOffset="21534.2317">532 2706 9288,'3'-44'4773,"-1"26"-129,-2 18-258,23-7-2193,-23 7-903,32-4-387,-9 1 0,17 3-258,-3 0-129,16 0-129,2 0-129,2 0 0,-2 1-258,-8-1-129,-3 6-387,-17-6-516,7 9-3612,-34-9-129,0 24-258,-22-6-258</inkml:trace>
          <inkml:trace contextRef="#ctx1" brushRef="#br0" timeOffset="21751.2441">599 3003 13674,'36'18'5031,"-6"-16"-258,8-2-129,-3-2-2967,24 2-774,-1 0-516,5 0-387,6 0-1161,-5 0-3225,-2 0-645,-3 0 129,-4 2-516</inkml:trace>
          <inkml:trace contextRef="#ctx1" brushRef="#br0" timeOffset="21982.2574">1935 2987 15738,'89'-16'5031,"-39"11"-129,5-1-129,4 6-3999,-10 0-645,1 0-258,-5 2-645,-21 0-2838,0 5-1419,-24-7 129,5 21-387,-14-5-258</inkml:trace>
          <inkml:trace contextRef="#ctx1" brushRef="#br0" timeOffset="22194.2695">1978 3181 14061,'0'0'5160,"3"18"-258,15-15 0,23 8-3225,-18-11-645,18 7-387,-5-3-257,8 1-388,-1 0 0,1 1 0,6 4-517,-16-10-3353,7 8-1032,-6-1-258,-5 3-387,-3 1 0</inkml:trace>
          <inkml:trace contextRef="#ctx1" brushRef="#br0" timeOffset="26517.5168">3352 2514 7353,'-16'-18'4257,"16"18"-129,0 0 0,-21-23-2580,21 23-258,9 0-258,12 0-129,-21 0 0,43 0-129,-16 0 0,17 0-258,2 0 129,17 0-258,-3 0 0,13 0-129,0 0 0,5-2-129,2 0 0,2-1-129,-7-1 0,-4-1 0,-11 1-258,-10-3-129,-5 7-516,-45 0-1548,23-3-2193,-23 3-129,-25 9-387,-13 5-387</inkml:trace>
          <inkml:trace contextRef="#ctx1" brushRef="#br0" timeOffset="27231.5576">3450 2590 8127,'-21'0'4515,"21"0"0,0 0-258,0 0-2322,0 15-516,0-15-516,28 30 0,-12-14-129,18 12-129,-5-3 0,13 6-258,3 1 0,5 1 0,-1 1 129,3 5-258,-2-1 0,1 1 0,-1 2 0,-4 0-129,-1 1 129,-4 3-258,-8-4 129,-2 1-129,-8-1 0,-9 4 129,-9-4 0,-5 3-129,-14-1 129,-13 1 0,-8 4-129,-10-1 0,-6 1 129,-4-4-129,-4-1 0,0-4 0,4-4-129,4-4 258,6-6-258,6-4 129,5-3 0,6-4 0,6-2 0,3-1-129,3 0 129,16-11 0,-21 14-129,21-14 129,0 0-129,-13 21 258,13-21-129,9 13 129,9-8-129,8 0 129,10-1 129,10-2-128,11-2-130,14 0 0,8 0 0,10 2 0,5 1 0,7 2 0,-1 3 0,-4 2 0,-6 5 0,-9-1 0,-7 5 0,-19-8-517,8 7-3224,-26-9-1290,-5-2-258,-12-5-129,-4-2-387</inkml:trace>
          <inkml:trace contextRef="#ctx1" brushRef="#br0" timeOffset="27864.5938">5686 2468 8385,'-11'-25'4515,"-8"0"129,19 25-387,-25 7-2193,-6 4-516,10 22-645,-16 1-258,3 21 0,-11 1-258,6 11 0,-2 4 0,8 6-129,2 3 0,10 7 0,10 4-129,11 1 0,6 3 0,19-1 0,8-3-258,10-4 258,7-9-258,3-9 129,4-10-258,-3-13 129,1-7-258,-9-15-387,9 2-903,-9-12-2967,-1-12 129,5-2-387,-6-10 129</inkml:trace>
          <inkml:trace contextRef="#ctx1" brushRef="#br0" timeOffset="28372.6229">6315 2818 10320,'-32'-21'4644,"16"21"-387,-9 0 0,-3 2-2709,8 19-774,-6 2-129,6 11-387,-1 1 0,5 8-129,3 3 129,8 1-129,5 1-129,0-4 0,7 2 0,6-7 129,3 1-258,1-8 258,3-4-129,1-7 0,4-3 0,0-9 0,4-7 129,3-2 129,0-7 0,1-9-129,1-11 258,2 0-129,-8-10 129,2 1 0,-10-8-129,-6 3 0,-8-9-129,-6 0 0,-6 1-129,-12-1 0,-6 2-129,-7 5 0,-3 6-129,-3 5 0,2 16-129,-5 2-516,12 17-1290,-4 10-2580,2 4 129,5 10-258,3 3-258</inkml:trace>
          <inkml:trace contextRef="#ctx1" brushRef="#br0" timeOffset="28712.6423">7023 3201 13029,'23'-8'5031,"-23"8"-258,18-1 0,-18 1-2967,0 0-903,11 23-258,-11-23-129,2 34-129,-2-11-129,0 7-129,-2 4 0,-7 7 0,-2 0-129,-3 3-129,0 2-258,-4-3 0,5 7-645,-15-13-2580,14 2-1419,-2-5 129,-2-4-258,6-1-516</inkml:trace>
          <inkml:trace contextRef="#ctx1" brushRef="#br0" timeOffset="36517.0887">11980 2740 10191,'-7'-62'4386,"-11"40"-129,-16-4-258,-9 4-2580,15 17-516,-11-4-129,12 9-129,-3 0 0,14 9 0,0 5-258,14 9 129,2 0-129,9 9 0,11 4-129,6 10 129,3 0 0,4 8 0,1-3-129,2 6 0,-6-3 0,-3-3-129,-10-4 129,-4-5-258,-11-4 0,-2-8-129,-16-5 0,-11-9-129,-1-6 129,-10-10-129,3 0 0,-4-10 0,3-6 129,4-9 0,7-2 129,9-5 0,5-7 258,11 2-129,2-8 129,20 2 0,6-1-129,13 1 129,3 1-258,8 2 258,3 1-258,-3 6 0,-3 1 0,-2 3 129,-10 1 0,-9-1-129,-12 4 0,-12 2 0,-6 2 0,-19 1-129,-11 4-129,-14 2 0,-2 9-129,-13 1-258,10 9-774,-15 10-3354,11 1 0,5 5-258,5 0-129</inkml:trace>
          <inkml:trace contextRef="#ctx1" brushRef="#br0" timeOffset="36775.1035">12389 3097 13545,'71'36'4902,"-48"-13"0,-7 6-129,5 17-3096,-21-5-774,-5 17-516,-11 1-258,-11 2-516,8 8-2580,-20-5-1677,-4-7-258,-1-7-129,-1-8-258</inkml:trace>
          <inkml:trace contextRef="#ctx1" brushRef="#br0" timeOffset="37524.1463">13570 2795 8514,'48'-59'4773,"-34"29"-387,-14-6 0,-4-6-1806,-10 15-1161,-23-8-387,3 11-258,-16 0-129,4 11-258,-9 6 0,5 7-129,-2 5 0,10 15-129,3 3 0,5 4-129,5 3 129,8 2-129,7-2 0,5 0 0,7-3 0,4-2 129,16-5-129,12-4 0,13-6 0,8-3 0,11-7 0,8 0 0,1-10 129,2-8-129,-2-2 129,-7-1 0,-11-2 0,-8 5 129,-13 0-129,-7 8 129,-9 1-129,-16 9 129,9 9 0,-9 12 0,-4 6-129,-5 8 0,-3 8 1,-4 7-130,0 5 0,-2 5 0,-2 3 0,-3 1 0,2 7 0,-4-4 0,4 5-130,-6-14-773,18 15-1419,-9-21-2451,8-8-258,3-12-129,7-12-129</inkml:trace>
          <inkml:trace contextRef="#ctx1" brushRef="#br0" timeOffset="37739.1586">14103 3298 14190,'25'0'4773,"-25"0"-129,0 20-129,0 12-3612,-5-4-258,-6 12-258,-7 6-516,-8-7-1161,6 5-3225,-8 3 0,-3-10-387,3-3-258</inkml:trace>
          <inkml:trace contextRef="#ctx1" brushRef="#br0" timeOffset="38034.1755">14694 2759 14964,'12'-24'5031,"-12"24"-129,0 0-129,0 0-3870,0 28-258,-2 4-258,2 12 129,-9 8-129,4 10-258,-2 8 1,-4-1-389,4 8-257,-9-17-645,16 15-903,-12-18-2709,10-15-258,0-11-129,2-14-129</inkml:trace>
          <inkml:trace contextRef="#ctx1" brushRef="#br0" timeOffset="38426.1975">15311 2836 12642,'0'-20'4773,"-29"13"-258,8 9 129,7 19-3225,-15 1-516,11 12-258,-3 1-129,7 10-129,0-3 0,8 6-129,6 2 0,0 0-258,6-2 0,6-2 0,4-3 0,2-8 0,0-8 129,3-7 0,0-17 0,4-3 0,2-23 258,5-11-129,-4-14 1,4-7-259,-3-9 0,-4-2 0,-11 0 0,-9 4 0,-5 9 0,-19-1-388,-4 26-2063,-24-6-2451,-2 9-387,-10 6 0,4 3-129</inkml:trace>
          <inkml:trace contextRef="#ctx1" brushRef="#br0" timeOffset="38731.2152">15725 2011 14190,'118'21'4902,"-67"9"-258,1 15 0,-11 6-3741,12 29 0,-9 7-387,4 20 129,-14 9-258,-4 15 0,-12 8 0,-11 14-128,-7-3-259,-19-8 0,-13-2-130,-23-24-2063,-9-2-2451,-16-15-516,-9-17-129,-11-14-129</inkml:trace>
        </inkml:traceGroup>
      </inkml:traceGroup>
    </inkml:traceGroup>
    <inkml:traceGroup>
      <inkml:annotationXML>
        <emma:emma xmlns:emma="http://www.w3.org/2003/04/emma" version="1.0">
          <emma:interpretation id="{C6789C67-2B81-4559-8F07-467F064A29F8}" emma:medium="tactile" emma:mode="ink">
            <msink:context xmlns:msink="http://schemas.microsoft.com/ink/2010/main" type="paragraph" rotatedBoundingBox="1142,4707 24599,4931 24542,10875 1085,106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34205A-71D0-46D9-9B6A-E6EB978D4D87}" emma:medium="tactile" emma:mode="ink">
              <msink:context xmlns:msink="http://schemas.microsoft.com/ink/2010/main" type="line" rotatedBoundingBox="1142,4707 24599,4931 24570,7917 1113,7693"/>
            </emma:interpretation>
          </emma:emma>
        </inkml:annotationXML>
        <inkml:traceGroup>
          <inkml:annotationXML>
            <emma:emma xmlns:emma="http://www.w3.org/2003/04/emma" version="1.0">
              <emma:interpretation id="{5AAD0736-9A76-44C2-8C7B-88E21C5ED424}" emma:medium="tactile" emma:mode="ink">
                <msink:context xmlns:msink="http://schemas.microsoft.com/ink/2010/main" type="inkWord" rotatedBoundingBox="1302,4538 4887,4940 4571,7754 986,7351">
                  <msink:destinationLink direction="with" ref="{FFFFBA7B-BED2-4CA0-9392-47358BF4FD47}"/>
                  <msink:destinationLink direction="with" ref="{06C4DEA2-4EF9-4531-BD11-352A2A92D935}"/>
                  <msink:destinationLink direction="with" ref="{634BFC39-2BFC-481A-93F0-B10BA2DBD1F6}"/>
                </msink:context>
              </emma:interpretation>
              <emma:one-of disjunction-type="recognition" id="oneOf6">
                <emma:interpretation id="interp25" emma:lang="en-US" emma:confidence="0">
                  <emma:literal>ABD0001</emma:literal>
                </emma:interpretation>
                <emma:interpretation id="interp26" emma:lang="en-US" emma:confidence="0">
                  <emma:literal>£59,001</emma:literal>
                </emma:interpretation>
                <emma:interpretation id="interp27" emma:lang="en-US" emma:confidence="0">
                  <emma:literal>ABD&lt;0001</emma:literal>
                </emma:interpretation>
                <emma:interpretation id="interp28" emma:lang="en-US" emma:confidence="0">
                  <emma:literal>£599,001</emma:literal>
                </emma:interpretation>
                <emma:interpretation id="interp29" emma:lang="en-US" emma:confidence="0">
                  <emma:literal>ABDC0001</emma:literal>
                </emma:interpretation>
              </emma:one-of>
            </emma:emma>
          </inkml:annotationXML>
          <inkml:trace contextRef="#ctx1" brushRef="#br0" timeOffset="55275.1615">1437 4247 11739,'5'-18'5031,"-5"18"-258,0 0 129,-9-2-2322,9 22-1290,-8 3-516,8 12-129,-6-3-129,6 7-129,0-1-257,0 1-130,6-4 0,-1-4-259,2-3 1,-3-12-258,1 4-258,-5-20-258,0 0-645,-9-18-516,7 0-1419,-12-12-1032,-2-11-387,-2-7 1161,6 3 1161,-13-6 1548,9 1 1161,2 13 1161,-1-1 1806,7 5 1161,8 17 258,0 16-1032,8-18-903,23 23-645,-12 0-516,20 17-258,-8-8 0,17 15-129,-8-10-129,7 11-258,-8-5-129,2 5 0,-9-3-129,-6 3 0,-8-3 0,-9 5-129,-9-5 0,-7 5 1,-16-6-130,-13 1 0,-6 0-130,-13-4-128,-2 2-258,-15-13-645,16 8-3612,-12-6-258,0 0 0,10 1-387</inkml:trace>
          <inkml:trace contextRef="#ctx1" brushRef="#br0" timeOffset="60444.4573">2152 5145 9288,'0'-29'4386,"-25"10"258,4 15-387,5 4-1935,-23 0-903,15 7-387,-13 2-258,16 13-258,-6 3-258,9 8 0,4 5-258,7 6 0,3 4 0,4 4-129,2 1 129,11-1-129,4 1 129,5-7-129,6-3 129,2-13 0,4-7 129,4-14 0,1-9 0,3-12 0,-4-18 129,1-4 0,-9-11 0,0 1 0,-8-6 0,-6 2-129,-9-2-129,-7 0 129,-7 2-129,-13 4 0,-1 1-129,-9 4-258,3 12-258,-14-3-1290,7 16-2580,4 12-387,2 2 0,4 14-258</inkml:trace>
          <inkml:trace contextRef="#ctx1" brushRef="#br0" timeOffset="60847.4803">2906 5061 9417,'0'-26'4386,"-23"26"129,23 0-258,-32 24-1548,11-4-1677,15 12-387,-4 0-129,10 7-129,0-3 0,0 3-258,12-2 0,8-3-129,1-4 0,6-5 0,1-11 0,4-5 258,0-9-129,4-5 258,-6-18 0,2-4 0,-11-12 0,-3 2 0,-13-10 0,-5 1-258,-3 0 0,-13 1 0,-9 5-258,-5 2-258,1 15 0,-8-4-1032,14 15-3225,-9 12-258,0 5-129,3 15-258</inkml:trace>
          <inkml:trace contextRef="#ctx1" brushRef="#br0" timeOffset="54275.1044">121 5252 12126,'0'0'4902,"0"0"-129,0 0 0,-18-9-2967,18 25-1032,0 1-129,2 14-129,-2 1 0,0 7-258,0 4-129,4-1-129,-4 1 0,0-6-129,0 1 0,0-13-129,0-4 129,0-21-129,0 0 0,0 0 0,0-18 129,0-10 129,1-6-129,3-5 129,3-9 0,4 1 129,-1-1 0,5 4 0,1 1 0,3 9 0,-1 2 0,1 11 129,-3 9-129,0 8-129,-16 4 129,27 7-129,-18 9 129,-4 6-258,-5 4 129,0 1-129,-3 1 0,-8-5-129,-1 2-129,-4-7 129,1 2-258,-4-11 129,19-9-129,-23 14 258,23-14-129,0 0 258,0 0 0,0 0 258,0 0 0,19 12 129,-1-12 129,9 7 0,-2-3 0,5 8 0,-3 1 0,1 6-129,-5 1 129,0 8-129,-10 3 0,-3 3-129,-10-2 0,0 3 129,-7-3-129,-9 0-129,-10-5 129,-6-2-129,-2-7-129,-9-6-129,4 2-129,-13-14-387,15 14-1290,-9-14-2838,0-5-129,6-6-129,5-5 0</inkml:trace>
          <inkml:trace contextRef="#ctx1" brushRef="#br0" timeOffset="54763.1323">1080 4279 8901,'-32'-31'4386,"14"30"129,-14-3-387,-2 4-1935,7 14-903,-10 4-387,12 14-258,-7 0-129,12 7-129,1 2-129,10 2 0,7-1-129,2-2 0,14-5 0,13-3-129,9-5-129,3-9-129,11 1-645,-8-19-1548,3 0-2064,8-3-129,-5-15-129,0-2-645</inkml:trace>
          <inkml:trace contextRef="#ctx1" brushRef="#br0" timeOffset="53420.0555">-322 5011 7740,'-16'-5'4644,"-5"16"129,10 8-387,-7 15-774,-8-9-2193,15 18-516,-12-4-258,9 12-258,-6-4-129,8 1-129,-3-4-129,8-3 0,-2-5 129,6-4-129,-1-7 0,4-8 0,0-17 0,0 16 0,0-16 0,0 0 0,2-16 0,2-3 129,-1-10-129,6-4 129,-2-8 0,6-4 258,-1-3-129,4 5 129,-2-6-129,4 8 129,-5 2 0,3 8 0,-4 5 0,0 8-129,-12 18 1,9-23-259,-9 23 0,0 0 0,0 0 0,20 3 0,-20-3 0,21 32 0,-12-7 0,7 5 0,-2 6 0,1 5 0,-1 3 0,2 8 0,-4 0 0,-1 5 0,0-2 0,1-2 0,1-3 0,-3-4 0,-1-3 0,-2-11 0,2-6 0,-5-9 0,3-1 0,-7-16 0,0 0 0,0 0-259,0 0-515,-9 0-387,9 0-774,-27-13-2580,11-8-516,-7-2 0,-2-8-258</inkml:trace>
          <inkml:trace contextRef="#ctx1" brushRef="#br0" timeOffset="53593.0652">-484 5453 7869,'0'0'4386,"11"-11"0,-11 11-258,30-13-2193,0 13-903,4 2-1032,2-2-1548,5 0-2322,12 6-258,-8-6-387,10 0-258</inkml:trace>
          <inkml:trace contextRef="#ctx1" brushRef="#br0" timeOffset="78059.4647">2618 6563 6837,'0'-16'4902,"0"-6"-258,0 22-129,0 0-1677,-5-30-516,5 30-774,0 0-516,0-16-129,0 16-258,0 0-129,0 0-129,0 0-129,0-16 0,0 16 0,0 0-129,0 0 0,0 0-129,0 0 129,0 11 0,0 5-129,0 5 129,0 9-129,0 9 129,0 6 1,0 6-130,0 6 0,0 2 0,0-2 0,0 0 0,0-7-259,0-2-257,0-15-645,7 3-3483,-2-9-516,4-6 129,0-3-645</inkml:trace>
          <inkml:trace contextRef="#ctx1" brushRef="#br0" timeOffset="52375.9955">-35 4223 11223,'-2'-39'4515,"2"39"0,0 0-774,10-23-1677,14 23-1032,-24 0-258,44 14 0,-21-7-129,13 13-129,-8-2-258,10 10 129,-3 4-129,6 9 129,-2 7-129,6 11 0,1 7-129,9 7 129,0 1 0,7 6 0,4 2-129,4 0 1,1-4-130,-2 2 0,1-3 0,-5 1 0,-2 0 0,-5 6 0,-3 1 0,-5 1 0,-4-4 0,-3-4 0,-2-5 0,-4-9 0,-5-11 0,-3-14 0,-8-10 0,-3-11 0,-18-18 0,18 16 0,-18-16 0,0 0-2581,0 0-2450,-16-2-258,-2 0-129,-5 0-516</inkml:trace>
        </inkml:traceGroup>
        <inkml:traceGroup>
          <inkml:annotationXML>
            <emma:emma xmlns:emma="http://www.w3.org/2003/04/emma" version="1.0">
              <emma:interpretation id="{9833DAB4-D71A-44F0-B2F0-DA350E5A3875}" emma:medium="tactile" emma:mode="ink">
                <msink:context xmlns:msink="http://schemas.microsoft.com/ink/2010/main" type="inkWord" rotatedBoundingBox="5569,5497 6584,5507 6578,6167 5563,6157"/>
              </emma:interpretation>
            </emma:emma>
          </inkml:annotationXML>
          <inkml:trace contextRef="#ctx1" brushRef="#br0" timeOffset="62571.5789">4067 5152 5289,'0'-59'4644,"-10"33"129,3 8-258,7 18-1290,-32-38-774,32 38-774,-27-19-516,27 19-516,-27 0-129,17 14-129,-5 4-258,6 10 0,-1 4 0,3 11-129,1 2 0,5 4 0,1-1 0,7 0 0,5-1 0,8-6-129,5-4 129,5-9 0,4-6 129,6-10 0,1-12 0,4-2 129,-2-15 0,1-7 129,-10-9 0,-4-1 0,-10-9-129,-8 0 0,-12-3 0,-11 0-129,-15-2 0,-8 0-129,-3 3 0,-6 3-129,2 6 129,0 4-258,7 13-129,0 1-129,15 18-387,-11-2-1290,30 2-2580,-23 25-258,15-4 0,8 8-258</inkml:trace>
          <inkml:trace contextRef="#ctx1" brushRef="#br0" timeOffset="63152.6122">4782 4958 11739,'0'-18'4902,"0"18"-516,0 0 258,-7-19-2967,7 19-645,0 0-258,0 0-129,0 0-129,0 0-129,0 0 0,0 0 0,2 10-129,-2-10 0,0 0 0,0 0 0,11 18-129,-11-18 1,0 0-130,0 0 0,0 0 0,0 0 0,0 0 0,0 0 0,0 0 0,0 0 0,0 0 0,0 0 0,0 0 0,0 0 0,0 0 0,0 0 0,0 0 0,0 0 0,0 0 0,0 0 0,0 0 0,0 0 0,0 0 0,0 0 0,0 0 0,10 29 0,-6-6 0,1 9 0,2 9 0,2 7 0,4 9 0,-4 1 0,10 22-1936,-3-16-2966,-3 2-387,-1 2-129,0-1-387</inkml:trace>
        </inkml:traceGroup>
        <inkml:traceGroup>
          <inkml:annotationXML>
            <emma:emma xmlns:emma="http://www.w3.org/2003/04/emma" version="1.0">
              <emma:interpretation id="{A6BE2730-995A-4610-8ABE-DE770D8CA6A6}" emma:medium="tactile" emma:mode="ink">
                <msink:context xmlns:msink="http://schemas.microsoft.com/ink/2010/main" type="inkWord" rotatedBoundingBox="7845,5470 8447,5476 8441,6190 7838,6185">
                  <msink:destinationLink direction="with" ref="{FFFFBA7B-BED2-4CA0-9392-47358BF4FD47}"/>
                  <msink:destinationLink direction="with" ref="{06C4DEA2-4EF9-4531-BD11-352A2A92D935}"/>
                  <msink:destinationLink direction="with" ref="{634BFC39-2BFC-481A-93F0-B10BA2DBD1F6}"/>
                </msink:context>
              </emma:interpretation>
              <emma:one-of disjunction-type="recognition" id="oneOf7">
                <emma:interpretation id="interp30" emma:lang="en-US" emma:confidence="0">
                  <emma:literal>"</emma:literal>
                </emma:interpretation>
                <emma:interpretation id="interp31" emma:lang="en-US" emma:confidence="0">
                  <emma:literal>n</emma:literal>
                </emma:interpretation>
                <emma:interpretation id="interp32" emma:lang="en-US" emma:confidence="0">
                  <emma:literal>N</emma:literal>
                </emma:interpretation>
                <emma:interpretation id="interp33" emma:lang="en-US" emma:confidence="0">
                  <emma:literal>Y</emma:literal>
                </emma:interpretation>
                <emma:interpretation id="interp34" emma:lang="en-US" emma:confidence="0">
                  <emma:literal>^</emma:literal>
                </emma:interpretation>
              </emma:one-of>
            </emma:emma>
          </inkml:annotationXML>
          <inkml:trace contextRef="#ctx1" brushRef="#br0" timeOffset="63723.6448">6232 4997 12384,'-23'-25'4773,"23"25"-387,0 0 387,-25 0-3096,25 27-645,0-2-387,2 16-129,1 0-129,4 9-258,-1-2-129,1 0-129,2 1-129,-6-9-258,10 4-258,-13-21-1032,16 9-1806,-9-14-903,-7-18-387,0 0-129,21 2-258</inkml:trace>
          <inkml:trace contextRef="#ctx1" brushRef="#br0" timeOffset="63960.6584">6586 4976 12513,'46'-66'4773,"-32"46"-129,-14 20 129,16 0-2322,-16 0-1290,0 25-258,-2 4-258,2 12 0,0 1-386,4 14-259,1 2 0,2 5 0,6 8-130,-8-13-1031,22 12-2709,-15-10-1419,4-6 258,-1-5-387,1-9-645</inkml:trace>
        </inkml:traceGroup>
        <inkml:traceGroup>
          <inkml:annotationXML>
            <emma:emma xmlns:emma="http://www.w3.org/2003/04/emma" version="1.0">
              <emma:interpretation id="{86EF568F-8221-4428-B1EA-F381FFFAEAA7}" emma:medium="tactile" emma:mode="ink">
                <msink:context xmlns:msink="http://schemas.microsoft.com/ink/2010/main" type="inkWord" rotatedBoundingBox="9940,5423 10712,5431 10706,6098 9934,6090">
                  <msink:destinationLink direction="with" ref="{FFFFBA7B-BED2-4CA0-9392-47358BF4FD47}"/>
                  <msink:destinationLink direction="with" ref="{06C4DEA2-4EF9-4531-BD11-352A2A92D935}"/>
                  <msink:destinationLink direction="with" ref="{634BFC39-2BFC-481A-93F0-B10BA2DBD1F6}"/>
                </msink:context>
              </emma:interpretation>
              <emma:one-of disjunction-type="recognition" id="oneOf8">
                <emma:interpretation id="interp35" emma:lang="en-US" emma:confidence="1">
                  <emma:literal>10</emma:literal>
                </emma:interpretation>
                <emma:interpretation id="interp36" emma:lang="en-US" emma:confidence="0">
                  <emma:literal>Io</emma:literal>
                </emma:interpretation>
                <emma:interpretation id="interp37" emma:lang="en-US" emma:confidence="0">
                  <emma:literal>#0</emma:literal>
                </emma:interpretation>
                <emma:interpretation id="interp38" emma:lang="en-US" emma:confidence="0">
                  <emma:literal>io</emma:literal>
                </emma:interpretation>
                <emma:interpretation id="interp39" emma:lang="en-US" emma:confidence="0">
                  <emma:literal>$0</emma:literal>
                </emma:interpretation>
              </emma:one-of>
            </emma:emma>
          </inkml:annotationXML>
          <inkml:trace contextRef="#ctx1" brushRef="#br0" timeOffset="64427.6851">8279 4903 13545,'5'-41'4773,"-5"41"0,4-23-129,-3 32-2451,-1-9-1290,0 30-129,0-5-258,0 12 0,0 4-386,0 11-130,0 1 0,0 4 0,0 2 0,-1-2 0,1 0-517,0-11-644,3 11-645,-3-18-2838,4-11-516,6-8 258,-10-20-387</inkml:trace>
          <inkml:trace contextRef="#ctx1" brushRef="#br0" timeOffset="64779.7052">8697 5035 13416,'1'-25'4644,"3"7"0,-4 18 0,0 23-2838,-9-3-903,9 15-387,-9-3 0,7 11-258,-1-2 0,3 3-258,0-1 0,11-4-129,5-5 0,7-7 0,7-6 0,9-10 129,4-10-129,-2-4 258,3-19-129,-3-8 258,-5-13-129,-6-5 129,-16-8 0,-12 0-129,-6-1-129,-19 4-129,-7 9-516,-22-1-3096,6 13-774,-4 9-387,-1 9-258,4 10 0</inkml:trace>
        </inkml:traceGroup>
        <inkml:traceGroup>
          <inkml:annotationXML>
            <emma:emma xmlns:emma="http://www.w3.org/2003/04/emma" version="1.0">
              <emma:interpretation id="{26BB0434-052B-4B72-9C98-229FB61C91D7}" emma:medium="tactile" emma:mode="ink">
                <msink:context xmlns:msink="http://schemas.microsoft.com/ink/2010/main" type="inkWord" rotatedBoundingBox="12350,5257 16890,5405 16849,6674 12308,6526"/>
              </emma:interpretation>
              <emma:one-of disjunction-type="recognition" id="oneOf9">
                <emma:interpretation id="interp40" emma:lang="en-US" emma:confidence="0">
                  <emma:literal>F-=CD+AB+B15</emma:literal>
                </emma:interpretation>
                <emma:interpretation id="interp41" emma:lang="en-US" emma:confidence="0">
                  <emma:literal>F-=cD+AB+B15</emma:literal>
                </emma:interpretation>
                <emma:interpretation id="interp42" emma:lang="en-US" emma:confidence="0">
                  <emma:literal>F-=cd+AB+Bt5</emma:literal>
                </emma:interpretation>
                <emma:interpretation id="interp43" emma:lang="en-US" emma:confidence="0">
                  <emma:literal>F-=cd+AB+Bl5</emma:literal>
                </emma:interpretation>
                <emma:interpretation id="interp44" emma:lang="en-US" emma:confidence="0">
                  <emma:literal>F-=cd+AB+B15</emma:literal>
                </emma:interpretation>
              </emma:one-of>
            </emma:emma>
          </inkml:annotationXML>
          <inkml:trace contextRef="#ctx1" brushRef="#br2" timeOffset="110444.3171">10705 4848 14577,'-16'-22'4902,"16"22"-129,-4-21 0,4 21-2967,0 0-903,0 0 0,12 0-773,8 0-130,0 0 0,13 0 0,14 0 0,24 0 0,11-7 0,14 2 0,5-6 0,7 2 0,1-3 0,-2 3 0,-11-4 0,-20 4 0,-14 2 0,-17 2 0,-13 1 0,-14-1 0,-18 5 0,0 0-646,-15 0-4385,-9 5-258,-3 10 129,-3 2-516</inkml:trace>
          <inkml:trace contextRef="#ctx1" brushRef="#br2" timeOffset="109496.2627">10834 5431 8901,'4'-64'4515,"-2"36"129,-2-1-387,-2-6-1419,2 19-645,-4-13-774,4 29-129,-3-28-258,3 28-258,-4-16-258,4 16-128,0 0-388,0 0 0,0 0 0,0 0 0,0 18 0,4 5 0,1 7 0,4 11 0,-4 7 0,4 9 0,-2 5 0,-1 4 0,-1 3 0,2-1 0,-1-4 0,1-7 0,0-7 0,-2-10 0,2-6 0,-3-14 0,1-2 0,-5-18 0,0 0-1033,0 0-1418,0 0-2451,-7-20 0,2-3-129,-2-4-129</inkml:trace>
          <inkml:trace contextRef="#ctx1" brushRef="#br2" timeOffset="109746.2772">10849 5216 11352,'-6'-48'4773,"6"30"-129,0 18-129,29-14-2064,-29 14-903,42-14-387,-10 5-387,18 9-258,7-4 0,9 4-258,0 0-258,-2 0 0,-4 9-387,-12-5-516,0 13-2193,-25-4-1677,-23-13-129,0 30 0,-17-16-387</inkml:trace>
          <inkml:trace contextRef="#ctx1" brushRef="#br2" timeOffset="109979.2905">10886 5509 14190,'0'20'5031,"23"-7"-258,-3-8 129,-4-5-2838,25 3-1032,-6-3-257,11 4-775,4-2 0,2-2 0,5 3 0,-11-6-2065,4 3-2579,-8-2-387,-6 0-129,-8 0-258</inkml:trace>
          <inkml:trace contextRef="#ctx1" brushRef="#br2" timeOffset="111073.3531">12159 5428 14061,'0'0'4902,"-16"0"-258,16 0 258,15 1-3096,-15-1-645,35 2-258,-10-2-515,19 4-388,1-4 0,10 3 0,4-3 0,-1 6 0,1-3 0,-7-1 0,-4 3 0,-16-5 0,5 0-4516,-37 0-515,18 4-129,-18-4-258</inkml:trace>
          <inkml:trace contextRef="#ctx1" brushRef="#br2" timeOffset="111309.3666">12150 5602 15996,'15'7'4902,"1"-2"258,9 4-516,-8-7-3354,26 18-515,-2-15-775,12 9 0,4-10 0,7 1 0,6-1 0,-6-4 0,10 7-2452,-15-7-2321,-7 0-387,-12 0-129,-8 0-387</inkml:trace>
          <inkml:trace contextRef="#ctx1" brushRef="#br2" timeOffset="113080.4679">13925 5180 12255,'25'-17'4773,"-25"17"-387,20-31-129,-20 31-2322,9-19-645,-9 19-387,0-22-258,0 22-129,-13-21-129,-5 14-129,-5 2-129,-3 3 0,-6 2-129,-7 3 129,-2 12-129,-4 2 129,-5 7-129,2 6 129,-1 2-129,4 5 129,2 2-129,8 2 129,6 2-129,13 1 129,13 3-129,6-1 130,17 0-130,12-1 0,11-4 0,8-4 0,4-7 0,6-7 0,-1-7 0,1-7 0,-1-5 0,-3-4 0,-2-4 0,-9-12-130,10 16-1547,-21-11-3096,8-3-258,-6-4 0,2-3-258</inkml:trace>
          <inkml:trace contextRef="#ctx1" brushRef="#br2" timeOffset="113747.506">14606 5008 14448,'66'0'4902,"-25"5"-258,5 8 129,-8-1-3354,20 15-516,-10-4-258,9 7-129,-9 0-129,0 6-257,-7 0-130,-3 3 0,-8-2 0,-7 4 0,-9-4 0,-7 6 0,-7-6 0,-7 2 0,-12-5 0,-13 2 0,-9-6 0,-11-3 0,-6-1 0,-8-8 0,-2 4 0,-7-12 0,8 8 0,-11-18-1678,17 4-3224,1 1-258,10 0 129,4 2-516</inkml:trace>
          <inkml:trace contextRef="#ctx1" brushRef="#br2" timeOffset="113380.485">14706 5202 13029,'9'-34'4902,"-9"34"-129,0 0 258,4-23-2193,-4 23-1806,1 14-258,3 7-386,-4 3-388,0 8 0,0 3 0,0 10 0,0-1 0,0 2 0,0 1 0,5-5 0,1-4 0,-1-6 0,4-6 0,-9-26 0,16 34-775,-16-34-3740,0 0-645,-4-12 258,-1-6-387</inkml:trace>
        </inkml:traceGroup>
        <inkml:traceGroup>
          <inkml:annotationXML>
            <emma:emma xmlns:emma="http://www.w3.org/2003/04/emma" version="1.0">
              <emma:interpretation id="{7D6B9F89-3ABC-4649-A886-E1F41AE32AEE}" emma:medium="tactile" emma:mode="ink">
                <msink:context xmlns:msink="http://schemas.microsoft.com/ink/2010/main" type="inkWord" rotatedBoundingBox="17632,5518 18236,5524 18227,6385 17624,6379"/>
              </emma:interpretation>
            </emma:emma>
          </inkml:annotationXML>
          <inkml:trace contextRef="#ctx1" brushRef="#br2" timeOffset="115128.585">15969 5216 4515,'30'0'3741,"-30"0"129,0 0-129,0 0-1548,0 0-1032,0 0 0,0 0-258,0 0 0,0 0 0,9 12-258,-9-12 0,0 0 129,0 0 0,0 0-129,-14 11 129,14-11-129,0 0 0,0 0 0,-16 4-129,16-4 129,0 0-129,0 0 129,0 0-129,25 1-129,-9-1-128,12 0-259,4-1 0,11-1 0,1-5 0,10 1 0,-1-1 0,0 2 0,2 0 0,-7-2 0,2 7-775,-21-13-2063,-1 11-1935,-8-5-387,-20 7 129,17-12-387</inkml:trace>
          <inkml:trace contextRef="#ctx1" brushRef="#br2" timeOffset="115373.599">16369 4953 14448,'-4'-16'4902,"4"16"129,0 0-129,6 41-2838,-6-20-1032,9 18-644,-6 2-388,6 14 0,-5 4 0,-3 12 0,1 9 0,-4-2 0,2 15-4258,-12 1-773,-2 0-258,-11 1-387</inkml:trace>
        </inkml:traceGroup>
        <inkml:traceGroup>
          <inkml:annotationXML>
            <emma:emma xmlns:emma="http://www.w3.org/2003/04/emma" version="1.0">
              <emma:interpretation id="{92A4F3C3-D164-408D-B0BE-849DDC737D8D}" emma:medium="tactile" emma:mode="ink">
                <msink:context xmlns:msink="http://schemas.microsoft.com/ink/2010/main" type="inkWord" rotatedBoundingBox="18944,5411 21657,5437 21647,6466 18934,6440"/>
              </emma:interpretation>
            </emma:emma>
          </inkml:annotationXML>
          <inkml:trace contextRef="#ctx1" brushRef="#br0" timeOffset="122817.0248">17464 4924 12126,'15'-19'4644,"-15"19"-129,0 0 129,0 0-2709,0 9-903,0 14-129,-2 0-258,-3 12 0,-6 6-129,2 14-129,-7 6-129,0 7 129,0 4-257,-4 5-130,-1-1 0,2-3 0,-1-9 0,4-12 0,4-9 0,3-13 0,9-30 0,0 0 0,0 0 0,-11-30 0,11-13 0,5-9 0,8-10 0,3-5 0,5-8 0,4 0 0,3 0 0,3 1 0,6-1 0,2 11 0,-5 7 0,-4 13 0,-5 6 0,-4 13 0,-3 6 0,-2 17 0,-16 2 0,14 18 0,-6 7 0,0 7 0,1 5 0,4 9 0,-3 6 0,3 7 0,-4 3 0,-2 4 0,0-1 0,-2 8 0,1 0 0,1 0 0,0-2 0,0-5 0,-2-5 0,2-10 0,1-6 0,-7-15 0,3-5 0,-4-25 0,0 0 0,-29-5-2065,24-13-3095,-18-12 0,-2-2-258,-3-8 129</inkml:trace>
          <inkml:trace contextRef="#ctx1" brushRef="#br0" timeOffset="123627.0711">17445 5481 11868,'-25'-25'4644,"11"-3"-387,14 28 258,28-2-2709,-8-2-903,17 4-516,2 0 0,11 2-516,7 5-387,-2-7-903,18 0-1548,-5-2-1290,-6-14-387,2 0 0,-11-10-387,-15-6 2967,2-2 1806,-9 7 1935,-26-14 1806,2 9 1290,-5 7 258,-2 4-387,-2 5 258,2 16-2451,0 0-1032,0 0-516,-16 18-257,16 9-646,-2 5 0,2 12 0,0 4 0,0 7 0,-1 6 0,-3-3 0,2-1 0,-3-7 0,1-11 0,-5-14 0,9-25 0,-19 5 0,14-19 0,-1-27 0,6-8 0,0-16 0,0-2-130,13-8 1,10 0 129,5 6 0,4 5 129,9 11-129,-2 8 130,6 15-130,-4 10 0,3 12 0,-7 8 0,-4 5 0,-7 11 0,-6 3 0,-10 6 0,-8-2 0,-2 4 0,-18-4 0,-1 2 0,-8-7-388,2 3 1,-7-8-129,13-1 0,-1-6 129,20-6 258,-21 5 0,21-5 129,0 0 129,23 3 129,5 3 129,6-3 129,11 12 0,1 1-129,9 8-128,-7 3-259,2 11 0,-13 2 0,-10 8 0,-16 0 0,-11 2 0,-13-3 0,-21-3 0,-14-7 0,-14-3 0,-7-7 0,-8-11 0,-1-7 0,-6-7 0,8-2 0,1-11 0,16 2 0,-3-23-2194,21 11-2708,9-3-258,13 5-129,12 1 0</inkml:trace>
          <inkml:trace contextRef="#ctx1" brushRef="#br0" timeOffset="124432.1172">19198 5257 12513,'0'0'5160,"0"0"-258,9-13 0,-9 13-2193,48-3-1290,-19-2-645,22 5-386,1 0-388,17 3 0,4-1 0,7 3 0,-1-1 0,-5-1 0,-3 4 0,-19-7 0,3 16-1936,-25-16-2966,-8 0-516,-22 0-129,0 0-129</inkml:trace>
          <inkml:trace contextRef="#ctx1" brushRef="#br0" timeOffset="124629.1284">19709 5035 12126,'-20'-16'5289,"3"0"-258,17 16 129,0 8-903,0-8-3353,7 45-904,-4-11 0,10 17 0,-8 8 0,0 12 0,2 22 0,-8 1-2839,1 6-2192,-6-3-387,1 3-258</inkml:trace>
        </inkml:traceGroup>
        <inkml:traceGroup>
          <inkml:annotationXML>
            <emma:emma xmlns:emma="http://www.w3.org/2003/04/emma" version="1.0">
              <emma:interpretation id="{6832FC5F-C6E9-4FB8-9738-3CBD40531AE9}" emma:medium="tactile" emma:mode="ink">
                <msink:context xmlns:msink="http://schemas.microsoft.com/ink/2010/main" type="inkWord" rotatedBoundingBox="22287,5122 24597,5144 24583,6548 22273,6526"/>
              </emma:interpretation>
            </emma:emma>
          </inkml:annotationXML>
          <inkml:trace contextRef="#ctx1" brushRef="#br3" timeOffset="139804.9963">20708 5125 13674,'0'0'5031,"18"-18"-516,-18 18 129,0 0-3225,0 0-645,0 0-129,0 0-258,0 15 0,0 8 0,0 4 0,0 8-129,2 8 1,0 10-259,-1 8 0,-1 4 0,0 5 0,0 3 0,-5 1 0,-4-4 0,-1-3 0,-1-10 0,-2-12 0,3-11 0,-1-11 0,11-23 0,-21 0-130,10-20-128,6-17 129,-1-17-129,3-6 129,3-15 0,0-5 258,5-2-129,8-1 0,6 6 0,4 4 129,8 9 0,11 6 0,10 11 0,1 14-129,8 8 129,-1 10 0,-1 12 1,-8 3-130,-8 14 0,-16 13 0,-13 3 0,-10 6 0,-10 1 0,-13 2 0,-10-3-259,1-3 1,-4-6 0,5-4 0,2-7-129,9-1 129,16-15 129,0 0 129,0 0 129,14 0 0,15 0 129,3 0 0,12 0 129,1 0-129,6 7 130,-4 5-388,2 9 0,-6 1 0,-6 6 0,-12 2 0,-12 10 0,-13-5 0,-4 3 0,-22-3 0,-12-1 0,-6-2 0,-10-4 0,-3-8 0,1-8 0,-1-4 0,1-8 0,8 0 0,2-9 0,7-2 0,4-12 0,15 23-2065,-1-20-2837,3 4-387,5 0 0,13 16-129</inkml:trace>
          <inkml:trace contextRef="#ctx1" brushRef="#br3" timeOffset="148556.497">21838 5152 10836,'46'-30'5031,"-10"24"-129,3 6-129,6 13-1161,-8-1-2193,23 20-387,-8-1-387,7 15-128,-9 0-517,-2 9 0,-6-1 0,-3 2 0,-14-6 0,-5 0 0,-13-4 0,-7-5 0,-9-7 0,-10-4 0,-13-10 0,-9-2 0,-6-8 0,-10-4 0,1-3 0,-7-3 0,6 0 0,-10-18-1291,13 15-3740,1-11-258,10 5 129,4-6-387</inkml:trace>
          <inkml:trace contextRef="#ctx1" brushRef="#br3" timeOffset="149007.5228">21963 4560 14964,'0'0'5160,"0"0"-129,9-9-258,-9 9-3354,39 0-516,-4 0-386,22 12-517,11-10 0,23 7 0,6-6 0,8-1 0,4-2 0,-6 0 0,-9 0 0,-23-11 0,-1 6-4258,-45 2-902,-25 3-129,0 0-387</inkml:trace>
          <inkml:trace contextRef="#ctx1" brushRef="#br3" timeOffset="148239.4789">21986 5207 12900,'-2'-18'5031,"2"-8"-129,0 26-129,0 0-2709,-11-20-1032,11 20-258,0 0-129,0 13-129,0 3-386,4 10-130,1 6 0,4 11 0,-3 5 0,-1 9 0,-2 3 0,3 6 0,-3-2 0,-3 0 0,0-7 0,0-3 0,0-10 0,0-8 0,0-10 0,0-10 0,0-16 0,0 0 0,0 0 0,-9-26-1162,9-3-3740,0-14-258,-5-1 129,-6-13-516</inkml:trace>
        </inkml:traceGroup>
      </inkml:traceGroup>
      <inkml:traceGroup>
        <inkml:annotationXML>
          <emma:emma xmlns:emma="http://www.w3.org/2003/04/emma" version="1.0">
            <emma:interpretation id="{F6F802B8-E742-4342-A7CB-D934383FEA76}" emma:medium="tactile" emma:mode="ink">
              <msink:context xmlns:msink="http://schemas.microsoft.com/ink/2010/main" type="line" rotatedBoundingBox="12694,7054 23822,6960 23842,9261 12713,9355"/>
            </emma:interpretation>
          </emma:emma>
        </inkml:annotationXML>
        <inkml:traceGroup>
          <inkml:annotationXML>
            <emma:emma xmlns:emma="http://www.w3.org/2003/04/emma" version="1.0">
              <emma:interpretation id="{61C5F2B2-D108-465B-B798-F9C609BDDFCA}" emma:medium="tactile" emma:mode="ink">
                <msink:context xmlns:msink="http://schemas.microsoft.com/ink/2010/main" type="inkWord" rotatedBoundingBox="12695,7129 19420,7072 19435,8921 12710,8978"/>
              </emma:interpretation>
              <emma:one-of disjunction-type="recognition" id="oneOf10">
                <emma:interpretation id="interp45" emma:lang="en-US" emma:confidence="0">
                  <emma:literal>Exp).</emma:literal>
                </emma:interpretation>
                <emma:interpretation id="interp46" emma:lang="en-US" emma:confidence="0">
                  <emma:literal>Exp.).</emma:literal>
                </emma:interpretation>
                <emma:interpretation id="interp47" emma:lang="en-US" emma:confidence="0">
                  <emma:literal>Expo).</emma:literal>
                </emma:interpretation>
                <emma:interpretation id="interp48" emma:lang="en-US" emma:confidence="0">
                  <emma:literal>Exp]).</emma:literal>
                </emma:interpretation>
                <emma:interpretation id="interp49" emma:lang="en-US" emma:confidence="0">
                  <emma:literal>F=E+it).</emma:literal>
                </emma:interpretation>
              </emma:one-of>
            </emma:emma>
          </inkml:annotationXML>
          <inkml:trace contextRef="#ctx1" brushRef="#br0" timeOffset="156376.9443">13282 6783 14190,'29'-55'4773,"-24"37"-258,-5 18 129,0 0-3612,0 0-258,-2 16-258,-17 14-129,-1 18 0,-10 8-129,0 13 129,-8 7-258,3 15 129,-1 2 129,8 3-257,5 3-130,15 1 0,8 10 0,24 1 0,18-3 0,24-7 0,23-4 0,18-14 0,19-8-259,7-18-128,17-7-645,-8-27-1419,8 0-2322,-1-4-129,-10-6 0,-6-3-387</inkml:trace>
          <inkml:trace contextRef="#ctx1" brushRef="#br0" timeOffset="153527.7813">14401 7303 8772,'9'-22'4515,"-9"22"-129,-11-21 0,11 21-1161,-26-18-1548,-5 6-645,14 10-258,-14-4-129,8 6-258,-7 0 0,2 8 0,-3 4-129,1 9 0,-2 4 0,4 7-129,-3 4 129,3 5-129,3 2 129,5 3-258,6-2 129,7-1-129,7-4 129,4-2-129,13-5 0,12-1 0,6-8 129,8-2-129,5-5 129,6-3-129,1-5 0,0-4-129,2 0-258,-7-4-258,12 1-1161,-14-4-2838,-2-8-258,-7-3-129,-1-4-387</inkml:trace>
          <inkml:trace contextRef="#ctx1" brushRef="#br0" timeOffset="155352.8853">14049 6888 11868,'-13'-18'4773,"13"18"-258,0 0 129,-12-19-2580,12 19-903,0 0-387,0 0-129,0 0-129,7 10 0,-7-10-129,29 6 0,-4-6 0,12 3-257,7-3-130,11 0 0,6 0 0,7 0 0,4 0 0,-9-9-1291,10 9-3482,-8 0-387,1 2 129,-5 4-387</inkml:trace>
          <inkml:trace contextRef="#ctx1" brushRef="#br0" timeOffset="153784.796">14833 7544 14061,'50'-7'5031,"-18"6"-258,2-3 0,7 4-2967,-4 0-903,17 0-387,-5 0-258,3-2-258,-2 0-129,-6-5-387,8 7-1548,-6-1-2580,-16-8-129,-10-2-387,-20 11 0</inkml:trace>
          <inkml:trace contextRef="#ctx1" brushRef="#br0" timeOffset="154031.8102">15283 7370 15222,'-17'-14'5031,"17"14"0,0 0-258,0 0-3096,0 0-774,-4 12-773,4-12-130,0 39 0,0-6 0,2 4 0,1 4 0,5 7 0,-1 0 0,-2 0 0,4 0 0,-6-11 0,8 6 0,-11-23-1549,11 8-3482,-8-12-258,-3-16 129,20 14-387</inkml:trace>
          <inkml:trace contextRef="#ctx1" brushRef="#br0" timeOffset="154316.8261">15776 7448 15609,'25'-12'5031,"-5"17"0,-8 11-258,-12 6-3612,4 11-387,-4 3-386,8 12-388,-8 4 0,0 6 0,0 5 0,0-1 0,0-3 0,0-11 0,0-4 0,0-17-388,4-2-902,-4-25-1548,0-20-2064,0-10-129,7-13 0,-1-7-129</inkml:trace>
          <inkml:trace contextRef="#ctx1" brushRef="#br0" timeOffset="155779.9101">15812 6897 11739,'-16'0'4902,"16"0"-129,0 0 129,16-4-1806,16 10-1806,-9-6-387,20 2-258,-1-2-128,17 1-517,0-1 0,8 0 0,-1 0 0,-7 0 0,-1 0 0,-17-3-259,9 3-4514,-29 0-387,-21 0 129,0 16-387</inkml:trace>
          <inkml:trace contextRef="#ctx1" brushRef="#br0" timeOffset="154571.8409">15888 7477 10320,'7'-73'4644,"0"50"258,-7 23-516,43-14-1548,-25 6-1161,25 12-387,-6 3-516,15 13-129,-4-1 129,8 10-516,-6 1 1,0 4-259,-9 1 0,-7 3 0,-11-3 0,-11 1 0,-12-6 0,-10 0 0,-21-3 0,-11-7 0,-6 1 0,-23-19-1678,-4 7-3224,-7-6-258,2 1-129,-4-4-258</inkml:trace>
          <inkml:trace contextRef="#ctx1" brushRef="#br0" timeOffset="157195.9909">16609 6516 9159,'14'-14'4644,"14"9"258,-8 5-516,8 0-1161,15 21-1548,-11 0-516,23 26-258,-7 10-258,11 21-129,-6 7-129,6 20 129,-7 7-129,-6 11-258,-11 5 1,-8 4-130,-9-4 0,-11-5 0,-7-6 0,-5-9 0,-15-10 0,-5-14 0,-3-9-130,-10-22-515,10-1-1032,-22-17-2967,11-12-387,-4-7-258,6-5 129</inkml:trace>
          <inkml:trace contextRef="#ctx1" brushRef="#br0" timeOffset="151919.6893">11157 7237 9933,'-9'-25'4902,"9"25"-129,0 0-129,-7-23-774,7 23-2580,-4 16-516,4 9-129,-9 0-129,6 12 0,-10 6 129,4 12-386,-5 2-259,5 5 0,-3 2 0,5 0 0,-1-4 0,5 1 0,-1-11 0,4-4 0,0-7 0,0-12 0,0-2 0,0-25-130,0 21-644,0-30-774,0 9-2193,6-32-1290,-5 0 258,1-7-258,2-11-645</inkml:trace>
          <inkml:trace contextRef="#ctx1" brushRef="#br0" timeOffset="152152.7027">11089 7310 8385,'2'-66'4902,"7"39"-258,3 4-129,2 0-516,22 18-2064,-15-13-645,26 12-258,-8-2-258,18 6-258,-2-4-129,9 5 1,-4-1-388,-3 2 0,-5 0 0,-10 0 0,-1 3-517,-17-3-515,4 2-3612,-28-2-387,0 16 129,-14-3-516</inkml:trace>
          <inkml:trace contextRef="#ctx1" brushRef="#br0" timeOffset="152388.7162">11118 7445 15222,'1'16'4902,"35"-5"0,-13-10-258,16 8-3354,-18-9-516,19 4-258,-10-2 1,4 1-517,1 2-130,-1-5-644,12 11-2580,-10-7-1419,3-1-129,-2 1-387,4-2-129</inkml:trace>
          <inkml:trace contextRef="#ctx1" brushRef="#br0" timeOffset="152620.7293">11966 7543 14190,'55'0'5031,"-21"0"0,5-2-129,-2-7-2064,4 9-2193,-7 0-515,-2 0-130,-3 0-259,-13 0-515,1 5-774,-26-3-2322,9-2-1161,-33 13 258,4-6-516,-5 3-129</inkml:trace>
          <inkml:trace contextRef="#ctx1" brushRef="#br0" timeOffset="152763.7376">12026 7614 9933,'-21'3'4902,"21"-3"-258,0 20-129,18-8-1677,3-12-1290,25 11-516,4-6-645,13-1-645,15 10-1935,4-7-2064,-2-5-516,2 3 0,-6-5-258</inkml:trace>
          <inkml:trace contextRef="#ctx1" brushRef="#br0" timeOffset="159388.1165">17736 7801 14706,'18'-8'5160,"-18"8"0,16-5-258,-27-2-3225,11 7-645,0 0-902,0 0-130,0 0 0,0 0 0,0 0 0,0 0 0,0 0 0,0 0 0,0 0 0,0 0 0,0 0 0,0 0 0,0 0 0,-24 0-3097,24 0-2192,0 0-129,0 0-258</inkml:trace>
        </inkml:traceGroup>
        <inkml:traceGroup>
          <inkml:annotationXML>
            <emma:emma xmlns:emma="http://www.w3.org/2003/04/emma" version="1.0">
              <emma:interpretation id="{580E92A3-6C2F-4335-911B-4CA4B7D9F402}" emma:medium="tactile" emma:mode="ink">
                <msink:context xmlns:msink="http://schemas.microsoft.com/ink/2010/main" type="inkWord" rotatedBoundingBox="19814,6994 23822,6960 23842,9261 19833,9295"/>
              </emma:interpretation>
              <emma:one-of disjunction-type="recognition" id="oneOf11">
                <emma:interpretation id="interp50" emma:lang="en-US" emma:confidence="0">
                  <emma:literal>Eats)</emma:literal>
                </emma:interpretation>
                <emma:interpretation id="interp51" emma:lang="en-US" emma:confidence="0">
                  <emma:literal>Gatos)</emma:literal>
                </emma:interpretation>
                <emma:interpretation id="interp52" emma:lang="en-US" emma:confidence="0">
                  <emma:literal>tats)</emma:literal>
                </emma:interpretation>
                <emma:interpretation id="interp53" emma:lang="en-US" emma:confidence="0">
                  <emma:literal>(its)</emma:literal>
                </emma:interpretation>
                <emma:interpretation id="interp54" emma:lang="en-US" emma:confidence="0">
                  <emma:literal>Gats)</emma:literal>
                </emma:interpretation>
              </emma:one-of>
            </emma:emma>
          </inkml:annotationXML>
          <inkml:trace contextRef="#ctx1" brushRef="#br0" timeOffset="160267.1668">18354 6808 14448,'0'-52'4902,"0"33"-258,0-4-387,0 23-2709,0 0-645,-9 21-258,-6 4-129,3 18-129,-8 6 0,-1 16-257,-4 7-130,-1 9 0,1 4 0,5 6 0,6 1 0,10 2 0,4 2 0,13 6 0,10-4 0,9-2 0,9-11 0,3-7 0,4-10 0,-2-15 0,3-10 0,-3-22-130,4-3-773,-17-21-1677,5-1-2322,-4-10-129,-6-4-129,-5-10-387</inkml:trace>
          <inkml:trace contextRef="#ctx1" brushRef="#br0" timeOffset="161409.2321">18604 6765 16125,'0'-17'5031,"0"-7"129,0 24-387,29-8-3612,-29 8-644,43-8-517,-11 5 0,8 3 0,5 0 0,10-4 0,11 4 0,-7-3-1033,14 3-3869,-15 7-258,1 4 129,-11 3-516</inkml:trace>
          <inkml:trace contextRef="#ctx1" brushRef="#br0" timeOffset="160832.1991">18980 7205 14964,'-9'-20'5160,"9"20"-258,-22-7-129,22 7-3354,-21 41-774,2-5-129,4 10-128,-4 5-388,-3 10 0,3-6 0,3 2 0,3-6 0,3-8 0,4-9 0,1-7 0,1-11 0,4-16 0,0 0 0,0-22 0,6-8-130,4-9 130,3-9 0,1-9 0,4-2 0,0-1 0,-2 1 130,2 6-130,-4 3 0,0 13 0,-5 6 0,0 12 0,-9 19 0,0 0 0,16-4 0,-7 15 0,0 12 0,3 9 0,2 5 0,8 10 0,-1 1 0,4 9 0,-2-4 0,2 4 0,-2-2 0,-2-3 0,-3-1 0,-2-6 0,-2-4 0,-6-11 0,-1-4 0,-7-26 0,7 29 0,-7-29-1033,0 0-2579,-13-5-1677,-1-13 258,-7-4-258,-1-2-258</inkml:trace>
          <inkml:trace contextRef="#ctx1" brushRef="#br0" timeOffset="161015.2096">18901 7566 10320,'-23'-13'4902,"23"13"0,-1-17-129,17 17-1290,7-2-2322,28 2-645,6 0-516,7 0-387,14 3-1935,-5-1-2322,-5-2-129,-8 2-258,-10-2-129</inkml:trace>
          <inkml:trace contextRef="#ctx1" brushRef="#br0" timeOffset="161689.2481">19428 7265 15609,'64'14'4773,"-28"-6"258,-3-3-387,15 6-3612,-14-6-516,14 2-129,0 0-129,0-2-387,2 3-129,-5-8-516,11 12-1419,-9-10-2709,-13-2 129,-10 0-387,-24 0-129</inkml:trace>
          <inkml:trace contextRef="#ctx1" brushRef="#br0" timeOffset="161904.2604">19860 7224 14448,'0'0'5031,"0"0"-129,-9 22 129,9-22-3483,0 42-645,0-13 1,7 10-904,-1 2 0,-1 5 0,-1 4 0,-4-4 0,5 6-517,-5-18-1805,0 5-2580,0-9-258,5-5-129,1-9-129</inkml:trace>
          <inkml:trace contextRef="#ctx1" brushRef="#br0" timeOffset="162615.3009">20385 7301 15351,'16'-9'5160,"-16"9"-258,18 23 0,-18-2-3999,0 18-258,-6 1 0,6 9-386,-7 1-259,4 2 0,-1 3 0,-1-7 0,1-7 0,3-9 0,1-7-130,0-25-128,0 0-129,0 0 0,-2-32 129,2-9-129,0-4 129,0-8 258,2-7 0,5 1 129,2 2 129,7 4 129,3 3-129,6 11 129,2 5-129,6 12 0,3 6-128,3 15-130,-3 1 0,-2 7 0,-8 11 0,-4 1 0,-10 4 0,-8-1 0,-4 1 0,-8-4-259,-2-1 1,-8-5-129,18-13 0,-30 16 0,30-16 129,-18 8 0,18-8 0,0 0 129,0 0 129,14 15 129,-14-15 129,36 16 0,-15-6 0,9 6 129,-5 0 0,6 8 0,-7-1 0,1 7-257,-5-2-130,-4 6 0,-11 0 0,-5 2 0,-3-3 0,-15-2 0,-9-3 0,-8-3 0,-6-2 0,-7-5 0,0-4 0,-4-9 0,4-1 0,-5-4 0,8-2-388,-5-19-644,18 12-1032,-10-20-2967,10-4 129,1-5-258,8-4-129</inkml:trace>
          <inkml:trace contextRef="#ctx1" brushRef="#br0" timeOffset="162941.3198">20294 6771 16641,'54'-2'5031,"-17"2"129,0 3-258,10 12-3999,-7-6-773,19 1-130,-2 3 0,9-3 0,3-4 0,1 1 0,-3-5 0,-3 1 0,-7-1 0,-11-2 0,-5 0 0,-25-14-1420,-16 14-3482,0 0-387,0 0 0,-1-20-258</inkml:trace>
          <inkml:trace contextRef="#ctx1" brushRef="#br0" timeOffset="164104.3859">21755 6401 10320,'0'0'4644,"0"-16"258,0 16-387,10-6-1032,15 15-2064,-5-3-387,15 17-387,-3-2 0,15 16 0,-7 8-128,7 19-517,-6 9 0,-2 18 0,-11 10 0,-3 11 0,-7 9 0,-11 11 0,-7 1 0,-3 9 0,-19-1 0,-8-1 0,-9-8 0,-11-6 0,-7-8 0,-7-15 0,-7-9 0,-9-21 0,-4-9 0,-6-18 0,11 10-2194,-11-23-3095,6-4-129,2-6-258,13-5-258</inkml:trace>
        </inkml:traceGroup>
      </inkml:traceGroup>
      <inkml:traceGroup>
        <inkml:annotationXML>
          <emma:emma xmlns:emma="http://www.w3.org/2003/04/emma" version="1.0">
            <emma:interpretation id="{EB8036FC-79D9-4383-925E-5DA1085ADCD9}" emma:medium="tactile" emma:mode="ink">
              <msink:context xmlns:msink="http://schemas.microsoft.com/ink/2010/main" type="line" rotatedBoundingBox="18968,9170 23895,9144 23904,10861 18977,10886"/>
            </emma:interpretation>
          </emma:emma>
        </inkml:annotationXML>
        <inkml:traceGroup>
          <inkml:annotationXML>
            <emma:emma xmlns:emma="http://www.w3.org/2003/04/emma" version="1.0">
              <emma:interpretation id="{FD0F7CB1-D1D7-4118-A0FA-C293E245EA7A}" emma:medium="tactile" emma:mode="ink">
                <msink:context xmlns:msink="http://schemas.microsoft.com/ink/2010/main" type="inkWord" rotatedBoundingBox="18968,9170 23895,9144 23904,10861 18977,10886"/>
              </emma:interpretation>
              <emma:one-of disjunction-type="recognition" id="oneOf12">
                <emma:interpretation id="interp55" emma:lang="en-US" emma:confidence="0">
                  <emma:literal>(5+32)</emma:literal>
                </emma:interpretation>
                <emma:interpretation id="interp56" emma:lang="en-US" emma:confidence="0">
                  <emma:literal>(5+ D)</emma:literal>
                </emma:interpretation>
                <emma:interpretation id="interp57" emma:lang="en-US" emma:confidence="0">
                  <emma:literal>(5t D)</emma:literal>
                </emma:interpretation>
                <emma:interpretation id="interp58" emma:lang="en-US" emma:confidence="0">
                  <emma:literal>(5+2)</emma:literal>
                </emma:interpretation>
                <emma:interpretation id="interp59" emma:lang="en-US" emma:confidence="0">
                  <emma:literal>(5 D)</emma:literal>
                </emma:interpretation>
              </emma:one-of>
            </emma:emma>
          </inkml:annotationXML>
          <inkml:trace contextRef="#ctx1" brushRef="#br0" timeOffset="165939.4912">17598 8982 4386,'16'-32'4644,"-16"32"-258,0-31 129,0 31-1032,0 0-903,-38-21-645,22 32-645,-14 1-387,7 24-258,-9 5-129,3 17 0,-4 5-258,4 11 129,2 3-258,8 7 129,3-3 0,9 3-129,5-2 0,4-6 0,16-5 0,8-7-129,8-7 129,11-7-129,6-11-129,13-10 129,7-10-258,4-10-129,12 4-774,-12-12-3354,7-1-258,-4-5-129,-7-7-258</inkml:trace>
          <inkml:trace contextRef="#ctx1" brushRef="#br0" timeOffset="166908.5467">18313 8733 14964,'73'-15'5289,"-34"14"-258,-5-3-129,17 4-3612,-21 0-387,17 5-515,1-3-388,12 4 0,8-6 0,21 0 0,5-6 0,9-4 0,-3-3 0,-4-3 0,-11 4 0,-19-3 0,-11 10 0,-37-6-3484,-18 11-1805,0 0 129,-16 4-774,-21 7 387</inkml:trace>
          <inkml:trace contextRef="#ctx1" brushRef="#br0" timeOffset="166599.5289">18638 9480 15222,'2'-50'5160,"-2"50"-129,0-18-129,0 18-3483,-9 14-645,0 11-515,7 9-259,-5 5 0,4 6 0,1 5 0,0-1 0,2-2 0,0-8 0,2-5 0,2-13 0,1-5 0,-5-16 0,0 0-130,0-25-386,2-7 129,-2-12 0,0-8 129,0-12 0,0-9 258,3-4 0,3-3 516,6 6-387,2 1 258,9 11-129,-1 8 129,6 17-128,1 14-259,3 19 0,-2 8 0,-5 15 0,-6 11 0,-6 8 0,-10 1 0,-3 2 0,-9 0 0,-12-4 0,0-3-388,-6-9 1,6-2 0,-1-9 0,22-14 0,-19 20 258,19-20 0,10 12 258,12-6 0,8 4 129,6 1 129,8 5-129,1 0 129,8 9-129,-9-4 130,3 8-388,-14-3 0,-6 6 0,-11-1 0,-14 1 0,-11-2 0,-21-2 0,-15-3 0,-6-7 0,-6 0 0,-11-9 0,2 0 0,-8-9-388,17 1-1676,-13-8-2838,17-11-387,1-5-129,8-9 129</inkml:trace>
          <inkml:trace contextRef="#ctx1" brushRef="#br0" timeOffset="167352.5721">19700 9425 14319,'55'0'5160,"-17"0"-258,8 3 129,-7-3-3483,29 4-774,-3-4-258,8 2-258,-2-2-129,-3 0-387,1 0-903,-17-8-3612,-6-4-258,-15-4 0,-15-2-516</inkml:trace>
          <inkml:trace contextRef="#ctx1" brushRef="#br0" timeOffset="167544.5829">20164 9188 14577,'-21'18'5160,"21"5"0,4 4-258,17 15-3612,-16-6-258,13 16-386,-7-4-646,1 3 0,-1 1 0,-2-8 0,5 8-775,-14-15-3998,11-7-516,3-12 258,13-7-516</inkml:trace>
          <inkml:trace contextRef="#ctx1" brushRef="#br0" timeOffset="167801.5977">21244 9208 16641,'53'-32'5160,"-53"32"258,15 17-387,-10 21-4514,-5 4-517,-2 12 0,-3 5 0,0 6 0,-6 5 0,0-8 0,4-5 0,-4-13 0,10-6 0,-10-19 0,11-1-1162,0-18-4127,-7-18-129,2-17 129,-1-8-387</inkml:trace>
          <inkml:trace contextRef="#ctx1" brushRef="#br0" timeOffset="168088.6142">21079 9053 14706,'7'-59'4902,"19"49"129,17 20-903,2 3-2838,31 24-387,2-3-258,13 17-129,-4 3-129,-1 4-128,-12 5-259,-13-1 0,-18-3 0,-22-2 0,-21-9 0,-11-4 0,-26-10 0,-15-6 0,-10-8 0,-11-9 0,-2-4 0,-5-7 0,6 1-646,-6-4-515,24 3-1161,-11-11-2709,17 1 129,9-5-387,7-2 129</inkml:trace>
          <inkml:trace contextRef="#ctx1" brushRef="#br0" timeOffset="168395.6317">21468 8564 15609,'175'3'5160,"-79"17"0,5 19-258,-25 5-3612,26 36-644,-19 13-646,-10 24 0,-28 11 0,-26 15 0,-19 6 0,-35 2 0,-17 8 0,-26-24 0,-2 2-4903,-16-18-386,2-12 0,-4-16-645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1.1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FFFBA7B-BED2-4CA0-9392-47358BF4FD47}" emma:medium="tactile" emma:mode="ink">
          <msink:context xmlns:msink="http://schemas.microsoft.com/ink/2010/main" type="inkDrawing" rotatedBoundingBox="3097,6291 11590,6298 11589,6472 3096,6465" semanticType="underline" shapeName="Other">
            <msink:sourceLink direction="with" ref="{5AAD0736-9A76-44C2-8C7B-88E21C5ED424}"/>
            <msink:sourceLink direction="with" ref="{A6BE2730-995A-4610-8ABE-DE770D8CA6A6}"/>
            <msink:sourceLink direction="with" ref="{86EF568F-8221-4428-B1EA-F381FFFAEAA7}"/>
          </msink:context>
        </emma:interpretation>
      </emma:emma>
    </inkml:annotationXML>
    <inkml:trace contextRef="#ctx0" brushRef="#br0">66 168 1,'-30'-90'3482,"30"90"775,0 0-387,-20-16-387,20 16-516,0 0-258,0 0-387,-21-22-387,21 22-774,0 0-387,0 0-258,0 0-129,5-21-129,-5 21 0,21-14-129,-3 8 0,9 3-129,5 1 129,7 2-129,9 0 129,9 7-129,14 0 129,11 2-129,14-2 0,11-1 129,6-3-129,14-3 129,8 2-129,11-2 0,10 0 0,10 0 0,6 0 0,10 0 129,10 0-129,25 0 0,14 0 129,15 0-129,8-4 0,20-1 129,12-2-129,11 3 0,13 1 0,-1 1 129,1 0-129,-2 2 129,-1 0-129,-8 4 129,-5 3 0,-10 0 0,-12-2 0,-10 1-129,-11-1 129,-15-5-258,-21 4 0,-21-4-129,-12 0-129,-26-6-516,-3 6-903,-35 0-2838,-20 0 129,-17 0-258,-24-7-129</inkml:trace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2.1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524EBF7-36E2-46C5-9589-368D7BD9A6E3}" emma:medium="tactile" emma:mode="ink">
          <msink:context xmlns:msink="http://schemas.microsoft.com/ink/2010/main" type="inkDrawing" rotatedBoundingBox="3037,11187 3129,6487 3207,6489 3115,11189" semanticType="verticalRange" shapeName="Other">
            <msink:sourceLink direction="with" ref="{ABBC0A10-FE59-45E5-B419-DBA82116066C}"/>
            <msink:destinationLink direction="with" ref="{7447711B-EA33-4238-94BE-4B8810F256D3}"/>
          </msink:context>
        </emma:interpretation>
      </emma:emma>
    </inkml:annotationXML>
    <inkml:trace contextRef="#ctx0" brushRef="#br0">133 74 7482,'-17'-34'4515,"1"11"129,16 23-1032,0 0-1032,-20-19-516,20 19-774,0 0-387,0 19-258,0-1-129,2 10-258,1 4 129,4 11-129,-3 5 0,3 13 0,-3 1 0,-1 11 0,-1 9-129,0 19 129,-2 15 0,0 14 0,-2 8 0,-3 15 0,-2 9 129,-1 21 129,-4 9-257,3 2-259,-3-2 0,3 6 0,-2 5 0,2 12 0,2-3 0,0-13 0,3-11 0,1-6 0,1-10 0,2-4 0,0-14 0,0-15 0,0-11 0,4-12 0,3-9 0,2-19 0,3-7 0,-5-25 0,9-4-775,-16-36-2837,0-16-1290,0 0-387,0 0 129,0 0-129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3.4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447711B-EA33-4238-94BE-4B8810F256D3}" emma:medium="tactile" emma:mode="ink">
          <msink:context xmlns:msink="http://schemas.microsoft.com/ink/2010/main" type="inkDrawing" rotatedBoundingBox="2805,13618 3066,10924 3139,10931 2878,13625" semanticType="callout" shapeName="Other">
            <msink:sourceLink direction="with" ref="{0524EBF7-36E2-46C5-9589-368D7BD9A6E3}"/>
            <msink:sourceLink direction="with" ref="{F89259B6-96D6-4620-9D43-9846807FAA6D}"/>
          </msink:context>
        </emma:interpretation>
      </emma:emma>
    </inkml:annotationXML>
    <inkml:trace contextRef="#ctx0" brushRef="#br0">298 64 10449,'-12'-42'4644,"12"42"-258,-11-25 0,11 25-2193,0 0-903,-16 12-387,16 22-258,0-2-258,0 18 0,0 1 0,2 19 0,-2 3 129,0 17-129,-5 5 0,-3 20 0,-2 10 0,1 12-128,-4 2-259,3 8 0,-1-4 0,0-5 0,3-3 0,-3-8 0,-2-6 0,1-7 0,-4-8 0,0-6 0,-2-6 0,0-8 0,1-10 0,1-10 0,3-9 0,2-15 0,4-2 0,0-14 0,7-1-259,0-25-1031,0 27-1677,0-27-2193,16-2 129,0-17-387,11-17 129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7.1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C4DEA2-4EF9-4531-BD11-352A2A92D935}" emma:medium="tactile" emma:mode="ink">
          <msink:context xmlns:msink="http://schemas.microsoft.com/ink/2010/main" type="inkDrawing" rotatedBoundingBox="3218,7920 11653,7686 11656,7785 3221,8018" semanticType="underline" shapeName="Other">
            <msink:sourceLink direction="with" ref="{5AAD0736-9A76-44C2-8C7B-88E21C5ED424}"/>
            <msink:sourceLink direction="with" ref="{A6BE2730-995A-4610-8ABE-DE770D8CA6A6}"/>
            <msink:sourceLink direction="with" ref="{86EF568F-8221-4428-B1EA-F381FFFAEAA7}"/>
          </msink:context>
        </emma:interpretation>
      </emma:emma>
    </inkml:annotationXML>
    <inkml:trace contextRef="#ctx0" brushRef="#br0">-3 254 4515,'0'0'3870,"0"0"-129,-20-22 129,20 22-1935,0 0-516,-16-8-258,16 8-258,0 0 0,0 0 0,0 0-258,13 1 129,-13-1-129,39 9 129,-12-9-129,21 11 129,7-9-258,27 5 0,10-4 0,25 1-258,17-2 129,24 1-258,24-3 129,28 0-129,19 0 0,24 0-129,28-7 0,21 0 129,22-2-129,23 0 0,7-1 129,3-1-129,11 0 0,1 2 129,-15 0 0,-2 1-129,-9 0 129,-19 1 0,-16 0-129,-13 0 129,-20 0 0,-17 0-129,-21-2 129,-27 0-129,-23-3 0,-20-1 0,-18 1 0,-22-1 0,-19 1-129,-19 1 129,-11-1-129,-14 1 0,-9 4 0,-15-2-129,-7 7-129,-13-7-258,1 9-645,-21 0-3354,-9 0 0,-7 4-129,-16-1-258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6.2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34BFC39-2BFC-481A-93F0-B10BA2DBD1F6}" emma:medium="tactile" emma:mode="ink">
          <msink:context xmlns:msink="http://schemas.microsoft.com/ink/2010/main" type="inkDrawing" rotatedBoundingBox="2982,9681 12125,9642 12126,9686 2983,9726" semanticType="underline" shapeName="Other">
            <msink:sourceLink direction="with" ref="{5AAD0736-9A76-44C2-8C7B-88E21C5ED424}"/>
            <msink:sourceLink direction="with" ref="{A6BE2730-995A-4610-8ABE-DE770D8CA6A6}"/>
            <msink:sourceLink direction="with" ref="{86EF568F-8221-4428-B1EA-F381FFFAEAA7}"/>
          </msink:context>
        </emma:interpretation>
      </emma:emma>
    </inkml:annotationXML>
    <inkml:trace contextRef="#ctx0" brushRef="#br0">0 27 4644,'0'0'4257,"0"0"-129,0 0 387,19 13-1935,-3-13-516,20 9 0,-6-9-258,27 9-516,0-9-387,28 7-258,13-7-129,29 3 0,13-3-258,27 0 129,22-3-129,33-1 0,20 1-129,23-1 0,21-1 129,24 3-129,17-2 0,29 4-129,9 0 129,10 0-129,15-1 129,3 1-129,-4-2 129,6 0-129,-9 0 0,-16 0 0,-9 1 129,-12 1-129,-24 0 0,-17 0 0,-18 0 0,-25 0 0,-19-2-129,-26-3-129,-28 1-129,-39-7-387,-16 11-903,-43 0-2838,-22-7-258,-33 2-129,-39 5-258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8.1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E4E8DC-49F6-46B0-98C3-392075FE7A39}" emma:medium="tactile" emma:mode="ink">
          <msink:context xmlns:msink="http://schemas.microsoft.com/ink/2010/main" type="inkDrawing" rotatedBoundingBox="3059,11575 12051,11375 12054,11487 3061,11687" semanticType="underline" shapeName="Other"/>
        </emma:interpretation>
      </emma:emma>
    </inkml:annotationXML>
    <inkml:trace contextRef="#ctx0" brushRef="#br0">-14 145 5160,'-16'-7'3999,"16"7"-516,0 0 258,0 0-2064,0 0-129,0 0-258,13 0-258,8 2 129,-5-2-258,18 9 129,-2-6-129,19 11-129,5-6-129,24 4-129,16-3 0,26 3-129,19-4 0,30-1 0,30-7-258,34 0 0,21-6 0,30-6-129,20-6 129,20-2-129,24-3 129,23 0-129,6 0 129,18 4-129,7-1 258,0 6-129,1 1 258,-3 6-387,-16 0 258,-12 5-129,-15 1 0,-26 1-129,-24 0 0,-22 0-258,-22 0 0,-29 0-258,-12 7-516,-44-7-1290,-22-4-2322,-24 1 129,-28-10-516,-20 1 258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5.2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89259B6-96D6-4620-9D43-9846807FAA6D}" emma:medium="tactile" emma:mode="ink">
          <msink:context xmlns:msink="http://schemas.microsoft.com/ink/2010/main" type="inkDrawing" rotatedBoundingBox="2992,13241 12669,12752 12676,12887 2999,13376" semanticType="callout" shapeName="Other">
            <msink:sourceLink direction="with" ref="{F4AA9D7E-F08E-4581-B437-CBC8E2583F6F}"/>
            <msink:sourceLink direction="with" ref="{70D55BE0-66EE-4BF4-932F-F34AD1A27A3F}"/>
            <msink:destinationLink direction="with" ref="{7447711B-EA33-4238-94BE-4B8810F256D3}"/>
          </msink:context>
        </emma:interpretation>
      </emma:emma>
    </inkml:annotationXML>
    <inkml:trace contextRef="#ctx0" brushRef="#br0">-1 507 5805,'-4'-33'4515,"0"8"-387,4 25-258,0 0-1677,0 0-1032,0 0-258,0 0-129,0 0-258,0 0-129,25 12 258,-2-5-258,15 8 0,6-7 129,22 8-129,12-5 0,31 0-129,15-8 0,28 1 0,20-4 0,29-7-129,27-2 129,17-7-129,15 0 0,19 0 0,11-2 129,14 2-129,11-3 129,14 3-129,2-8 129,12 7 0,10-8-129,-3 3 129,-3-1-129,12 2 0,-7 0-129,-12 3 129,-2 2-129,-5 2 0,-15 1 129,-12-1-129,-7-2 129,-18 2-129,-12-2 0,-13 1 0,-23 1-129,-29-5-129,-15 8-129,-31-7-387,-8 16-1419,-38-8-2451,-29-1 0,-22-1-129,-29-4-387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01.0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5C91432-676A-40C9-8773-31372C53054D}" emma:medium="tactile" emma:mode="ink">
          <msink:context xmlns:msink="http://schemas.microsoft.com/ink/2010/main" type="inkDrawing" rotatedBoundingBox="12712,4276 13074,4283 13004,8349 12642,8342" semanticType="callout" shapeName="Other">
            <msink:sourceLink direction="to" ref="{413CFC10-2A66-4F6B-AABB-9A4A2AECC9DC}"/>
          </msink:context>
        </emma:interpretation>
      </emma:emma>
    </inkml:annotationXML>
    <inkml:trace contextRef="#ctx0" brushRef="#br0">9675 50 12642,'0'-34'4515,"4"18"-129,-4 16 0,19 11-2709,-19-11-774,13 37-258,-6-10 0,9 16-129,-7-1 0,7 15 0,-9 6 129,5 13-258,-6 8 1,-3 17-388,-3 8 0,-5 13 0,-11 5 0,2 6 0,-6 6 0,2 1 0,-1 3 0,3 2 0,1 0 0,5-3 0,-1 0 0,6 0 0,-2 1 0,3 1 0,2 0 0,2 2 0,0 1 0,9 1 0,4-6 0,6-3 0,4-11 0,7-10 0,1-15 0,3-18 0,-2-15 0,0-14 0,-2-9 0,-5-8 0,-6-5 0,-3-8 0,-5-6 0,-11-20 0,12 23 0,-12-23-388,-3-14-4772,-8-9-129,-5-9-129,-16-11-387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4.4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4AA9D7E-F08E-4581-B437-CBC8E2583F6F}" emma:medium="tactile" emma:mode="ink">
          <msink:context xmlns:msink="http://schemas.microsoft.com/ink/2010/main" type="inkDrawing" rotatedBoundingBox="11525,6542 11873,13367 11820,13370 11472,6545" semanticType="callout" shapeName="Other">
            <msink:destinationLink direction="with" ref="{F89259B6-96D6-4620-9D43-9846807FAA6D}"/>
          </msink:context>
        </emma:interpretation>
      </emma:emma>
    </inkml:annotationXML>
    <inkml:trace contextRef="#ctx0" brushRef="#br0">1 1 11223,'9'-19'4515,"-9"19"-387,0 0 129,0-16-2322,0 16-774,0 18-387,2 8-129,-2 1-129,2 14 0,-2 5-129,2 15-129,-2 3-129,0 10-129,0 6 129,0 13-258,0 8 129,0 6-129,0 7 129,1 3 129,3 6 0,5 7 0,0 1 129,3 15 0,1 5 0,4 15 129,-2 3 129,1 16-258,-6 9-128,3 23-130,-6 7 0,0 0 0,-2-5 0,3 10 0,-5 4 0,8 4 0,-2-8 0,1-13 0,-1-5 0,4 8 0,-1-5 0,1-12 0,-3-13 0,1-13 0,0-9 0,-1-8 0,1-12 0,0-17 0,-1-14 0,-1-11 0,4-9 0,-8-16 0,11-2-259,-16-25-3869,2-8-903,-2-17-258,0-10 0,0-18-129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21.4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92C358C-7366-495F-BF18-267E37CF6492}" emma:medium="tactile" emma:mode="ink">
          <msink:context xmlns:msink="http://schemas.microsoft.com/ink/2010/main" type="inkDrawing" rotatedBoundingBox="5269,6336 5705,13100 5612,13106 5176,6342" semanticType="callout" shapeName="Other"/>
        </emma:interpretation>
      </emma:emma>
    </inkml:annotationXML>
    <inkml:trace contextRef="#ctx0" brushRef="#br0">3 24 8256,'-2'-41'4386,"1"11"129,1 30-645,0 0-1677,0 0-516,0 0-516,0 18-258,0 10-258,1-1-129,10 14 129,-4 0-258,7 10 0,-5 2-129,5 13 0,-3 2 0,0 14 0,-2 8-129,0 14 0,0 9 129,1 10-129,1 0 129,3 7-129,0 1 258,1 5-258,1 2 129,-2 10 0,-4 3-128,1 11-130,-4 5 0,2 11 0,-2 9 0,-1 17 0,1 5 0,0-3 0,2 0 0,0 1 0,-1 3 0,3 5 0,-4-7 0,4-14 0,0-7 0,1-4 0,1-2 0,3 6 0,-2-7 0,0-10 0,0-4 0,0-4 0,-3-6 0,-6-8 0,1-15 0,-4-19 0,-1-16 0,-1-13 0,2-13 0,-2-21 0,0-5 0,0-46-1162,5 29-3740,-5-29-387,0 0 0,-14-22-129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9.3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98AE87-DB2E-4BB0-8405-C7D12BAE87C7}" emma:medium="tactile" emma:mode="ink">
          <msink:context xmlns:msink="http://schemas.microsoft.com/ink/2010/main" type="inkDrawing" rotatedBoundingBox="7210,6349 7540,13060 7359,13069 7028,6358" semanticType="callout" shapeName="Other"/>
        </emma:interpretation>
      </emma:emma>
    </inkml:annotationXML>
    <inkml:trace contextRef="#ctx0" brushRef="#br0">-7 13 4257,'0'-23'4515,"2"-2"-387,-2 25 258,0 0-1290,0 0-1032,0 0-516,0 0-387,11 23-387,-10-2-258,8 13 0,-1 0-129,6 16 129,-7 1-258,9 13 258,-5 2-129,5 18-129,-8 3 258,8 23-258,-7 9 129,7 18-129,-10 6 0,4 10 0,-4 7 129,1 10 0,-2 12 0,4 5-129,-4-2-128,8 5-130,-1 2 0,8 16 0,1 7 0,2 2 0,0 0 0,4 4 0,-4 12 0,-3 7 0,-6 2 0,-7-7 0,-7-2 0,0 9 0,-5-7 0,-9-11 0,-1-18 0,1-19 0,2-16 0,5-17 0,3-15 0,4-32 0,0-15 0,2-22 0,10-3-904,-12-31-1547,7 1-2580,-7-12 0,0-9-258,0-16-258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20.3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31F8020-CBAC-4678-A4BE-ADC672B8A1D0}" emma:medium="tactile" emma:mode="ink">
          <msink:context xmlns:msink="http://schemas.microsoft.com/ink/2010/main" type="inkDrawing" rotatedBoundingBox="9480,6370 10177,13279 9962,13301 9265,6392" semanticType="verticalRange" shapeName="Other">
            <msink:sourceLink direction="with" ref="{3B0F4415-508F-4A33-86A4-D17DD0F40FB0}"/>
            <msink:sourceLink direction="with" ref="{F2C76697-9E5E-4CC7-9FA0-CCDD466BD033}"/>
            <msink:sourceLink direction="with" ref="{6CCC97AE-C46A-48E6-9055-10D31545AE88}"/>
            <msink:sourceLink direction="with" ref="{2147ECFC-63F4-4DFC-B622-FA6023344510}"/>
            <msink:sourceLink direction="with" ref="{0391DB9A-6861-4D6B-985D-CA7B48F91840}"/>
            <msink:sourceLink direction="with" ref="{50E5A883-A54F-4A82-962F-A8CFA88BA0F9}"/>
          </msink:context>
        </emma:interpretation>
      </emma:emma>
    </inkml:annotationXML>
    <inkml:trace contextRef="#ctx0" brushRef="#br0">0-11 6063,'34'0'4773,"-7"0"-258,-27 0 0,18 0-1677,-1 10-516,-17-10-774,16 29-387,-14-13-258,11 17-129,-10 1-258,10 13 0,-8 1-129,4 14 0,-2 5-129,4 13 0,-6 6-129,6 19 0,-4 9 0,4 14-129,1 5 0,4 11 0,0 2 258,5 9-129,2 7 0,4 3 1,0 4-130,5 0 0,-2 5 0,0 10 0,1 13 0,-5 13 0,1 3 0,-4 1 0,-3 7 0,-3 13 0,-1 6 0,-1 4 0,-3-11 0,-1-5 0,-1 0 0,1-3 0,0-9 0,1-22 0,1-15 0,-3-12 0,1-10 0,1-16 0,-1-13 0,-2-11 0,2-10 0,-6-15 0,4-5 0,-7-26-517,8 1-902,-11-37-1290,1-5-2322,0-20 0,-7-9-129,-2-22 129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5:46.505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DA99D3B-15FC-4237-AFA8-5A207A848614}" emma:medium="tactile" emma:mode="ink">
          <msink:context xmlns:msink="http://schemas.microsoft.com/ink/2010/main" type="writingRegion" rotatedBoundingBox="11464,6458 12077,8771 10234,9260 9621,6946"/>
        </emma:interpretation>
      </emma:emma>
    </inkml:annotationXML>
    <inkml:traceGroup>
      <inkml:annotationXML>
        <emma:emma xmlns:emma="http://www.w3.org/2003/04/emma" version="1.0">
          <emma:interpretation id="{3585A85F-C799-4B8A-A1ED-68E6063F6143}" emma:medium="tactile" emma:mode="ink">
            <msink:context xmlns:msink="http://schemas.microsoft.com/ink/2010/main" type="paragraph" rotatedBoundingBox="11464,6458 12077,8771 10234,9260 9621,69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63EB1E-E225-4C31-99B4-EB676A151F07}" emma:medium="tactile" emma:mode="ink">
              <msink:context xmlns:msink="http://schemas.microsoft.com/ink/2010/main" type="line" rotatedBoundingBox="11464,6458 12077,8771 10234,9260 9621,6946"/>
            </emma:interpretation>
          </emma:emma>
        </inkml:annotationXML>
        <inkml:traceGroup>
          <inkml:annotationXML>
            <emma:emma xmlns:emma="http://www.w3.org/2003/04/emma" version="1.0">
              <emma:interpretation id="{A1AEAACA-8AF4-4B0B-B802-1919FCCCFA9A}" emma:medium="tactile" emma:mode="ink">
                <msink:context xmlns:msink="http://schemas.microsoft.com/ink/2010/main" type="inkWord" rotatedBoundingBox="11790,7685 12077,8771 10234,9260 9947,8174"/>
              </emma:interpretation>
              <emma:one-of disjunction-type="recognition" id="oneOf0">
                <emma:interpretation id="interp0" emma:lang="en-US" emma:confidence="0">
                  <emma:literal>to</emma:literal>
                </emma:interpretation>
                <emma:interpretation id="interp1" emma:lang="en-US" emma:confidence="0">
                  <emma:literal>so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co</emma:literal>
                </emma:interpretation>
                <emma:interpretation id="interp4" emma:lang="en-US" emma:confidence="0">
                  <emma:literal>'o</emma:literal>
                </emma:interpretation>
              </emma:one-of>
            </emma:emma>
          </inkml:annotationXML>
          <inkml:trace contextRef="#ctx0" brushRef="#br0">3714 1331 4902,'-26'-11'4515,"26"11"258,-29-11-516,29 11-774,0 0-1032,-32-19-516,32 19-516,0 0-516,0 0-129,-19-9-258,19 9 0,0 0 0,0 0-258,0 0 129,0 0-129,0 0 0,0 0 0,0 0-129,0 0 130,0 0-259,30 0 0,5 0 0,22 0 0,20 0 0,26 0 0,20 0 0,16-5 0,8-3 0,8 1 0,-2 2 0,-2 0 0,-10-2 0,-13 1 0,-13 1 0,-11 3 0,-19-1 0,-16 1 0,-14 0 0,-14-2 0,-12 4 0,-29 0 0,19-1-3097,-35 1-1934,-12 0-387,-8-7-258</inkml:trace>
          <inkml:trace contextRef="#ctx0" brushRef="#br1" timeOffset="-39237.2442">4378 1567 2193,'0'-39'4128,"0"39"516,-7-35-516,1 17-387,6 18-1290,-19-22-129,19 22-645,0 0-516,-18 0-387,18 0-258,-23 43-129,11-5-129,1 13-129,-3 6 129,1 12-129,2 3 0,6 4 0,5-5 0,0-3 0,11-11-129,7-6 129,5-10-129,3-7 258,1-13-129,5-5 258,-3-12-129,4-4 129,-8-5 129,6-11-129,-10-13 129,0-5-128,-8-10-388,-3-8 0,-6-12 0,-4-7 0,-4-4 0,-10 1 0,-4 4 0,-7 6 0,2 14-130,-12 6-1031,15 24-3612,-19 19-258,0 8 0,-6 21-387</inkml:trace>
          <inkml:trace contextRef="#ctx0" brushRef="#br2" timeOffset="-51100.9228">4031-59 7353,'7'-17'4257,"-3"-5"129,-4 22-258,5-16-1548,-9 0-258,4 16-903,-7-16-387,7 16-258,0 0-129,0 0-258,0 0-129,0 0 0,0 0-129,0 0 0,0 0 0,0 22 129,0-6-129,4 5 0,3 4 0,5 5-129,-1 6 0,0 1-516,10 22-2064,-10-2-2064,-6 3-129,-1 10-645,-4 6 258</inkml:trace>
        </inkml:traceGroup>
      </inkml:traceGroup>
    </inkml:traceGroup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52.6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3256C80-0519-41D2-9701-031EB77E4D09}" emma:medium="tactile" emma:mode="ink">
          <msink:context xmlns:msink="http://schemas.microsoft.com/ink/2010/main" type="writingRegion" rotatedBoundingBox="4281,11783 4333,11783 4333,12674 4281,12674"/>
        </emma:interpretation>
      </emma:emma>
    </inkml:annotationXML>
    <inkml:traceGroup>
      <inkml:annotationXML>
        <emma:emma xmlns:emma="http://www.w3.org/2003/04/emma" version="1.0">
          <emma:interpretation id="{635A9CC6-C023-4B40-92A3-3A614E5BD32F}" emma:medium="tactile" emma:mode="ink">
            <msink:context xmlns:msink="http://schemas.microsoft.com/ink/2010/main" type="paragraph" rotatedBoundingBox="4281,11783 4333,11783 4333,12674 4281,126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634839-0AC7-47B7-9E73-17F4C0A4ED94}" emma:medium="tactile" emma:mode="ink">
              <msink:context xmlns:msink="http://schemas.microsoft.com/ink/2010/main" type="line" rotatedBoundingBox="4281,11783 4333,11783 4333,12674 4281,12674"/>
            </emma:interpretation>
          </emma:emma>
        </inkml:annotationXML>
        <inkml:traceGroup>
          <inkml:annotationXML>
            <emma:emma xmlns:emma="http://www.w3.org/2003/04/emma" version="1.0">
              <emma:interpretation id="{32882B9F-47CF-4947-AF7A-4C451AA91657}" emma:medium="tactile" emma:mode="ink">
                <msink:context xmlns:msink="http://schemas.microsoft.com/ink/2010/main" type="inkWord" rotatedBoundingBox="4281,11783 4333,11783 4333,12674 4281,12674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|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38 254 10320,'-4'-95'4773,"2"53"-129,-3 1-129,-9 2-2322,14 39-1032,-4-38-129,4 38-387,0 0-129,0 0 0,0 0-258,0 32 0,0 7-129,-2 11 0,1 11 0,1 6 0,-4 4 0,4 2 0,-2-2-129,2-1 0,0-8 129,0-9-387,2-1 0,0-13-387,9 4-258,-11-18-1290,8 1-2580,1-2 0,-2-8-387,6 1 258</inkml:trace>
        </inkml:traceGroup>
      </inkml:traceGroup>
    </inkml:traceGroup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48.6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B0F4415-508F-4A33-86A4-D17DD0F40FB0}" emma:medium="tactile" emma:mode="ink">
          <msink:context xmlns:msink="http://schemas.microsoft.com/ink/2010/main" type="writingRegion" rotatedBoundingBox="6565,6891 6542,13172 1684,13154 1707,6873">
            <msink:destinationLink direction="with" ref="{531F8020-CBAC-4678-A4BE-ADC672B8A1D0}"/>
            <msink:destinationLink direction="with" ref="{2B92CE58-CA33-4623-AD32-EFE21EDDD32E}"/>
            <msink:destinationLink direction="with" ref="{A373F812-BF65-4F6C-A66C-B9C0CFBEF656}"/>
          </msink:context>
        </emma:interpretation>
      </emma:emma>
    </inkml:annotationXML>
    <inkml:traceGroup>
      <inkml:annotationXML>
        <emma:emma xmlns:emma="http://www.w3.org/2003/04/emma" version="1.0">
          <emma:interpretation id="{EBCF919A-7453-400C-B9E0-3A4012793417}" emma:medium="tactile" emma:mode="ink">
            <msink:context xmlns:msink="http://schemas.microsoft.com/ink/2010/main" type="paragraph" rotatedBoundingBox="6565,6891 6549,11041 6186,11040 6202,68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07C687-0CAD-43AD-B3FE-C736D3885673}" emma:medium="tactile" emma:mode="ink">
              <msink:context xmlns:msink="http://schemas.microsoft.com/ink/2010/main" type="line" rotatedBoundingBox="6565,6891 6549,11041 6186,11040 6202,6890"/>
            </emma:interpretation>
          </emma:emma>
        </inkml:annotationXML>
        <inkml:traceGroup>
          <inkml:annotationXML>
            <emma:emma xmlns:emma="http://www.w3.org/2003/04/emma" version="1.0">
              <emma:interpretation id="{E092B237-EB96-425C-B201-6350FDFB9B91}" emma:medium="tactile" emma:mode="ink">
                <msink:context xmlns:msink="http://schemas.microsoft.com/ink/2010/main" type="inkWord" rotatedBoundingBox="6565,6891 6549,11041 6186,11040 6202,6890"/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☺</emma:literal>
                </emma:interpretation>
                <emma:interpretation id="interp4" emma:lang="en-US" emma:confidence="0">
                  <emma:literal>¥</emma:literal>
                </emma:interpretation>
              </emma:one-of>
            </emma:emma>
          </inkml:annotationXML>
          <inkml:trace contextRef="#ctx0" brushRef="#br0">2645-1481 10707,'7'-22'5160,"-7"22"-258,0 0 0,4-25-1548,-4 25-2322,0 0-387,0 0-258,0 0 0,0 9-129,0-9 0,0 41-258,0-9 129,0 11-258,2 9 258,-2 6-129,3 4 129,1 3-129,-1-1 0,1-8-258,3 1-129,-7-16-516,16 6-3096,-11-12-1032,-3-6 0,0-6-387,-2-6-516</inkml:trace>
          <inkml:trace contextRef="#ctx0" brushRef="#br1" timeOffset="24048.3754">2684 1929 6837,'-19'-9'3999,"-13"16"-129,19 18 129,-8 3-2193,-4 4-516,6 15-258,-5 2-258,8 8-129,2 2-129,9 5-129,3-5 0,4 1 0,9-8 0,12-1 0,-2-12 0,11-1 258,-5-20-129,12-1 129,-9-17 129,11 0-129,-11-25 129,6-3-129,-11-24 129,0-3-515,-11-16-259,-7-7 0,-7-6 0,-9-1 0,-14 3 0,-11 7 0,-1 17 0,-19 6-2968,6 25-1934,-2 17-129,1 10-387,2 21-258</inkml:trace>
        </inkml:traceGroup>
      </inkml:traceGroup>
    </inkml:traceGroup>
    <inkml:traceGroup>
      <inkml:annotationXML>
        <emma:emma xmlns:emma="http://www.w3.org/2003/04/emma" version="1.0">
          <emma:interpretation id="{CB756AD5-AB66-4C83-A1CE-39D0928E399A}" emma:medium="tactile" emma:mode="ink">
            <msink:context xmlns:msink="http://schemas.microsoft.com/ink/2010/main" type="paragraph" rotatedBoundingBox="4159,8403 4340,10847 3865,10882 3683,84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BC0A10-FE59-45E5-B419-DBA82116066C}" emma:medium="tactile" emma:mode="ink">
              <msink:context xmlns:msink="http://schemas.microsoft.com/ink/2010/main" type="line" rotatedBoundingBox="4159,8403 4340,10847 3865,10882 3683,8438">
                <msink:destinationLink direction="with" ref="{0524EBF7-36E2-46C5-9589-368D7BD9A6E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6BFEBFF-4ABB-423C-90A4-DCE8F0A8DD7B}" emma:medium="tactile" emma:mode="ink">
                <msink:context xmlns:msink="http://schemas.microsoft.com/ink/2010/main" type="inkWord" rotatedBoundingBox="4159,8403 4340,10847 3865,10882 3683,8438"/>
              </emma:interpretation>
              <emma:one-of disjunction-type="recognition" id="oneOf1">
                <emma:interpretation id="interp5" emma:lang="en-US" emma:confidence="0">
                  <emma:literal>6</emma:literal>
                </emma:interpretation>
                <emma:interpretation id="interp6" emma:lang="en-US" emma:confidence="0">
                  <emma:literal>{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f</emma:literal>
                </emma:interpretation>
                <emma:interpretation id="interp9" emma:lang="en-US" emma:confidence="0">
                  <emma:literal>:</emma:literal>
                </emma:interpretation>
              </emma:one-of>
            </emma:emma>
          </inkml:annotationXML>
          <inkml:trace contextRef="#ctx0" brushRef="#br1" timeOffset="22800.3041">365 260 6966,'-2'-76'4773,"-9"36"-129,6 10-258,-11 7-1032,-5-14-1161,21 37-903,-27-38-129,27 38-387,-28-16-129,28 16-129,-36 13-258,18 15 0,-3 10 0,0 11-129,-3 10-129,3 7 129,3 5-129,8 4 129,6-6-129,4-5 0,7-5 0,13-11 0,6-7 129,6-11-129,6-8 129,3-12 0,0-8 0,3-2 129,-7-12-128,3-10-130,-10-12 0,-2-3 0,-8-15 0,-9-5 0,-10-10 0,-4-10 0,-17-1 0,-10 2 0,-6 6 0,-12 6 0,0 27-388,-23 5-3095,9 32-1419,-2 19-129,5 28-387,2 17 0</inkml:trace>
          <inkml:trace contextRef="#ctx0" brushRef="#br1" timeOffset="23456.3416">505 1760 5676,'-32'-23'4515,"32"23"-387,-35-8 0,15 8-1161,4 16-903,-12 4-129,8 19-903,-8 0-258,6 15-129,-2-3-129,8 11-129,0-1-258,8-1 0,5 1-129,3-6 129,12-3-129,6-6 0,5-5 129,4-11 0,1-9 129,6-10 129,-5-13 0,4-10 129,-8-20 0,2-2 0,-9-18 0,0 1-257,-10-11-259,-4-1 0,-4-2 0,-4 2 0,-6 3 0,-4 5 0,-1 10 0,-2 4 0,9 25-1162,-9 7-3611,17 9-258,-20 13 129,13 13-645</inkml:trace>
        </inkml:traceGroup>
      </inkml:traceGroup>
    </inkml:traceGroup>
    <inkml:traceGroup>
      <inkml:annotationXML>
        <emma:emma xmlns:emma="http://www.w3.org/2003/04/emma" version="1.0">
          <emma:interpretation id="{E8C15134-405D-4EAA-ABFB-6C6B742A4B85}" emma:medium="tactile" emma:mode="ink">
            <msink:context xmlns:msink="http://schemas.microsoft.com/ink/2010/main" type="paragraph" rotatedBoundingBox="3130,6929 3003,13179 1584,13150 1711,68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7D7026-D2DF-46CE-95EE-15F4AE84B928}" emma:medium="tactile" emma:mode="ink">
              <msink:context xmlns:msink="http://schemas.microsoft.com/ink/2010/main" type="line" rotatedBoundingBox="3130,6929 3003,13179 1584,13150 1711,6899">
                <msink:destinationLink direction="with" ref="{A26B64E5-CD06-4C0D-ADBC-153A1C8DEC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0D55BE0-66EE-4BF4-932F-F34AD1A27A3F}" emma:medium="tactile" emma:mode="ink">
                <msink:context xmlns:msink="http://schemas.microsoft.com/ink/2010/main" type="inkWord" rotatedBoundingBox="3130,6929 3003,13179 1584,13150 1711,6899">
                  <msink:destinationLink direction="with" ref="{F89259B6-96D6-4620-9D43-9846807FAA6D}"/>
                </msink:context>
              </emma:interpretation>
              <emma:one-of disjunction-type="recognition" id="oneOf2">
                <emma:interpretation id="interp10" emma:lang="en-US" emma:confidence="0">
                  <emma:literal>in.</emma:literal>
                </emma:interpretation>
                <emma:interpretation id="interp11" emma:lang="en-US" emma:confidence="0">
                  <emma:literal>sin.</emma:literal>
                </emma:interpretation>
                <emma:interpretation id="interp12" emma:lang="en-US" emma:confidence="0">
                  <emma:literal>ini.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i.</emma:literal>
                </emma:interpretation>
              </emma:one-of>
            </emma:emma>
          </inkml:annotationXML>
          <inkml:trace contextRef="#ctx0" brushRef="#br0" timeOffset="-20096.1491">-1286 2083 9417,'48'-58'4773,"-34"35"-129,2 12-129,-16 11-1548,0 0-1290,0 0-645,2 21-129,0 9-258,-4 3-129,0 13-129,-5 4-129,4 8-129,3 8-258,0 2-129,5 12-903,-5-6-3354,7-1-387,4 0 0,0-3-129</inkml:trace>
          <inkml:trace contextRef="#ctx0" brushRef="#br0" timeOffset="-20359.1645">-1796 2053 10449,'16'-39'4902,"-13"23"-129,-3 16 0,0 0-1290,0 0-2193,0 0-516,0 0-258,0 36-129,0-3 0,0 15-129,0 6-129,0 12 0,4 3-258,-1-1-129,5 1-129,-5-12-129,8 5-645,-11-26-1032,10-2-2580,-1-10 0,-9-24 0,20 22-258</inkml:trace>
          <inkml:trace contextRef="#ctx0" brushRef="#br0" timeOffset="-35999.0591">-706 2469 2967,'7'-14'3225,"-7"14"0,0 0-258,0 0-1290,23 0-1677,-23 0-516,0 0-1290,32 14-1032,-32-14-516,0 0 258</inkml:trace>
          <inkml:trace contextRef="#ctx0" brushRef="#br0" timeOffset="-21944.2552">-976-1440 10965,'-47'0'4644,"19"8"-258,8 10 0,8 11-2967,-11-6-516,14 11-258,-5-4-129,12 7-258,2 1 0,2-1-129,10 0-129,8-5 0,3-3 0,5-10 0,3-4 0,2-12 0,-2-3 129,1-12 0,-7-15 129,-2-3 0,-11-13 0,-5-1 0,-7-10-129,-16 4 129,-10-1-258,-14 6-129,-4 12-258,-13 4-258,5 26-1290,-8 3-2709,-1 10 0,8 20-387,0 10 0</inkml:trace>
          <inkml:trace contextRef="#ctx0" brushRef="#br0" timeOffset="-21296.2181">-1718 269 8127,'-27'-43'4515,"27"43"-129,-30-23-387,10 18-1548,12 17-774,-12 1-645,8 24-258,-8-3-258,6 12-129,-4 0-129,7 6 0,1-6-129,6 0 129,2-6 0,2-3-129,11-9 129,5-1-129,4-9 129,3-4 0,0-9 129,5-1-129,-5-4 129,4-9 129,-7-10-129,1-1 0,-7-8 1,0-3-388,-8-6 0,-1 0 0,-5-4 0,0 2 0,-7-1 0,-9 3 0,4 9 0,-6 3 0,2 12-517,-9-1-515,25 14-1032,-30 11-2838,12 3 129,5 2-387,-1 2 0</inkml:trace>
          <inkml:trace contextRef="#ctx0" brushRef="#br0" timeOffset="-19224.0994">-1521 4129 10965,'9'-53'4773,"-9"53"-387,0 0-129,-26-4-2451,20 24-1032,-8 6-129,7 15-387,-4 0 129,6 9-258,1-4 129,4 1 0,0-3-258,9-5 129,2-5 0,5-4 0,-2-7-129,4-5 258,0-11 0,5-5 0,-5-7 129,3-11 0,-5-15-129,2-4 129,-6-10-129,-1-8-258,-8-4 0,-3-7-258,-3 7-774,-20-3-3612,5-4-258,-5 0 0,-2-8-387</inkml:trace>
          <inkml:trace contextRef="#ctx0" brushRef="#br0" timeOffset="-21020.2023">-1062 84 14448,'68'-50'5031,"-50"36"-258,-18 14 0,0 0-3354,5 9-645,-5 14 0,0 14-258,-3 6-257,3 10-259,0 8 0,0 1 0,8 8 0,-8-12-1162,18 10-3740,-12-2-129,1-1 0,-4 3-516</inkml:trace>
          <inkml:trace contextRef="#ctx0" brushRef="#br0" timeOffset="-22364.2791">-1814-1492 7353,'-21'-12'4515,"21"12"-258,-32-2 129,12 0-1806,8 13-1032,-12-1-516,14 15-387,-10-2-129,10 13-129,-1 1-129,4 6-129,1 3-129,6 4 129,0 3 0,4 3-129,7-5 129,3-3 0,2-5 0,3-6 0,-1-12 129,7-4 0,-5-15 129,6-6-129,-6-6 0,3-10 129,-5-10 0,3-6-129,-5-9 0,2-7-129,-6-7 0,-1-4 0,-6-5-129,-5 2 0,0 1 0,-8 10-129,-5 8-258,-8 9 129,-1 18-387,-10 2-387,15 21-1290,-8 4-2580,0 6 258,5 3-516,2 3 0</inkml:trace>
          <inkml:trace contextRef="#ctx0" brushRef="#br0" timeOffset="-19584.1201">-1873 4131 9804,'-28'-38'4902,"28"38"-129,-22-21-387,22 21-2064,0 0-903,0 0-516,-12 9-387,3 11 0,9 10-258,-3 5-129,3 12 0,0 6 0,0 4-258,5 5-129,0 0-129,8 6-387,-10-18-645,15 14-1161,-7-18-2064,-2-12-129,1-7-129,-10-27-258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5:18.19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B92CE58-CA33-4623-AD32-EFE21EDDD32E}" emma:medium="tactile" emma:mode="ink">
          <msink:context xmlns:msink="http://schemas.microsoft.com/ink/2010/main" type="inkDrawing" rotatedBoundingBox="9290,6368 9970,12745 7632,12994 6953,6618" semanticType="verticalRange" shapeName="Other">
            <msink:sourceLink direction="with" ref="{3B0F4415-508F-4A33-86A4-D17DD0F40FB0}"/>
            <msink:sourceLink direction="with" ref="{F2C76697-9E5E-4CC7-9FA0-CCDD466BD033}"/>
            <msink:sourceLink direction="with" ref="{6CCC97AE-C46A-48E6-9055-10D31545AE88}"/>
            <msink:sourceLink direction="with" ref="{2147ECFC-63F4-4DFC-B622-FA6023344510}"/>
            <msink:sourceLink direction="with" ref="{0391DB9A-6861-4D6B-985D-CA7B48F91840}"/>
            <msink:sourceLink direction="with" ref="{50E5A883-A54F-4A82-962F-A8CFA88BA0F9}"/>
          </msink:context>
        </emma:interpretation>
      </emma:emma>
    </inkml:annotationXML>
    <inkml:trace contextRef="#ctx0" brushRef="#br0">57 32 5160,'-22'-6'4515,"3"-1"0,19 7-516,0 0-1290,-18-12-774,18 12-129,0 0-645,0 0-387,0 0-129,0 0-258,20-9 0,-1 9 0,2 0 0,10 0-129,1 0 0,9 3 0,1-3 0,12 0-129,1 0 129,7 0-129,2 0-129,6 0 129,1 0-129,-2 0 129,-1 4-129,-3 1 0,-4 1 129,-6 1-129,-2-4 0,-3 1 0,-2-1 129,0-1-129,0 0 0,-1-2 0,-1 0 129,-2 0-129,-5 2 0,-3 1 0,-6 1 0,-7-1 0,-3-1 0,-20-2 129,21 6-258,-21-6 129,0 0 0,0 0 0,0 0 0,0 0 0,0 0 0,18 12 129,-18-12-129,0 0 0,20 9 0,-20-9 0,0 0 0,19 9 0,-19-9 0,0 0 0,0 0 0,13 18 0,-13-18 0,5 16 0,-5-16 0,4 21 129,-4-21-129,5 30 0,-5-8 0,3 1 0,-3 0 0,4 3 0,0 3 0,1 1-129,0 2 258,1 4-258,1-2 129,0 5-129,2 2 129,1 0-129,1 7 129,0 0 0,1 5 0,1 4 129,1 2-129,0 3 129,0 0 0,1 6 0,-5-4-129,4 3 258,-1-3-258,-1 0 129,-1 0 129,3 2-258,-1-4 258,1 3-258,0-3 129,6 7 0,-4 2 0,3 8 1,-3 1-130,2 3 0,0 3 0,0 1 0,-2 4 0,-2-4 0,0-2 0,-1-1 0,-1-1 0,-1 1 0,-4 3 0,0 7 0,0 4 0,-2 4 0,1 1 0,-1 0 0,0 0 0,1 0 0,-3-5 0,3-4 0,-3-3 0,1 2 0,-2-3 0,-1 8 0,-1 0 0,0 5 0,0 0 0,0 2 0,-3-2 0,1-1 0,-3-3 0,1-4 0,-1-5 0,-1 3 0,1-4 0,2 5 0,-3-1 0,3 1 0,1-3 0,0-2 0,0-4 0,2-7 0,0-1 0,0-13 0,0-2 0,2-5 0,0-5 0,1-4 0,-3-8 0,0-4 0,0-8 0,0-6 0,0-6 0,0-16 0,2 16 0,-2-16 0,0 0 0,0 0 0,0 0 0,0 0 0,-3-9 0,3 9 0,0 0 0,-16-12 0,16 12 0,-24-4 0,0 4 0,-14 0 0,-12 0 0,-15 5 0,-14 4 0,-19 4 0,-14-1 0,-17 4 0,-12-2 0,-12 1 0,-2 2 0,1-6 0,4 3 0,3-14 0,26 9-3613,3-11-1418,26-8-258,17-13-258,13-9-258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5:16.2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373F812-BF65-4F6C-A66C-B9C0CFBEF656}" emma:medium="tactile" emma:mode="ink">
          <msink:context xmlns:msink="http://schemas.microsoft.com/ink/2010/main" type="inkDrawing" rotatedBoundingBox="7913,6575 8268,13328 7963,13344 7609,6591" semanticType="verticalRange" shapeName="Other">
            <msink:sourceLink direction="with" ref="{3B0F4415-508F-4A33-86A4-D17DD0F40FB0}"/>
            <msink:sourceLink direction="with" ref="{F2C76697-9E5E-4CC7-9FA0-CCDD466BD033}"/>
            <msink:sourceLink direction="with" ref="{6CCC97AE-C46A-48E6-9055-10D31545AE88}"/>
          </msink:context>
        </emma:interpretation>
      </emma:emma>
    </inkml:annotationXML>
    <inkml:trace contextRef="#ctx0" brushRef="#br0">2-3 7353,'14'-16'4515,"-14"16"0,0 0-258,0 0-1806,2-18-645,-2 18-645,0 0-387,0 0-129,0 0-258,4 14 0,-4-14-258,3 34 129,-1-11-129,2 5 0,-1 6 0,3 4 0,-3-1 129,2 4-258,-1 0 0,1 1 0,1 5 129,3-1-258,-1 2 258,3 5-258,-2 2 129,3 2 0,3 4 0,-3 5 129,1-2-129,-1 3 129,-1 1-258,-2-1 258,-1-1-129,1 0 0,0-2 0,0 0 129,2-3 0,1 1-129,-1-2 258,3 4-129,2 0 0,0 6 0,2 5 129,-2 3-129,-4 5-129,3 6 129,-3 0 0,-1 2 0,-1-2 0,-1 0 0,-2-4 129,2-1-129,0-4 129,-2 2-129,2 0 0,0 5 0,-3 4 1,1-1-130,-2 3 0,0 3 0,-1-4 0,-2 3 0,-2-5 0,0-1 0,0-3 0,0 1 0,-2 3 0,-3 8 0,-1 4 0,1 1 0,0 7 0,-3 0 0,1 4 0,0 2 0,-2 0 0,-1-3 0,1 10 0,0 5 0,-2 2 0,2 3 0,-1-1 0,2 0 0,0-6 0,4-3 0,0-9 0,3-8 0,1-2 0,0-3 0,0-7 0,3-5 0,4-9 0,0-14 0,6-6 0,-6-22-517,16-3-1031,-7-35-3354,11-10-129,3-28-129,4-15-516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53.4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2C76697-9E5E-4CC7-9FA0-CCDD466BD033}" emma:medium="tactile" emma:mode="ink">
          <msink:context xmlns:msink="http://schemas.microsoft.com/ink/2010/main" type="writingRegion" rotatedBoundingBox="6965,11749 7124,11749 7124,12744 6965,12744">
            <msink:destinationLink direction="with" ref="{A373F812-BF65-4F6C-A66C-B9C0CFBEF656}"/>
            <msink:destinationLink direction="with" ref="{531F8020-CBAC-4678-A4BE-ADC672B8A1D0}"/>
            <msink:destinationLink direction="with" ref="{2B92CE58-CA33-4623-AD32-EFE21EDDD32E}"/>
          </msink:context>
        </emma:interpretation>
      </emma:emma>
    </inkml:annotationXML>
    <inkml:traceGroup>
      <inkml:annotationXML>
        <emma:emma xmlns:emma="http://www.w3.org/2003/04/emma" version="1.0">
          <emma:interpretation id="{2D70C271-06BF-4CBA-B9FB-173B6C114AAA}" emma:medium="tactile" emma:mode="ink">
            <msink:context xmlns:msink="http://schemas.microsoft.com/ink/2010/main" type="paragraph" rotatedBoundingBox="6965,11749 7124,11749 7124,12744 6965,12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C4C914-0BB0-497D-9359-AAA45A89CC9E}" emma:medium="tactile" emma:mode="ink">
              <msink:context xmlns:msink="http://schemas.microsoft.com/ink/2010/main" type="line" rotatedBoundingBox="6965,11749 7124,11749 7124,12744 6965,12744"/>
            </emma:interpretation>
          </emma:emma>
        </inkml:annotationXML>
        <inkml:traceGroup>
          <inkml:annotationXML>
            <emma:emma xmlns:emma="http://www.w3.org/2003/04/emma" version="1.0">
              <emma:interpretation id="{EBBFF9B1-3A9B-475E-B619-55F4F5F035F0}" emma:medium="tactile" emma:mode="ink">
                <msink:context xmlns:msink="http://schemas.microsoft.com/ink/2010/main" type="inkWord" rotatedBoundingBox="6965,11749 7124,11749 7124,12744 6965,12744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1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2861 4704 13545,'-23'-4'4902,"23"4"-258,0 0 129,0 0-3483,-22 6-516,22 11-129,-7-1-129,4 18 0,-8 5-129,6 15 0,-6 6-129,4 11-128,-4 11-130,-3 2 0,3-2 0,4-2 0,0-9 0,0-7 0,3-5 0,-1-11 0,5-13 0,0-8-517,0 3-902,-2-10-3354,2-20-258,-2 16-129,2-16-258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8:41.0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3BABFD8-0606-4A24-A4D7-9C65A1237DD2}" emma:medium="tactile" emma:mode="ink">
          <msink:context xmlns:msink="http://schemas.microsoft.com/ink/2010/main" type="writingRegion" rotatedBoundingBox="8756,12836 13095,12923 13079,13738 8740,13651">
            <msink:destinationLink direction="with" ref="{76944575-BB72-4739-AAB7-4096EF10370D}"/>
          </msink:context>
        </emma:interpretation>
      </emma:emma>
    </inkml:annotationXML>
    <inkml:traceGroup>
      <inkml:annotationXML>
        <emma:emma xmlns:emma="http://www.w3.org/2003/04/emma" version="1.0">
          <emma:interpretation id="{F2873A5D-D800-4438-8F6D-F3BE74208890}" emma:medium="tactile" emma:mode="ink">
            <msink:context xmlns:msink="http://schemas.microsoft.com/ink/2010/main" type="paragraph" rotatedBoundingBox="8756,12836 13095,12923 13079,13738 8740,13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EDD652-0CD6-4C5F-A68A-A63C9DBA20C9}" emma:medium="tactile" emma:mode="ink">
              <msink:context xmlns:msink="http://schemas.microsoft.com/ink/2010/main" type="line" rotatedBoundingBox="8756,12836 13095,12923 13079,13738 8740,13651"/>
            </emma:interpretation>
          </emma:emma>
        </inkml:annotationXML>
        <inkml:traceGroup>
          <inkml:annotationXML>
            <emma:emma xmlns:emma="http://www.w3.org/2003/04/emma" version="1.0">
              <emma:interpretation id="{F431A0C7-5F8B-48E9-A272-1CBC36823F70}" emma:medium="tactile" emma:mode="ink">
                <msink:context xmlns:msink="http://schemas.microsoft.com/ink/2010/main" type="inkWord" rotatedBoundingBox="8755,12890 10916,12933 10901,13694 8740,13651">
                  <msink:destinationLink direction="with" ref="{7D950B60-D15B-478E-A192-D2CBB6A3D2A5}"/>
                </msink:context>
              </emma:interpretation>
            </emma:emma>
          </inkml:annotationXML>
          <inkml:trace contextRef="#ctx0" brushRef="#br0">-3 161 13803,'0'-22'4902,"0"4"-387,0 18 129,13 17-3354,-8 2-516,9 15-387,0-3 0,8 10-129,-3 0-129,1 2 0,1-6-129,-3-5 0,-4-6-129,-1-7 129,-13-19 0,0 0-129,0 0 129,0 0-129,7-19 129,-7-10 0,0-9 129,0-10-129,-2-2 129,2-4-129,0 3 258,4 2-129,3 5 0,3 8 0,1 9 0,-11 27 0,30-16 0,-12 19-129,2 19 129,-1 7-129,3 6 0,-3 8 0,1 5 0,-6 3-129,0-1-258,-7-6 129,0 1-129,-7-13 0,4-5 0,-4-7 129,0-20 0,0 0 129,0 0 129,0 0 258,2-31 0,5 3 129,-2-12 0,9 1 0,-3-4 129,7 6-129,-2-6-129,5 12 1,-3 1-259,5 8 0,-3 12 0,5 8 0,-4 2 0,2 18 0,0 7 0,0 9 0,2 5 0,-3 6 0,1 5 0,-9-2 0,7 11-775,-21-14-3611,14 3-645,-6-5 0,2 0-129</inkml:trace>
          <inkml:trace contextRef="#ctx0" brushRef="#br0" timeOffset="435.0249">1068 338 10836,'25'-41'4773,"-9"26"-129,2 3 0,3-4-1419,11 16-2064,-7-4-258,9 4-387,-8 0-129,5 0-258,-6 0 129,-4 6-129,-3-5 0,-18-1 0,16 8 129,-16-8 0,0 0-129,0 26 130,0-26-259,-6 38 0,-3-11 0,4 5 0,-4 4 0,4 3 0,0 4 0,1-4 0,2 1 0,2-1 0,0-3 0,0-2 0,2-4 0,0-10 0,5 1 0,-7-21-517,9 23-386,-9-23-774,0 0-1677,10-12-1548,-10 12 258,0-31-387,-1 12-387</inkml:trace>
          <inkml:trace contextRef="#ctx0" brushRef="#br0" timeOffset="599.0343">1265 611 11610,'-28'-16'4902,"28"16"-645,-16-10 387,16 10-2322,12-8-903,13-1-645,22 1-645,20-5-258,19-8-645,34 8-2064,12-8-1806,9-6 258,8 0-516,4-2-129</inkml:trace>
        </inkml:traceGroup>
        <inkml:traceGroup>
          <inkml:annotationXML>
            <emma:emma xmlns:emma="http://www.w3.org/2003/04/emma" version="1.0">
              <emma:interpretation id="{D3E1EC96-8875-4F0B-9CBB-4BF7831A9888}" emma:medium="tactile" emma:mode="ink">
                <msink:context xmlns:msink="http://schemas.microsoft.com/ink/2010/main" type="inkWord" rotatedBoundingBox="11670,12895 13095,12923 13080,13699 11654,13671"/>
              </emma:interpretation>
            </emma:emma>
          </inkml:annotationXML>
          <inkml:trace contextRef="#ctx0" brushRef="#br0" timeOffset="1439.0819">2925 82 11352,'-12'-16'5031,"12"16"-516,0 0 0,3 38-1290,1-4-2064,21 16-516,-8 0-258,8 9-129,-5-4-129,-1-1-258,-3-8 0,-7-8-129,0-11 129,-9-27-129,6 17 0,-6-17 129,0-17 129,0-10 0,0-9 129,0-9 0,0-8 129,0-3 0,1-5 129,8 4-129,-3 4 0,4 8 0,-1 7 0,7 12-129,0 11 0,7 15 0,2 7-129,2 20 129,0 7-129,1 7 130,-1 8-260,-4 1 1,-4 3-258,-6-6 0,-3-3-258,-10-13 129,4-3-129,-4-28 258,0 22 0,0-22 258,-2-9 129,2-9 129,0-12 258,4-1 0,-1-10 0,8 2 129,-2-8-129,5 6 0,-1-2 0,4 9-129,-1 2 129,4 11-257,0 5-130,1 10 0,-2 6 0,5 7 0,-5 11 0,1 11 0,-4 5 0,0 5 0,-4 8 0,-5-4 0,8 12-1033,-15-8-3611,3-1-387,1-5 129,3-2-258</inkml:trace>
          <inkml:trace contextRef="#ctx0" brushRef="#br0" timeOffset="1859.1063">4241 143 14577,'-23'-47'4773,"-4"42"-129,-3 3 0,7 11-3225,-16 4-516,11 15-258,-8 5-129,11 11-129,-2 6-128,13 2-259,3 4 0,11 1 0,0-4 0,15-4 0,6-5 0,9-8 0,8-5 0,3-8-130,3-7 130,0-9 0,-3-5 0,-5-2 130,-8-11-130,-6-5 0,-13-7 0,-8 5 0,-4-2 0,-15 6 0,-10 3 0,-11 11 0,-11 0 0,-13 16 0,1 20-130,-14-4-4643,-3 9-258,-6 4 0,-4 3-258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10.5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6DBDB7-B2ED-461B-842C-34EBB914E93B}" emma:medium="tactile" emma:mode="ink">
          <msink:context xmlns:msink="http://schemas.microsoft.com/ink/2010/main" type="writingRegion" rotatedBoundingBox="3168,6466 3183,6466 3183,6481 3168,6481"/>
        </emma:interpretation>
      </emma:emma>
    </inkml:annotationXML>
    <inkml:traceGroup>
      <inkml:annotationXML>
        <emma:emma xmlns:emma="http://www.w3.org/2003/04/emma" version="1.0">
          <emma:interpretation id="{7725EC53-7ED1-4E15-9021-C323BA3DE5F3}" emma:medium="tactile" emma:mode="ink">
            <msink:context xmlns:msink="http://schemas.microsoft.com/ink/2010/main" type="paragraph" rotatedBoundingBox="3168,6466 3183,6466 3183,6481 3168,64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A00EDB-7916-4ED7-B972-650289BA6B30}" emma:medium="tactile" emma:mode="ink">
              <msink:context xmlns:msink="http://schemas.microsoft.com/ink/2010/main" type="line" rotatedBoundingBox="3168,6466 3183,6466 3183,6481 3168,6481"/>
            </emma:interpretation>
          </emma:emma>
        </inkml:annotationXML>
        <inkml:traceGroup>
          <inkml:annotationXML>
            <emma:emma xmlns:emma="http://www.w3.org/2003/04/emma" version="1.0">
              <emma:interpretation id="{E1101F5A-EC64-46C2-9250-1F145F5D3D4A}" emma:medium="tactile" emma:mode="ink">
                <msink:context xmlns:msink="http://schemas.microsoft.com/ink/2010/main" type="inkWord" rotatedBoundingBox="3168,6466 3183,6466 3183,6481 3168,6481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-1095-583 387,'0'0'1290,"0"0"-387,0 0 0,0 0-387,0 0-1032,0 0-387,0 0-129,0 0-387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5:29.7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C4BA10-7404-447A-B52A-15367747AC30}" emma:medium="tactile" emma:mode="ink">
          <msink:context xmlns:msink="http://schemas.microsoft.com/ink/2010/main" type="inkDrawing" rotatedBoundingBox="3322,9631 11360,10171 11267,11550 3230,11011" semanticType="underline" shapeName="Other">
            <msink:destinationLink direction="with" ref="{696A62E1-98B5-4C31-ABD0-3099D7ECE405}"/>
          </msink:context>
        </emma:interpretation>
      </emma:emma>
    </inkml:annotationXML>
    <inkml:trace contextRef="#ctx0" brushRef="#br0">-13 19 7998,'0'0'4386,"0"0"-129,0 0-516,0-23-1419,0 23-387,0 0-516,0 0-516,0 0-258,0 0-129,0 0-258,18 0 0,-18 0-129,32 2 129,-7 1-129,7 2 129,5-1 0,9 3 0,6-3 0,6 3 0,5-4-129,8 4 129,-2-3-129,4 1 0,-2-3 0,0 3-129,-3-1 129,0 0 0,-1-1-129,3-1 129,-1 0-129,9 1 129,2-1-129,13 0 129,5-2 0,8 0-129,6 0 0,4 0 129,5 0-129,5 0 129,2 0-129,6 0 0,1 0 0,2 0 0,-2 0 129,4 0-129,-2 0 129,0 2-129,-2 1 129,2 1-129,2 3 0,-1-2 0,3-1 0,-2-1 0,-1 1 0,-2-1 0,-8-1 0,-6 2 0,-8-1 130,-2-1-130,-3 3 0,-4-3 0,-2 0 0,-3 0 0,-1 0 0,-5-1 0,-3 1 0,-5 2 0,-5-1 0,-2 3 0,-3-1 0,-1 0 0,0 1 0,-1-1 0,3-2 0,-3 1 0,1-2 0,0 0 0,-4-1 0,-2-1 0,-1 0 0,-4 0 0,-2 0 0,-1 0 0,-3 0 0,-1 0 0,2 0 0,0 0 0,-4 0 0,2 0 0,-2 0 0,2 0-130,-2-1 130,2-1 0,0 0 0,-4-2-129,-1 3 129,-4-3 0,-7 2 0,-4 1 0,-8-1-129,-8 0 129,-5 2 0,-16 0 0,16-2 0,-16 2 0,0 0 0,0 0-129,20 0 129,-20 0 0,17-2 0,-17 2 0,27-1 0,-27 1-129,27-6 129,-27 6-129,30-3 0,-30 3 0,32-2 129,-16 0-129,2 2 0,0 0 129,1 0-129,-1 0 129,-2 0-129,-16 0 129,27 0 0,-27 0 0,21-2 0,-21 2 0,19-1 0,-19 1 0,20-6 0,-20 6 0,25-3 129,-25 3-129,21-6 129,-21 6 0,16-1-129,-16 1 129,0 0 0,16 3-129,-16-3 129,0 0-129,7 27 129,-7-27-129,4 34 258,-4-11-258,0 2 129,0 5-129,0 2 129,0 4 1,0 1-130,0 6 0,0-2 0,0 7 0,0 1 0,0 6 0,0 2 0,5 6 0,-1 1 0,1-2 0,-1 2 0,1 0 0,-3-2 0,-2-5 0,0 0 0,0-2 0,-4-5 0,-1 0 0,0-6 0,-2-3 0,1-5 0,1-8 0,3 1 0,-14-20-2968,16-9-2192,0 0 0,-21 9-258,21-9-258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5:31.1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96A62E1-98B5-4C31-ABD0-3099D7ECE405}" emma:medium="tactile" emma:mode="ink">
          <msink:context xmlns:msink="http://schemas.microsoft.com/ink/2010/main" type="inkDrawing" rotatedBoundingBox="3325,10126 11341,10520 11292,11523 3275,11129" semanticType="callout" shapeName="Other">
            <msink:sourceLink direction="with" ref="{34C4BA10-7404-447A-B52A-15367747AC30}"/>
          </msink:context>
        </emma:interpretation>
      </emma:emma>
    </inkml:annotationXML>
    <inkml:trace contextRef="#ctx0" brushRef="#br0">20-18 10191,'4'-23'4386,"-4"23"-258,0 0 258,0 0-2322,7 11-1032,-7 8 0,0 17-387,0 1 129,0 18-129,-4 2-129,4 11-129,0 3 0,0 9-129,0-2-258,6 1 258,1-8-258,2-7 129,0-7 0,1-11 0,-1-10 0,0-10-129,-2-6 129,0-4 0,-7-16 0,13 23-129,-13-23 129,0 0-129,21 21 129,-21-21-129,21 4 129,-5-4 0,6 0-129,3 0 0,7-5 129,5 1-129,8 0 0,1 4 0,5 0 0,5 0 0,2 8 0,3-1 130,3 3-130,5 1 0,4 0 0,7-1 0,9-1 0,7-3 0,9 2 0,11 0 0,3-1 0,4 2 0,1-2 0,1 0 0,-1 2 0,2 3 0,1-3 0,6-2 0,6-1 0,7-1 0,3-2 0,4-1 0,7 0 0,6 0 0,3-2 0,-2 0 0,-4 2 0,-1-2 0,-3 0 0,1 0 0,-2 0 0,0-6 0,-3-1 0,-4 2 0,-3-2 0,-4-2 0,-3 2 0,-8 1 0,-5 1 0,-12 0 0,-6 3 0,-3-2 0,-6-1 0,-1 1 0,-4-1 0,-6 1 0,-4 1 0,-3 1 0,-6-1 0,-8 1 0,-5 2 0,-3 0 0,-6 0 0,-2 0 0,-1 0 0,-2 0 0,1 0 0,1 2 0,5-2 0,1 0 0,5 0 0,1 0 0,2 0 0,-2 0 0,-2 0 0,-2 0 0,-4 0 0,-7 0 0,-1 0 0,-5 0 0,0 0 0,-2 0 0,0 1 0,-2 1 0,5 7 0,-14-4-3871,8-3-1031,-4-2-258,-8-12-387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5:44.221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A26B64E5-CD06-4C0D-ADBC-153A1C8DECAC}" emma:medium="tactile" emma:mode="ink">
          <msink:context xmlns:msink="http://schemas.microsoft.com/ink/2010/main" type="inkDrawing" rotatedBoundingBox="800,11568 2510,7360 5877,8729 4166,12937" semanticType="verticalRange" shapeName="Other">
            <msink:sourceLink direction="with" ref="{857D7026-D2DF-46CE-95EE-15F4AE84B928}"/>
          </msink:context>
        </emma:interpretation>
      </emma:emma>
    </inkml:annotationXML>
    <inkml:trace contextRef="#ctx0" brushRef="#br0">1679 9 5160,'0'0'4257,"9"14"-129,-9-14-258,0 0-1548,34 5-387,-34-5 0,53 7-387,-24-7-387,21 4-387,-9-4-129,16 3-129,-4-3-129,7 2 0,-3-2-129,2 0 0,-2 0-129,2 0 0,-4 0 0,2 0 0,-2 0-129,0 0 129,2 0 0,3 0 0,3 0-129,-1 0 129,4 0 0,1 0-129,-1 0 129,0 0-129,-6 0 129,-3 0-129,-5 0 129,-4-2-129,-5 1 0,-1 1 129,-6 0-129,-2 0 0,-4 0 0,0 0-129,-1 0 129,-3 1 0,1 3 0,-2-1 0,0 1 0,-2-2 0,0 1 0,0-1 129,0 2-129,-1-2 0,-3-2 0,1 3 0,-2-3 0,-2 2 0,0 0 0,-16-2 0,23 5 0,-23-5 0,23 9 0,-23-9 0,21 9 129,-21-9-129,25 7 0,-25-7 0,27 9 0,-27-9 0,25 12-129,-25-12 129,26 13 0,-26-13 0,16 16 0,-16-16 0,13 23 0,-13-23 0,7 25 0,-7-25 0,3 33 0,1-13 0,-2 3 0,1 4 129,1 1-258,-1 4 258,-1 2-129,4 4 0,-1-1 0,-2 4 129,3-2-129,-1 4 129,-1-4-129,1 2 129,2-2-129,0 2 129,-1-4-129,1 2 129,0 0 0,-2 0 0,1-1 0,-1 3 0,-2 0 0,-1 1 1,-2 3-130,0 3 0,0 2 0,0 7 0,-2 1 0,-3 6 0,0 2 0,1 5 0,-1 2 0,-1 2 0,1 0 0,0-4 0,-1 2 0,1-6 0,-2-1 0,0-2 0,2-3 0,-1-3 0,3 1 0,1 2 0,-3-3 0,3 6 0,0 0 0,0 4 0,0-2 0,-1 1 0,1 1 0,-1-4 0,-1-2 0,-1-10 0,3-2 0,2-6 0,0-8 0,0-6 0,0-7 0,3-3 0,-3-20 0,15 23 0,-15-23 0,0 0 0,0 0 0,0 0 0,0 0 0,0 0 0,0 0 0,0 0 0,0 0 0,0 0 0,0 0 0,0 0 0,0 0 0,0 0 0,-13-4 0,13 4 0,-30-9 0,10 7 0,-3 1 0,-5-1 0,-6 2 0,-9 0 0,-3 0 0,-7 3 0,-6 3 0,-9-1 0,-8 4 0,-11 0 0,-13 3 0,-12-1 0,-11 1 0,-10 1 0,-11-1 0,-11 1 0,-12-2 0,-13-1 0,-1 1 0,-4 1 0,2-1 0,-4 1 0,2-1 0,0 2 0,7-3 0,16 1 0,9-2 0,13-2 0,12-2 0,14-1 0,18-1 0,16-3 0,23 7 0,3-10-2710,22 3-2192,9 0-129,23 0-258,0 0-258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4:50.5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CCC97AE-C46A-48E6-9055-10D31545AE88}" emma:medium="tactile" emma:mode="ink">
          <msink:context xmlns:msink="http://schemas.microsoft.com/ink/2010/main" type="writingRegion" rotatedBoundingBox="6329,8405 6444,8405 6444,9236 6329,9236">
            <msink:destinationLink direction="with" ref="{A373F812-BF65-4F6C-A66C-B9C0CFBEF656}"/>
            <msink:destinationLink direction="with" ref="{531F8020-CBAC-4678-A4BE-ADC672B8A1D0}"/>
            <msink:destinationLink direction="with" ref="{2B92CE58-CA33-4623-AD32-EFE21EDDD32E}"/>
          </msink:context>
        </emma:interpretation>
      </emma:emma>
    </inkml:annotationXML>
    <inkml:traceGroup>
      <inkml:annotationXML>
        <emma:emma xmlns:emma="http://www.w3.org/2003/04/emma" version="1.0">
          <emma:interpretation id="{83BDA230-EF43-4A37-872A-EADDEA4445D0}" emma:medium="tactile" emma:mode="ink">
            <msink:context xmlns:msink="http://schemas.microsoft.com/ink/2010/main" type="paragraph" rotatedBoundingBox="6329,8405 6444,8405 6444,9236 6329,92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1A79A9-913E-44AD-88C9-2F51AAF39D7F}" emma:medium="tactile" emma:mode="ink">
              <msink:context xmlns:msink="http://schemas.microsoft.com/ink/2010/main" type="line" rotatedBoundingBox="6329,8405 6444,8405 6444,9236 6329,9236"/>
            </emma:interpretation>
          </emma:emma>
        </inkml:annotationXML>
        <inkml:traceGroup>
          <inkml:annotationXML>
            <emma:emma xmlns:emma="http://www.w3.org/2003/04/emma" version="1.0">
              <emma:interpretation id="{75EF5912-5979-4A2E-9681-542A6BBD091E}" emma:medium="tactile" emma:mode="ink">
                <msink:context xmlns:msink="http://schemas.microsoft.com/ink/2010/main" type="inkWord" rotatedBoundingBox="6329,8405 6444,8405 6444,9236 6329,9236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4668 7923 8772,'0'-48'4773,"1"31"0,-1 1-387,0-6-1161,0 22-1290,0 0-774,0 0-258,2 14-258,7 17-129,-5-1-129,6 16 129,-4 2-129,6 13 1,-7 1-388,3 4 0,-3-2 0,0-2 0,-1-3 0,1-8 0,-1-3 0,-1-7 0,4-3 0,-5-10 0,7 1 0,-9-29-646,11 26-4256,-11-26-258,3 27 0,-3-27-387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5:06.58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147ECFC-63F4-4DFC-B622-FA6023344510}" emma:medium="tactile" emma:mode="ink">
          <msink:context xmlns:msink="http://schemas.microsoft.com/ink/2010/main" type="writingRegion" rotatedBoundingBox="8006,6858 8938,6858 8938,9069 8006,9069">
            <msink:destinationLink direction="with" ref="{531F8020-CBAC-4678-A4BE-ADC672B8A1D0}"/>
            <msink:destinationLink direction="with" ref="{2B92CE58-CA33-4623-AD32-EFE21EDDD32E}"/>
          </msink:context>
        </emma:interpretation>
      </emma:emma>
    </inkml:annotationXML>
    <inkml:traceGroup>
      <inkml:annotationXML>
        <emma:emma xmlns:emma="http://www.w3.org/2003/04/emma" version="1.0">
          <emma:interpretation id="{BE85BF7A-3E4C-40F2-99FA-94EF14B2195B}" emma:medium="tactile" emma:mode="ink">
            <msink:context xmlns:msink="http://schemas.microsoft.com/ink/2010/main" type="paragraph" rotatedBoundingBox="8006,6858 8938,6858 8938,9069 8006,90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89D9A9-3F74-496B-AD82-65BB556B233C}" emma:medium="tactile" emma:mode="ink">
              <msink:context xmlns:msink="http://schemas.microsoft.com/ink/2010/main" type="line" rotatedBoundingBox="8006,6858 8938,6858 8938,9069 8006,9069"/>
            </emma:interpretation>
          </emma:emma>
        </inkml:annotationXML>
        <inkml:traceGroup>
          <inkml:annotationXML>
            <emma:emma xmlns:emma="http://www.w3.org/2003/04/emma" version="1.0">
              <emma:interpretation id="{9F60E8A7-3A24-461E-B69E-A66A4EFE369B}" emma:medium="tactile" emma:mode="ink">
                <msink:context xmlns:msink="http://schemas.microsoft.com/ink/2010/main" type="inkWord" rotatedBoundingBox="8006,6858 8938,6858 8938,9069 8006,9069"/>
              </emma:interpretation>
              <emma:one-of disjunction-type="recognition" id="oneOf0">
                <emma:interpretation id="interp0" emma:lang="en-US" emma:confidence="0">
                  <emma:literal>0,</emma:literal>
                </emma:interpretation>
                <emma:interpretation id="interp1" emma:lang="en-US" emma:confidence="0">
                  <emma:literal>00</emma:literal>
                </emma:interpretation>
                <emma:interpretation id="interp2" emma:lang="en-US" emma:confidence="0">
                  <emma:literal>8</emma:literal>
                </emma:interpretation>
                <emma:interpretation id="interp3" emma:lang="en-US" emma:confidence="0">
                  <emma:literal>do</emma:literal>
                </emma:interpretation>
                <emma:interpretation id="interp4" emma:lang="en-US" emma:confidence="0">
                  <emma:literal>o,</emma:literal>
                </emma:interpretation>
              </emma:one-of>
            </emma:emma>
          </inkml:annotationXML>
          <inkml:trace contextRef="#ctx0" brushRef="#br0">2599 1462 6708,'-19'-21'4902,"-15"-2"-387,9 23 129,-7 3-774,-11 3-2064,15 24-645,-11 2-387,10 21-129,-3 4-258,9 13 0,7-1-387,11 4 129,5-2-129,0-3 129,12-10-129,6-8 129,1-9-129,5-9 258,0-9 0,3-5 129,-4-14 0,4-4 129,-4-7 0,2-11-257,-7-14-259,1-9 0,-6-13 0,-3-10 0,-6-10 0,-4-5 0,0 1 0,-9 2 0,-3 6 0,-6 8 0,2 18 0,-7 4 0,23 40-3742,-34-12-1418,13 14-258,-3 17-129,5 13-129</inkml:trace>
          <inkml:trace contextRef="#ctx0" brushRef="#br0" timeOffset="-721.0409">1969 105 129,'20'-19'3354,"-20"3"903,0 16-774,5-20 129,-5 2-387,0 18-387,-14-26 0,14 26-516,-25-24-516,25 24-516,-35-16-387,19 15-258,-11 1-129,4 1-258,-7 15 0,5 11-129,-2 7 0,4 10-258,0 8 129,1 12-129,6 7 129,2 6-129,9-1 129,3 2 0,2-3-129,5-7 129,11-6 0,6-12 0,8-11 129,6-11 0,4-10 0,8-9 0,-1-9 258,3-11-129,-4-12-128,0-11-130,-9-12 0,3-18 0,-1-12 0,-6-8 0,-4-3 0,-10-2 0,-8 0 0,-6 7 0,-5 11 0,-10 16 0,-17 19 0,-16 11 0,6 25-1678,-18 9-3482,2 14-258,-6 11-258,6 11 0</inkml:trace>
        </inkml:traceGroup>
      </inkml:traceGroup>
    </inkml:traceGroup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5:08.06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391DB9A-6861-4D6B-985D-CA7B48F91840}" emma:medium="tactile" emma:mode="ink">
          <msink:context xmlns:msink="http://schemas.microsoft.com/ink/2010/main" type="writingRegion" rotatedBoundingBox="8835,10191 9093,10191 9093,10878 8835,10878">
            <msink:destinationLink direction="with" ref="{531F8020-CBAC-4678-A4BE-ADC672B8A1D0}"/>
            <msink:destinationLink direction="with" ref="{2B92CE58-CA33-4623-AD32-EFE21EDDD32E}"/>
          </msink:context>
        </emma:interpretation>
      </emma:emma>
    </inkml:annotationXML>
    <inkml:traceGroup>
      <inkml:annotationXML>
        <emma:emma xmlns:emma="http://www.w3.org/2003/04/emma" version="1.0">
          <emma:interpretation id="{BF71F677-F4C9-4BCD-824B-63169CF75F63}" emma:medium="tactile" emma:mode="ink">
            <msink:context xmlns:msink="http://schemas.microsoft.com/ink/2010/main" type="paragraph" rotatedBoundingBox="8835,10191 9093,10191 9093,10878 8835,10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44F39C-141C-40BF-AF68-22D7D585D47C}" emma:medium="tactile" emma:mode="ink">
              <msink:context xmlns:msink="http://schemas.microsoft.com/ink/2010/main" type="line" rotatedBoundingBox="8835,10191 9093,10191 9093,10878 8835,10878"/>
            </emma:interpretation>
          </emma:emma>
        </inkml:annotationXML>
        <inkml:traceGroup>
          <inkml:annotationXML>
            <emma:emma xmlns:emma="http://www.w3.org/2003/04/emma" version="1.0">
              <emma:interpretation id="{2AAFA3C9-B079-4322-B6DF-8854828B6E04}" emma:medium="tactile" emma:mode="ink">
                <msink:context xmlns:msink="http://schemas.microsoft.com/ink/2010/main" type="inkWord" rotatedBoundingBox="8835,10191 9093,10191 9093,10878 8835,10878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B</emma:literal>
                </emma:interpretation>
              </emma:one-of>
            </emma:emma>
          </inkml:annotationXML>
          <inkml:trace contextRef="#ctx0" brushRef="#br0">2668 3344 11739,'0'-26'4386,"0"26"-258,-23 0 387,-2 0-2838,11 26-774,-9 3-258,7 14-129,-7-1-129,5 12-129,2 2 0,7 3-129,4 0-129,5-2 129,5 0-129,10-7 129,4-4-129,4-9 129,0-10 129,4-8 0,-4-13 129,4-6 0,-6-20 129,2-7-129,-8-15 129,4-6-386,-8-11-130,-4-3 0,-7-8 0,0 3 0,-4-1 0,-8 8 0,-2 3 0,-4 11 0,0 12 0,-5 9-130,7 23-644,-16 2-3999,9 16-129,-4 13 0,2 10-258</inkml:trace>
        </inkml:traceGroup>
      </inkml:traceGroup>
    </inkml:traceGroup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5:08.62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E8C1852A-8C8D-4AC2-B9E7-2BFF4A3E9899}" emma:medium="tactile" emma:mode="ink">
          <msink:context xmlns:msink="http://schemas.microsoft.com/ink/2010/main" type="writingRegion" rotatedBoundingBox="9541,13377 7158,10446 10329,7868 12713,10799"/>
        </emma:interpretation>
      </emma:emma>
    </inkml:annotationXML>
    <inkml:traceGroup>
      <inkml:annotationXML>
        <emma:emma xmlns:emma="http://www.w3.org/2003/04/emma" version="1.0">
          <emma:interpretation id="{160F7C99-C4DD-4528-9C8B-75EB74DD349A}" emma:medium="tactile" emma:mode="ink">
            <msink:context xmlns:msink="http://schemas.microsoft.com/ink/2010/main" type="paragraph" rotatedBoundingBox="8615,12376 8594,11534 8868,11527 8889,123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0E5A883-A54F-4A82-962F-A8CFA88BA0F9}" emma:medium="tactile" emma:mode="ink">
              <msink:context xmlns:msink="http://schemas.microsoft.com/ink/2010/main" type="line" rotatedBoundingBox="8615,12376 8594,11534 8868,11527 8889,12369">
                <msink:destinationLink direction="with" ref="{531F8020-CBAC-4678-A4BE-ADC672B8A1D0}"/>
                <msink:destinationLink direction="with" ref="{2B92CE58-CA33-4623-AD32-EFE21EDDD32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E5519C0-6F63-4AD7-BC27-8E78091AFC73}" emma:medium="tactile" emma:mode="ink">
                <msink:context xmlns:msink="http://schemas.microsoft.com/ink/2010/main" type="inkWord" rotatedBoundingBox="8615,12376 8594,11534 8868,11527 8889,12369"/>
              </emma:interpretation>
              <emma:one-of disjunction-type="recognition" id="oneOf0">
                <emma:interpretation id="interp0" emma:lang="en-US" emma:confidence="0">
                  <emma:literal>of</emma:literal>
                </emma:interpretation>
                <emma:interpretation id="interp1" emma:lang="en-US" emma:confidence="0">
                  <emma:literal>0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Of</emma:literal>
                </emma:interpretation>
              </emma:one-of>
            </emma:emma>
          </inkml:annotationXML>
          <inkml:trace contextRef="#ctx0" brushRef="#br0">2453 4924 11739,'0'-30'4644,"0"30"-258,-19-16 0,1 7-2451,2 16-1032,-9 9-516,2 14-129,-2 11 0,5 7-129,1 5-129,8 4 129,6 2-129,5-2 0,0-5 0,14-4 0,6-11 0,3-1 0,0-10 129,4-4 0,-3-10 129,3-3 258,-4-9-129,2-2 129,-7-19 129,2-4-129,-10-14 1,3-7-517,-10-15 0,-3-8 0,0-10 0,-12-2 0,-6-3 0,-3 4 0,-1 11 0,-6 3 0,8 23-646,-15-1-2321,13 24-2064,6 9 129,16 11-516,0 0 0</inkml:trace>
        </inkml:traceGroup>
      </inkml:traceGroup>
    </inkml:traceGroup>
    <inkml:traceGroup>
      <inkml:annotationXML>
        <emma:emma xmlns:emma="http://www.w3.org/2003/04/emma" version="1.0">
          <emma:interpretation id="{611450F2-BEAD-4447-912A-0FE1F2A49C88}" emma:medium="tactile" emma:mode="ink">
            <msink:context xmlns:msink="http://schemas.microsoft.com/ink/2010/main" type="paragraph" rotatedBoundingBox="10661,12449 10577,11694 10674,11683 10758,124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77A617-7A70-4522-84B4-E6BA24E81DB0}" emma:medium="tactile" emma:mode="ink">
              <msink:context xmlns:msink="http://schemas.microsoft.com/ink/2010/main" type="line" rotatedBoundingBox="10661,12449 10577,11694 10674,11683 10758,12439"/>
            </emma:interpretation>
          </emma:emma>
        </inkml:annotationXML>
        <inkml:traceGroup>
          <inkml:annotationXML>
            <emma:emma xmlns:emma="http://www.w3.org/2003/04/emma" version="1.0">
              <emma:interpretation id="{629EE3A5-1589-4D1E-A347-FB1974BB3DE4}" emma:medium="tactile" emma:mode="ink">
                <msink:context xmlns:msink="http://schemas.microsoft.com/ink/2010/main" type="inkWord" rotatedBoundingBox="10661,12449 10577,11694 10674,11683 10758,12439"/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l</emma:literal>
                </emma:interpretation>
                <emma:interpretation id="interp7" emma:lang="en-US" emma:confidence="0">
                  <emma:literal>)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]</emma:literal>
                </emma:interpretation>
              </emma:one-of>
            </emma:emma>
          </inkml:annotationXML>
          <inkml:trace contextRef="#ctx0" brushRef="#br1" timeOffset="-12391.7088">4246 4867 14835,'25'-36'4902,"-25"36"-258,14-26 129,-14 26-3483,0 0-516,18-11-258,-18 11 0,0 0 1,0 0-517,0 0 0,0 0 0,0 0 0,0 0 0,0 0 0,0 0 0,0 0 0,0 0 0,16 18 0,-10 0 0,1 8 0,0 10 0,0 10 0,2 6 0,0 8 0,-2 1 0,0 3 0,-4 0 0,1-7 0,-2-4 0,-2-10 0,0-4 0,0-12 0,0 6-775,-14-9-4127,10-8 0,4-16-129,-21 23-129</inkml:trace>
        </inkml:traceGroup>
      </inkml:traceGroup>
    </inkml:traceGroup>
    <inkml:traceGroup>
      <inkml:annotationXML>
        <emma:emma xmlns:emma="http://www.w3.org/2003/04/emma" version="1.0">
          <emma:interpretation id="{2A5CD06D-8D32-45BA-80BE-1A1246AC44FA}" emma:medium="tactile" emma:mode="ink">
            <msink:context xmlns:msink="http://schemas.microsoft.com/ink/2010/main" type="paragraph" rotatedBoundingBox="9931,8179 12686,8179 12686,10947 9931,109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B51CA7-B787-47A9-A417-5144661EB1B0}" emma:medium="tactile" emma:mode="ink">
              <msink:context xmlns:msink="http://schemas.microsoft.com/ink/2010/main" type="inkBullet" rotatedBoundingBox="11064,12127 8687,9203 10329,7868 12706,10791"/>
            </emma:interpretation>
            <emma:one-of disjunction-type="recognition" id="oneOf2">
              <emma:interpretation id="interp10" emma:lang="en-US" emma:confidence="0">
                <emma:literal>↳</emma:literal>
              </emma:interpretation>
            </emma:one-of>
          </emma:emma>
        </inkml:annotationXML>
        <inkml:trace contextRef="#ctx0" brushRef="#br2" timeOffset="37124.123">3592 1308 9804,'9'-16'4902,"-9"16"-387,17-6 0,-17 6-1935,2 13-1290,9 10-387,-6 2-258,6 14 129,-4 9-258,5 14 0,-5 9-129,2 15 0,-3 6 0,-3 10-129,-1 3 130,-2 10-388,0 3 0,0 11 0,0 3 0,0 3 0,-2-7 0,2 2 0,0-9 0,2-7 0,0-13 0,1-12 0,-1-18 0,2-8 0,-4-8 0,0-9 0,0-7 0,0-3 0,2-4 0,-2-5 0,1-3 0,1-4 0,-2 0 0,2-3 0,0-1 0,-2 0 0,0 2 0,1 0 0,1 2 0,-2-1 0,2 2 0,0 3 0,0-1 0,-1 0 0,1-2 0,0-1 0,0-4 0,-1 0 0,-1-16 0,4 18 0,-4-18 0,0 0 0,0 0 0,4 17 0,-4-17 0,0 0 0,0 0 0,0 0 0,0 0 0,0 0 0,0 0 0,0 0 0,0 0 0,0 0 0,17 15 0,-17-15 0,20 7 0,-4-4 0,3-3 0,8 4 0,7-2 0,16-1 0,14 1 0,19-2 0,19 0 0,15 0 0,17-2 0,10 1 0,10-5 0,8 4 0,5-3 0,-3 0 0,-2-1 0,-7 1 0,-6 0 0,-5-6 0,-10 2 0,-20-7 0,-15 9 0,-26-13 0,-9 15-259,-41-14-4643,-5-1-258,-18-5 129,-11 0-258</inkml:trace>
        <inkml:trace contextRef="#ctx0" brushRef="#br0" timeOffset="708.0404">4501 3307 12255,'-43'-5'4773,"20"5"-645,-9 5 387,-6 4-2580,19 19-903,-10-3-387,12 13-129,-3 1-129,11 7 0,4 0-129,5 4-129,12 2 0,10-3-129,3-4 0,3-2 129,2-6 0,-1-7 0,-4-7 129,-2-5 129,-5-16 0,1-2-128,-6-13-259,3-13 0,-8-12 0,5-6 0,-6-13 0,-2-5 0,-1-6 0,-4 2 0,0 1 0,-5 6 0,-6 5 0,-3 10 0,-2 10 0,-7 11 0,-2 11 0,-7 6 0,3 6 0,-8 0 0,10 20 0,-19-11-3355,19 12-1676,-1 0 0,6 3-129,5 0-258</inkml:trace>
      </inkml:traceGroup>
    </inkml:traceGroup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18:36.93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6454AC3-6FFA-4745-B37B-8D5B76E1DD7C}" emma:medium="tactile" emma:mode="ink">
          <msink:context xmlns:msink="http://schemas.microsoft.com/ink/2010/main" type="writingRegion" rotatedBoundingBox="1170,450 25063,-113 25473,17260 1580,17823"/>
        </emma:interpretation>
      </emma:emma>
    </inkml:annotationXML>
    <inkml:traceGroup>
      <inkml:annotationXML>
        <emma:emma xmlns:emma="http://www.w3.org/2003/04/emma" version="1.0">
          <emma:interpretation id="{9C606DD1-CF52-4F6A-B4F7-AB6B2F345E62}" emma:medium="tactile" emma:mode="ink">
            <msink:context xmlns:msink="http://schemas.microsoft.com/ink/2010/main" type="paragraph" rotatedBoundingBox="1605,427 25093,327 25101,2237 1613,23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6141C4-0D43-422A-8F80-C7CA0BFD10C8}" emma:medium="tactile" emma:mode="ink">
              <msink:context xmlns:msink="http://schemas.microsoft.com/ink/2010/main" type="line" rotatedBoundingBox="1605,427 25093,327 25101,2237 1613,2338"/>
            </emma:interpretation>
          </emma:emma>
        </inkml:annotationXML>
        <inkml:traceGroup>
          <inkml:annotationXML>
            <emma:emma xmlns:emma="http://www.w3.org/2003/04/emma" version="1.0">
              <emma:interpretation id="{1768F609-D4EA-4C75-A1F1-5254339A8170}" emma:medium="tactile" emma:mode="ink">
                <msink:context xmlns:msink="http://schemas.microsoft.com/ink/2010/main" type="inkWord" rotatedBoundingBox="1605,427 11954,383 11962,2161 1612,2205"/>
              </emma:interpretation>
              <emma:one-of disjunction-type="recognition" id="oneOf0">
                <emma:interpretation id="interp0" emma:lang="en-US" emma:confidence="1">
                  <emma:literal>Implementation</emma:literal>
                </emma:interpretation>
                <emma:interpretation id="interp1" emma:lang="en-US" emma:confidence="0">
                  <emma:literal>•Implementation</emma:literal>
                </emma:interpretation>
                <emma:interpretation id="interp2" emma:lang="en-US" emma:confidence="0">
                  <emma:literal>Implementations</emma:literal>
                </emma:interpretation>
                <emma:interpretation id="interp3" emma:lang="en-US" emma:confidence="0">
                  <emma:literal>•Implementations</emma:literal>
                </emma:interpretation>
                <emma:interpretation id="interp4" emma:lang="en-US" emma:confidence="0">
                  <emma:literal>Implementing</emma:literal>
                </emma:interpretation>
              </emma:one-of>
            </emma:emma>
          </inkml:annotationXML>
          <inkml:trace contextRef="#ctx0" brushRef="#br0">-1 47 9030,'2'-31'5031,"0"10"-129,-2 21-258,0 0-2193,0 0-1161,0 23-516,0-5-129,5 16-258,-3 1 0,5 13 0,-3 8-129,5 4 0,-4 2 0,2 8-129,0 1 129,-2 5-129,1-1 0,-1 2-129,2-5 129,-1-2-129,-3-10-129,1-10 129,1-7-129,-3-15-129,3-3-129,-5-25 0,4 22-258,-4-22 0,0 0-387,0-22-1161,7 4-2580,-4-5 0,-3-5-258,4-2-516</inkml:trace>
          <inkml:trace contextRef="#ctx0" brushRef="#br0" timeOffset="436.025">-250-40 4386,'-18'-22'4773,"4"3"-129,14 19 258,0 0-1935,-14-24-516,14 24-516,0 0-774,0 0-129,11-16-387,10 15 0,0-8-258,15 2 0,7-8-129,12 5 0,5-6 0,10-2-129,-1 0-258,-1 0 0,1 8-387,-14-8-645,11 14-3741,-29 4 0,-8 6-387,-15 12-129</inkml:trace>
          <inkml:trace contextRef="#ctx0" brushRef="#br0" timeOffset="872.0499">-234 1105 9804,'-16'13'5031,"16"-13"0,0 0-129,11-9-2580,14 10-1290,-9-1-258,18 4-129,-1-4 0,15 0-387,2 0-258,7 0-258,11 0-387,-6-20-1419,16 8-2967,4 1 258,3-5-516,3 4-258</inkml:trace>
          <inkml:trace contextRef="#ctx0" brushRef="#br0" timeOffset="1752.1002">746 705 8514,'15'-27'5031,"6"11"-129,-21 16-129,21 0-1419,-21 0-2193,25 7-516,-25-7-129,30 34-258,-15-11 0,1 7-129,0 4-129,0 5 0,-4 2-129,-1-3 129,-2-5-258,-4-4 258,0-4-258,1-9 129,-6-16 0,0 0 129,0 0 0,9-25-129,-4-4 129,2-3 129,2-10-129,3-1 0,1-1 129,3 4-129,-2 5 129,2 6-129,0 8 129,2 9-129,-2 10 0,2 4 129,-2 15-129,1 8 0,-2 6 0,-1 1 0,0 5-129,-5-2-129,0 8-129,-5-11 0,4 2-129,-8-13 129,6 2 0,-6-23 0,0 0 129,0 0 129,0 0 387,19-30 0,-12-4 129,8 1 0,-5-10 129,10 7-129,-6-5 129,6 13-129,-3-4 0,5 12-129,-4 4 0,1 13-129,1 1 129,1 4-129,-1 12 0,1 6-129,2 5 0,-3 3 0,1 8-129,-5-3-129,4 8-258,-10-10-129,10 17-1032,-20-15-3225,9-4 129,0-6-387,-9-23 0</inkml:trace>
          <inkml:trace contextRef="#ctx0" brushRef="#br0" timeOffset="2024.1158">1922 737 11868,'4'-21'5031,"-3"-1"-387,-1 22 258,18 4-3354,-18-4-645,13 35-258,-8-4-129,9 18-129,-5 5-129,4 15-129,-3 8-129,1 1-129,1 2-129,-1-5-129,2-2-129,-6-20 0,9 0-258,-13-24-387,15 5-1032,-16-17-2580,-2-17 0,0 0-258,5-9 0</inkml:trace>
          <inkml:trace contextRef="#ctx0" brushRef="#br0" timeOffset="2323.1329">2043 804 6837,'39'-53'4902,"-9"34"-516,10 3 0,11 12-2193,-13-10-129,13 14-903,-12 0-516,4 5-258,-9 4-129,-2 9-129,-11 0 0,-7 5 129,-7 0-258,-7 0 129,-3-2 0,-15-1-129,-7-1-129,-10-8 0,-1 3-387,-12-14-516,9 13-903,-18-13-2580,5 0-129,4-2-258,0-5-258</inkml:trace>
          <inkml:trace contextRef="#ctx0" brushRef="#br0" timeOffset="2728.1561">2634 47 11997,'32'-109'5031,"-20"68"-258,-3 7 129,-2 18-2967,-7 16-1290,0 13-129,0 15-129,4 17 0,-3 8 0,7 15-129,-3 8-129,4 11 129,0 4-129,3 2 0,2-6-129,4-4 0,2-1 129,-2-11-387,1-7 258,-1-10-387,3 1-258,-14-25-516,16 16-2451,-19-21-1419,-2-7 0,-2-18-516,0 20 0</inkml:trace>
          <inkml:trace contextRef="#ctx0" brushRef="#br0" timeOffset="3139.1796">3059 776 7998,'55'-12'4902,"-23"6"0,9 3-387,0 3-774,-6-9-2709,19 5-387,-8-10-129,4 3-129,-9-5-129,-4 2 0,-9-2 0,-6 0-129,-13 0-129,-9 16 129,-4-25-129,-15 14 0,-5 4-129,-4 4 0,-2 3 0,-4 0 0,2 12 0,0 8 129,5 5-129,4 7 0,9 5 129,3 2 0,8 7 0,3-3 0,12 2 0,9-6 0,10-2-129,6-10 129,6-4-387,-1-18-516,21 1-2967,-8-6-645,0-6-387,-2-4-258</inkml:trace>
          <inkml:trace contextRef="#ctx0" brushRef="#br0" timeOffset="3959.2265">3994 579 11223,'25'0'4773,"-9"5"-129,-16-5 0,18 25-3354,3 3-516,-10-3-258,3 11-387,-3 1-258,-2-1 0,0 5-129,-6-13-129,3 4 129,-5-11-129,3-3 258,-4-18-129,0 0 129,0 0 258,4-25 129,-1 2-129,1-11 129,6 1 129,-2-10 0,9 7 129,-4-3-129,8 9 0,-3-2-129,5 11 129,-2 3-258,2 12 129,1 5-258,0 2 0,1 12 129,0 8-129,-2 2 129,-1 6-129,-1 1 0,-7-1 0,1 3-129,-8-6 0,-2 1-129,-5-6 0,0-1 0,0-20 0,0 25 129,0-25-129,0 0 258,0 0 0,4-15 129,4-2 0,1-8 129,7 0 0,0-5 129,8 3-129,-5-1 129,10 4-129,-5 5 0,5 6 0,-2 4-129,1 9 0,-1 0 0,-2 11 0,0 5-129,-4 4-129,0 5 0,-7 0-129,4 7-258,-9-11-387,9 18-1161,-13-18-2838,2-1 0,-3-4-387,-4-16-129</inkml:trace>
          <inkml:trace contextRef="#ctx0" brushRef="#br0" timeOffset="4343.2482">5197 767 10449,'46'-11'5160,"-16"8"-258,2-2 0,6 5-2322,-15-8-1419,18 3-387,-13-6-387,2 1-129,-10-3 0,-2-1-258,-11-2 0,-7-2-129,0 18 0,-16-30 0,-4 19-129,-8 1 0,-1 8 0,-8 2 0,3 3 129,0 12 0,4 6 0,5 4 0,8 7 0,8 4 129,9 3-129,3 0 129,17 5 0,8-5 0,8 4 0,3-13-129,5 1-258,-3-21-645,11 4-2967,-13-12-645,-3-4-258,-6-10-129</inkml:trace>
          <inkml:trace contextRef="#ctx0" brushRef="#br0" timeOffset="4764.2725">5709 683 11997,'0'0'5160,"5"22"-516,4-4 258,15 8-3483,-16-10-387,10 15-516,-4-7-258,-1 1-387,-2 6-258,-6-8-129,2 3-258,-7-26 129,4 32 0,-4-32 129,0 0 0,0 0 387,1-17 258,5-6 258,-3-13 129,8 2 0,-6-7 129,11 7 0,-7-3-129,9 9 0,-4 1-129,6 11-129,-4 3 0,3 13-129,1 0 129,-1 9-258,1 11 129,0 7-129,-3 5 0,1 3-129,0 10-129,-7-6-258,5 14-516,-16-23-774,16 15-2709,-15-13-258,-1-7-387,0-9-129</inkml:trace>
          <inkml:trace contextRef="#ctx0" brushRef="#br0" timeOffset="5055.2892">6506 155 12642,'7'-73'5160,"-7"54"-129,-3 3-129,3 16-2838,0 0-1161,-4 26-258,4 6-258,2 11-129,5 10 0,4 10-129,-2 8 0,1 4-258,1 6 0,-6-8-387,8 4-129,-13-22-774,12 13-1677,-12-28-2064,0-8 258,0-14-516,0-18-387</inkml:trace>
          <inkml:trace contextRef="#ctx0" brushRef="#br0" timeOffset="5659.3237">6316 566 11094,'0'0'4773,"0"0"-129,17-5-258,17 8-2967,-14-1-516,24 7-258,1-7-129,14 5-129,3-5-129,9-1 0,-3-1 0,1 0 0,-7-3-129,-7-1 0,-12-1 0,-9 1 0,-11 1-129,-23 3 129,19-7-129,-19 7 0,0 0 0,-17 0-258,17 0 129,-31 10-129,15 5 129,-1 2-258,4 8 258,1 2-129,6 5 0,5 2 258,1 1-258,1 1 258,10-2-129,2-6 129,3-3-129,1-7 129,-1-7 0,2-11 0,-2 0 0,2-15 129,-2-8 0,2-2 0,-2-7 0,5 2 129,-7-5 129,4 6-129,-5 1 0,-1 6 0,-3 6 0,-9 16 0,18-12-129,-18 12 0,16 10 0,-4 10-129,2 1 129,6 8-129,3 1 0,0 0-258,4 4-129,-6-9-258,13 12-903,-20-17-3225,13-8-258,-6-10 0,4-4-258</inkml:trace>
          <inkml:trace contextRef="#ctx0" brushRef="#br0" timeOffset="5911.3381">7826 223 12126,'14'-86'5160,"-10"63"-258,-4 7 0,3 25-1806,-3-9-2322,2 45-258,3-6-258,4 12 129,-2 10-129,6 10-129,-1 7 130,-1 4-389,0 3-128,-6-4-258,6 6-258,-11-23-516,10 16-903,-10-27-2967,0-12 258,-5-20-387,5-21-129</inkml:trace>
          <inkml:trace contextRef="#ctx0" brushRef="#br0" timeOffset="6215.3555">7655 708 12384,'41'-16'5031,"2"9"-258,10 2 0,-10-9-3354,23 10-645,-9-8-129,1 6-258,-10-3-129,-3 2 0,-10-2 0,-8 6 0,-9-4-129,-18 7 0,19 0 0,-19 0 0,0 0-129,16 12 0,-9 4 0,1 4-129,0 5-129,0 0-258,6 16-774,-14-8-3354,5-2-387,-3-7 0,1-2-387</inkml:trace>
          <inkml:trace contextRef="#ctx0" brushRef="#br0" timeOffset="6381.365">8239 463 14706,'0'-149'4773,"0"76"-258,0 16-774,0 3-3483,7 6-903,16 27-2838,-7 14-1032,2 9-129,1 28-387,3 11-129</inkml:trace>
          <inkml:trace contextRef="#ctx0" brushRef="#br0" timeOffset="6844.3915">9025 591 9933,'-14'-25'4902,"-11"11"-387,25 14-129,-29 0-2064,4 0-1290,9 16-516,-5-4-129,5 10-129,-4 3-129,8 3 0,3 2 0,5 6-129,4 1 129,2 1 0,9-3 0,8-1 129,-1-6 0,7-1 129,-3-9 0,2-2 0,0-16 0,-1 0 129,-4-9-129,3-9 0,-8-10-129,2-3-128,-6-6-130,-2-7 0,-1 3-259,-7-5-515,7 22-1290,-7-11-2838,2 10-129,-2 4-129,0 21-387</inkml:trace>
          <inkml:trace contextRef="#ctx0" brushRef="#br0" timeOffset="7559.4324">9485 456 12771,'-23'-14'4902,"23"14"-516,0 0 387,0 0-3354,-3 32-645,3-9-129,9 14-258,0 0 258,5 11-387,-3-1 0,-3 4-129,0-6 0,-3-4-129,-2-8 0,-3-6-129,0-9 129,0-18-129,0 0 129,0 0-129,8-25 258,0-3-129,5-4 129,1-6-129,2-3 258,7 2 0,-3 2 0,5 5 129,-2 2-128,0 8-259,0 3 0,4 8 0,-4 9 0,0 2 0,2 13 0,-4 8 0,6 9 0,-6 2-517,11 16-515,-19-10-2580,17 10-1548,-3-6 129,6 1-387,1-11-387</inkml:trace>
        </inkml:traceGroup>
        <inkml:traceGroup>
          <inkml:annotationXML>
            <emma:emma xmlns:emma="http://www.w3.org/2003/04/emma" version="1.0">
              <emma:interpretation id="{BFF05BA0-12EE-42FB-86A2-5A4BF51A969E}" emma:medium="tactile" emma:mode="ink">
                <msink:context xmlns:msink="http://schemas.microsoft.com/ink/2010/main" type="inkWord" rotatedBoundingBox="13046,759 14062,754 14069,2284 13052,2289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off</emma:literal>
                </emma:interpretation>
                <emma:interpretation id="interp7" emma:lang="en-US" emma:confidence="0">
                  <emma:literal>oft</emma:literal>
                </emma:interpretation>
                <emma:interpretation id="interp8" emma:lang="en-US" emma:confidence="0">
                  <emma:literal>opt</emma:literal>
                </emma:interpretation>
                <emma:interpretation id="interp9" emma:lang="en-US" emma:confidence="0">
                  <emma:literal>oof</emma:literal>
                </emma:interpretation>
              </emma:one-of>
            </emma:emma>
          </inkml:annotationXML>
          <inkml:trace contextRef="#ctx0" brushRef="#br0" timeOffset="7944.4544">11399 497 9933,'-46'-20'4644,"20"20"-774,-8 0 387,-5 2-2322,15 19-903,-9-3-129,15 11-387,-3-3 0,15 6-258,1 0 129,5 6-258,9-6 129,9 5-129,1-5 129,6-2 0,-4-7 0,6-1 258,-4-13-129,4-4-129,-4-5 129,2-14-129,-6-11-129,1-9-258,-4-2-258,-9-13-516,9 15-1032,-16-7-2838,0 2 129,0 5-387,-2 7-129</inkml:trace>
          <inkml:trace contextRef="#ctx0" brushRef="#br0" timeOffset="8399.4804">11399 497 12126,'29'80'4644,"-4"-77"-129,5-3 129,-5-9-2838,19 6-903,-3-13-258,9 2-258,-2-11-258,2-4 258,-2-5-387,-5-6 0,-2-5-258,-11-5 129,-7 0 129,-9-1-258,-8 6 129,-6 5 0,0 7 129,-8 12 0,8 21 0,-26-9 258,26 9-129,-20 36 258,13-1 0,7 15 129,0 5-129,4 17 0,1 0 129,9 17-258,-7 6 1,4 15-259,-4 2 0,-2 4 0,-5-3 0,0 0 0,0-9 0,0-13 0,-3-13 0,-4-19 0,0-11 0,0-14 0,-1-11 0,8-23 0,-19 25 0,1-25-904,18 0-386,-30-18-2064,17 0-1806,-1-8 258,3-8-387,3-5-258</inkml:trace>
          <inkml:trace contextRef="#ctx0" brushRef="#br0" timeOffset="8566.49">11652 1004 9933,'-11'-43'4902,"11"43"-129,15-25-258,8 7-1677,16 17-2064,7-10-387,13-2-1419,19 5-3354,6 2 0,3-5-387,5 1-258</inkml:trace>
        </inkml:traceGroup>
        <inkml:traceGroup>
          <inkml:annotationXML>
            <emma:emma xmlns:emma="http://www.w3.org/2003/04/emma" version="1.0">
              <emma:interpretation id="{71DB5747-5CE1-46BC-AEA7-C57F841FB4E2}" emma:medium="tactile" emma:mode="ink">
                <msink:context xmlns:msink="http://schemas.microsoft.com/ink/2010/main" type="inkWord" rotatedBoundingBox="14979,477 20216,455 20221,1632 14984,1654"/>
              </emma:interpretation>
              <emma:one-of disjunction-type="recognition" id="oneOf2">
                <emma:interpretation id="interp10" emma:lang="en-US" emma:confidence="0">
                  <emma:literal>Boolean</emma:literal>
                </emma:interpretation>
                <emma:interpretation id="interp11" emma:lang="en-US" emma:confidence="0">
                  <emma:literal>Boolean he</emma:literal>
                </emma:interpretation>
                <emma:interpretation id="interp12" emma:lang="en-US" emma:confidence="0">
                  <emma:literal>Boolean n</emma:literal>
                </emma:interpretation>
                <emma:interpretation id="interp13" emma:lang="en-US" emma:confidence="0">
                  <emma:literal>Boolean?</emma:literal>
                </emma:interpretation>
                <emma:interpretation id="interp14" emma:lang="en-US" emma:confidence="0">
                  <emma:literal>Boolean h</emma:literal>
                </emma:interpretation>
              </emma:one-of>
            </emma:emma>
          </inkml:annotationXML>
          <inkml:trace contextRef="#ctx0" brushRef="#br0" timeOffset="9512.5441">13082 258 12384,'29'-46'4902,"-19"28"-516,-1 1 387,-12-5-2838,3 22-774,0 0-258,10 0-387,-8 20-129,9 10-129,-2 7-129,5 10 129,0 8-129,2 7-129,0 4 129,-3 0-258,-3-4 129,-3-5-258,-1-7 258,-6-8-258,0-11 129,0-12 0,0-19 0,-22 2 0,10-11 0,-2-19 129,1-8 0,1-10 0,1-6-129,6-8 129,3-3 0,2-4 129,9-1 0,7 4-129,3 2 129,8 7 0,3 5 0,10 13 129,-3 8-129,6 17 0,-1 8 0,3 4 0,-6 16-129,-2 7 129,-7 6-129,-5 1-129,-9 4-129,-10-2 0,-6 0-258,-13-9-129,-5 4-129,-19-13-129,9 7-129,-13-15 258,11 4 129,-3-8 129,16 0 258,17-2 387,0 0 258,0 0 129,12 2 129,22 8 129,-2-6-129,12 12 0,-3-6-129,6 15-129,-6-3 0,-1 8-258,-8 2 129,-3 7-129,-11-2 0,-11 8-129,-7-4 129,-9 0-129,-16-2 129,-11-4 0,-8-6-129,-6-8 0,-7-3 129,-1-9-129,-3-6-129,1-3 129,4-5-129,3-7 0,7-3 0,3-2-129,9 1-129,4-4-258,30 20-258,-37-32-1419,37 32-2451,-4-19 129,4 19-387,23-11 0</inkml:trace>
          <inkml:trace contextRef="#ctx0" brushRef="#br0" timeOffset="9903.5664">14201 541 12771,'-14'-28'4773,"-9"21"-387,-6 5 129,-12-2-3225,20 13-774,-6 7 0,6 11-387,1 1 129,8 8-258,3-1 258,9 5-258,0-3 0,7 0 258,9-5-129,5-1 258,4-10 0,4-3 0,-2-13 129,3-1 0,-5-8 0,1-8-257,-8-13-259,0-4 0,-7-5 0,-6-5 0,-3-2 0,-2-1 0,-4 6 0,-8-1 0,6 15-646,-15-10-2708,21 32-1548,-11-21-129,11 21-258,0 0-129</inkml:trace>
          <inkml:trace contextRef="#ctx0" brushRef="#br0" timeOffset="10255.5865">14473 568 9546,'55'0'5160,"-33"-2"-258,-22 2-129,21 0-1161,-21 0-2064,0 0-903,0 0-129,-14 14-258,14-14-129,-25 31-258,12-8 129,3 2 129,-1 5-258,6-2 258,3 4-129,2-5 0,7 0 0,9-2 129,2-6 0,5-3 129,-2-9-129,4 0 258,-3-7 0,-1-5-128,-3-15-259,-2 1 0,-7-13 0,-4-5 0,-5-6 0,-4-5 0,-8 3 0,-11-3 0,9 18-1936,-13-11-2837,0 11-258,-1 3 0,5 8-258</inkml:trace>
          <inkml:trace contextRef="#ctx0" brushRef="#br0" timeOffset="10539.6028">14685-160 14706,'59'-44'4902,"-29"33"-387,0 6 129,11 8-3612,-16 12-387,9 22-129,-8 7-129,3 21 0,-6 6-258,-2 14 129,-3 4-129,-2 2-258,-2-1 129,-7-8-387,4-3-129,-11-19-516,11 9-903,-11-24-2967,3-6 0,1-12 0,5-8-387</inkml:trace>
          <inkml:trace contextRef="#ctx0" brushRef="#br0" timeOffset="11263.6443">15235 655 13029,'48'-14'5031,"-9"8"-387,7 1 129,23 5-3225,-6-12-645,13 6-387,-3-6-129,3 1 0,-8-5-129,-9 4 0,-11-4 0,-14 0 0,-17-2-258,-10 2 258,-7 16-387,-17-29 129,-6 21-129,-6 0 0,-1 8-129,-2 0 129,0 8 129,2 9-258,5 3 258,2 7-258,5 3 387,9 5-258,4 5 258,5 2-258,8 1 129,12 1 129,5-1-129,9 0 0,3-6 0,2-7 129,4-8-129,1-6 0,3-11 0,-3-5 0,1-7 0,-5-13 0,0-8 0,-3-4 0,-5-5 0,-4-3 129,-4 0-129,-7 0 0,-4 5 129,-6 3-129,-5 5 129,-2 8-129,0 19 129,-13-22-129,13 22 0,-28 0 0,12 6-129,16-6 129,-29 32-129,17-11 129,1 2-129,4 0 129,3 2-129,4-2 129,0 2 0,0-4-129,8-3 129,-8-18 0,16 25 0,-16-25 129,28 5 0,-8-5 0,3-12 0,5-2 0,6-2-129,3 0 0,6 2-258,-4-2-129,9 8-387,-16-9-903,20 17-2322,-18-6-903,-4 3-129,-7-3-129,-3 1-129</inkml:trace>
          <inkml:trace contextRef="#ctx0" brushRef="#br0" timeOffset="11599.6635">16725 634 11223,'0'0'4902,"0"0"-129,21-15 0,1 21-2451,-22-6-1161,19 7-387,-19-7-258,22 12-129,-22-12-129,18 16-258,-18-16 0,10 20 129,-10-20-258,9 16 129,-9-16 129,0 0 0,16 0 0,-16 0 129,25-20 0,-5 4 0,-3-1 0,6 2 1,1 3-259,2 7 0,-1 5 0,2 10 0,-2 12 0,0 8 0,-4 2 0,-1 5 0,-3-1 0,-4-1 0,3 3-646,-13-19-773,17 10-2838,-20-29-903,20 19 0,-20-19-129</inkml:trace>
          <inkml:trace contextRef="#ctx0" brushRef="#br0" timeOffset="11990.6858">17526 390 14706,'62'-21'5031,"-28"19"-387,7 4 258,-8 8-3870,14 15-387,-6 0-129,1 9-258,-4-2 0,-5 5-258,-6-3 258,-7 0-387,-8-6 129,-8-3-387,-1-2 258,-3-7 0,0-16-129,0 20 129,0-20 129,0 0 0,0 0 129,20-20 129,-4 1 0,5 1 0,0-3 129,3 5-258,-1 5 130,0 9-259,0 6 0,-2 19 0,1 11-259,-5 5-515,15 12-3999,-7 3-387,6 3 0,6-6-645</inkml:trace>
        </inkml:traceGroup>
        <inkml:traceGroup>
          <inkml:annotationXML>
            <emma:emma xmlns:emma="http://www.w3.org/2003/04/emma" version="1.0">
              <emma:interpretation id="{EA0FBD8F-4F37-4916-857B-E02A96707C44}" emma:medium="tactile" emma:mode="ink">
                <msink:context xmlns:msink="http://schemas.microsoft.com/ink/2010/main" type="inkWord" rotatedBoundingBox="20893,707 25095,689 25099,1730 20897,1747"/>
              </emma:interpretation>
              <emma:one-of disjunction-type="recognition" id="oneOf3">
                <emma:interpretation id="interp15" emma:lang="en-US" emma:confidence="1">
                  <emma:literal>Function</emma:literal>
                </emma:interpretation>
                <emma:interpretation id="interp16" emma:lang="en-US" emma:confidence="0">
                  <emma:literal>Function"</emma:literal>
                </emma:interpretation>
                <emma:interpretation id="interp17" emma:lang="en-US" emma:confidence="0">
                  <emma:literal>Function'</emma:literal>
                </emma:interpretation>
                <emma:interpretation id="interp18" emma:lang="en-US" emma:confidence="0">
                  <emma:literal>Function.</emma:literal>
                </emma:interpretation>
                <emma:interpretation id="interp19" emma:lang="en-US" emma:confidence="0">
                  <emma:literal>Funetich-</emma:literal>
                </emma:interpretation>
              </emma:one-of>
            </emma:emma>
          </inkml:annotationXML>
          <inkml:trace contextRef="#ctx0" brushRef="#br0" timeOffset="13829.791">18993 431 12771,'13'14'4644,"-13"-14"-129,32 7-258,-8 6-3354,-8-6-387,11 5-387,2 1-129,-3-6-774,13 14-1290,-5-10-2451,2-2 0,1 0-387,0-6-387</inkml:trace>
          <inkml:trace contextRef="#ctx0" brushRef="#br0" timeOffset="13590.7774">19055 171 9288,'-5'-64'4902,"5"39"-129,7 7-129,11-6-1419,21 22-1677,-9-11-645,22 12-387,-1-5-129,8 4-258,3 2-258,-5 0-258,4 9-1032,-24-5-3354,-3 3 129,-34-7-516,16 21-129</inkml:trace>
          <inkml:trace contextRef="#ctx0" brushRef="#br0" timeOffset="13367.7646">19091 150 13416,'-7'-45'4902,"1"28"-129,6 17-516,-17-4-2580,17 18-774,-2 11-258,2 14-129,-2 8-129,2 9-129,-2 7 0,2 4-258,0 1 129,0 0-258,6-4 258,-3-2-387,4-5 258,-1-11-387,1-2 0,-5-12-129,6-1-258,-8-31-1032,0 0-3096,0 0 0,11-27-258,-11-5 129</inkml:trace>
          <inkml:trace contextRef="#ctx0" brushRef="#br0" timeOffset="14267.816">19518 499 11739,'0'0'4902,"-11"-18"-516,11 18 387,-16-6-3225,16 6-645,0 16-129,0 4-516,0-2 129,0 7-258,0 3 129,0 1-258,0 1 258,0 0-387,0-1 129,0-5 0,2 0-129,0-5 129,3-3 0,-5-16-129,14 16 129,-14-16 0,23-5 129,-7-9 0,-1-8 0,2-3 0,-1-7 129,2 2-129,-4-2 129,1 5-129,-6 2 0,-1 8 129,-8 17-129,11-20-129,-11 20 0,0 0 0,13 13-129,-10 4 129,2 6-129,1 2 0,3 9-129,-2-5-129,3 8-258,-10-19-1161,11 7-3096,-4-8 0,2-1-258,-9-16-129</inkml:trace>
          <inkml:trace contextRef="#ctx0" brushRef="#br0" timeOffset="14863.8502">19918 616 9804,'16'-14'5031,"-16"14"-387,27 0-129,-11 12-2322,-16-12-1548,30 21-129,-30-21-258,25 27-258,-16-11 0,-9-16-258,9 30-129,-9-30 0,0 25 129,0-25 0,0 0 129,5 16 129,-5-16 258,21-5 129,-21 5 129,34-27 129,-20 6-129,11 7 0,-5-6-129,5 8-129,-4 1-129,4 11 0,-2 0-129,-2 14-129,3 6 0,-1 3 0,3 5 0,1-4 0,5-1-129,-2-11 129,6-3 0,5-9-129,2-5 129,-1-13 0,3-3 0,-6-4 0,-5 0 129,-8-2-129,-4 2 129,-13 4-129,-9 5 129,0 16 0,-16-13 0,-4 13-129,-1 7 129,-3 11-129,3 7 0,3 5 0,4 6 0,5 1 0,7 6 129,2 0-129,9 5-129,6-9-129,11 7-258,-1-21-387,14 11-774,-8-15-2322,6-21-516,6 0 129,-6-27-387</inkml:trace>
          <inkml:trace contextRef="#ctx0" brushRef="#br0" timeOffset="15403.8811">21236 676 5547,'-39'-51'4902,"39"51"0,-14-22-645,14 22-774,28-1-903,-3-8-1032,32 9-516,2 0-387,17 5-129,-1-5 0,3 2-129,-8-2-129,-5 0 0,-11 0 0,-12 0 0,-13 0 0,-11-2 0,-18 2-258,0 0 129,0 0 0,0 0-258,0 11 129,0-11-258,-11 39-129,2-16-387,9 25-1290,-7-12-2838,3 3-387,-1-7 0,2-2 0</inkml:trace>
          <inkml:trace contextRef="#ctx0" brushRef="#br0" timeOffset="15096.8635">21405 184 10707,'13'-29'5160,"-13"29"-258,0 0 0,8 25-2322,1 21-1677,-9 2-129,6 18-258,-6-2 129,7 11-516,-5 1-129,-1-3-387,3 7-258,-11-23-1806,7 11-2451,-9-15 0,4-8-516,-10-17 129</inkml:trace>
          <inkml:trace contextRef="#ctx0" brushRef="#br0" timeOffset="15576.891">21816 456 11868,'14'-107'4902,"-5"68"-516,-5 3 0,1 11-3483,-5 25-2064,0 0-3225,0 0 0,4 27-258,-4 5-516</inkml:trace>
          <inkml:trace contextRef="#ctx0" brushRef="#br0" timeOffset="15824.905">22149 619 3999,'-15'15'4902,"-1"-5"-387,7 12 0,-1 1-1290,-6-7-1161,16 14-645,-6-10-774,6 5-129,2-6-387,-2-19 0,16 21-387,-16-21-258,25 0-1290,-25 0-2322,22-32-516,-5 8-129,-4-12-129</inkml:trace>
          <inkml:trace contextRef="#ctx0" brushRef="#br0" timeOffset="16111.9216">22149 619 7224,'115'-46'4773,"-95"59"258,-13 4-645,-7-17-1548,25 47-1032,-18-26-645,13 11-516,-8-3-387,0 1-129,-3 0-258,-3-5-129,-1 0 129,-3-7 0,-2-18 129,10 23 258,-10-23 129,18 0 129,-18 0 0,27-15 129,-13-1-129,6 8-129,-20 8-129,30-13-387,-30 13-129,20 5-387,-6 22-903,-14-7-3354,0 3-258,0-4 0,-2-1-258</inkml:trace>
          <inkml:trace contextRef="#ctx0" brushRef="#br0" timeOffset="16305.9327">22695 700 13803,'66'-22'5289,"-27"13"-387,10 0-129,-6 0-3999,16 4-774,7 5-2838,-13 0-2064,-1 0 0,-10 0-387,-10-2-903</inkml:trace>
        </inkml:traceGroup>
      </inkml:traceGroup>
    </inkml:traceGroup>
    <inkml:traceGroup>
      <inkml:annotationXML>
        <emma:emma xmlns:emma="http://www.w3.org/2003/04/emma" version="1.0">
          <emma:interpretation id="{7F839F78-D79C-44C6-9264-E8D2F0978662}" emma:medium="tactile" emma:mode="ink">
            <msink:context xmlns:msink="http://schemas.microsoft.com/ink/2010/main" type="paragraph" rotatedBoundingBox="1220,2754 24137,2023 24303,7232 1386,79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46E8D0-8292-4D3C-ACC2-2E7EEB700CBF}" emma:medium="tactile" emma:mode="ink">
              <msink:context xmlns:msink="http://schemas.microsoft.com/ink/2010/main" type="line" rotatedBoundingBox="1220,2754 21210,2116 21278,4233 1288,4871"/>
            </emma:interpretation>
          </emma:emma>
        </inkml:annotationXML>
        <inkml:traceGroup>
          <inkml:annotationXML>
            <emma:emma xmlns:emma="http://www.w3.org/2003/04/emma" version="1.0">
              <emma:interpretation id="{90C16287-9B38-4FB4-B62E-C170A7FC1950}" emma:medium="tactile" emma:mode="ink">
                <msink:context xmlns:msink="http://schemas.microsoft.com/ink/2010/main" type="inkWord" rotatedBoundingBox="1231,3099 1846,3080 1870,3828 1255,3848"/>
              </emma:interpretation>
              <emma:one-of disjunction-type="recognition" id="oneOf4">
                <emma:interpretation id="interp20" emma:lang="en-US" emma:confidence="0">
                  <emma:literal>R</emma:literal>
                </emma:interpretation>
                <emma:interpretation id="interp21" emma:lang="en-US" emma:confidence="0">
                  <emma:literal>M</emma:literal>
                </emma:interpretation>
                <emma:interpretation id="interp22" emma:lang="en-US" emma:confidence="0">
                  <emma:literal>N</emma:literal>
                </emma:interpretation>
                <emma:interpretation id="interp23" emma:lang="en-US" emma:confidence="0">
                  <emma:literal>V</emma:literal>
                </emma:interpretation>
                <emma:interpretation id="interp24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21264.2163">-657 2555 11997,'-9'-18'4902,"9"18"-387,0 0 387,0 0-3225,25 18-774,-6 0-258,19 12 0,-1 2-129,9 5 0,1-1-129,2 1-129,-4-1 129,-2-6-258,-4 0 129,-7-5-387,-4-4 129,-6-6-387,-1 1 0,-21-16-645,27 16-903,-27-16-2451,0 0-516,12-15-129,-10-2-129</inkml:trace>
          <inkml:trace contextRef="#ctx0" brushRef="#br1" timeOffset="21790.2463">-490 2766 8127,'43'-26'4644,"-13"19"-258,-2-4-129,10 2-1290,10 9-1806,-11-5-645,11 1-645,-3 4-903,-8 0-3225,-3-12 129,0 3-516,-13-9 0</inkml:trace>
          <inkml:trace contextRef="#ctx0" brushRef="#br1" timeOffset="21572.2339">-145 2573 9417,'0'-22'5160,"0"22"-129,-3-16-387,3 16-1290,0 0-1806,0 0-774,-25 14-129,16 6-129,-9 1-258,0 8 0,-5 3-129,-2 7 0,-1 2 258,2 2-387,0 1 129,0-3-387,10 2-129,-9-18-1290,18-1-2967,-6-2-258,2-6-258,9-16-258</inkml:trace>
          <inkml:trace contextRef="#ctx0" brushRef="#br1" timeOffset="22020.2594">-148 2393 12126,'0'0'5160,"-20"23"-258,20 4 258,0-4-2967,5 23-903,-5-3-258,6 12-128,-4 2-904,6 3 0,1 3 0,0-5 0,4 6 0,-8-17-904,9 6-3998,-5-5-258,0-5-129,-2-6-258</inkml:trace>
        </inkml:traceGroup>
        <inkml:traceGroup>
          <inkml:annotationXML>
            <emma:emma xmlns:emma="http://www.w3.org/2003/04/emma" version="1.0">
              <emma:interpretation id="{46F59B11-4EC3-4996-89AD-FAB7BFC0517D}" emma:medium="tactile" emma:mode="ink">
                <msink:context xmlns:msink="http://schemas.microsoft.com/ink/2010/main" type="inkWord" rotatedBoundingBox="3090,2795 4874,2739 4938,4754 3154,4811"/>
              </emma:interpretation>
              <emma:one-of disjunction-type="recognition" id="oneOf5">
                <emma:interpretation id="interp25" emma:lang="en-US" emma:confidence="1">
                  <emma:literal>Any</emma:literal>
                </emma:interpretation>
                <emma:interpretation id="interp26" emma:lang="en-US" emma:confidence="0">
                  <emma:literal>Amy</emma:literal>
                </emma:interpretation>
                <emma:interpretation id="interp27" emma:lang="en-US" emma:confidence="0">
                  <emma:literal>any</emma:literal>
                </emma:interpretation>
                <emma:interpretation id="interp28" emma:lang="en-US" emma:confidence="0">
                  <emma:literal>Airy</emma:literal>
                </emma:interpretation>
                <emma:interpretation id="interp29" emma:lang="en-US" emma:confidence="0">
                  <emma:literal>Ary</emma:literal>
                </emma:interpretation>
              </emma:one-of>
            </emma:emma>
          </inkml:annotationXML>
          <inkml:trace contextRef="#ctx0" brushRef="#br1" timeOffset="30411.7394">1358 2235 12126,'6'-23'4773,"-6"23"-258,0 0 0,0 0-3225,-6 33-774,-1 1-129,2 16-129,-4 3-129,0 11 129,-3 6-258,-1 1 129,1-2 129,1-1-129,-1-4 0,1-7-129,2-6 0,0-10 0,4-5 0,-2-13-129,3-7 0,4-16-129,0 0 129,0 0 129,-7-28 0,7-3-129,0-6 129,4-9 0,4-8-129,3-6 258,3-6-129,4-3 129,0-4-129,9-9 258,-4 5 0,2 8 0,-6 3 129,3 15 129,-10 4-129,2 17 0,-7 2 0,-7 28 0,0 0-129,0 0-129,0 0 0,15 14 0,-12 11-129,4 9 0,0 8 130,0 8-130,2 7 0,2 2 0,-2 1 0,2 1 0,-1-4 0,1 0 0,1-4 0,3 2 0,-1-5 0,2-2 0,-4-2 0,1-7 0,1-3 0,-3-6 0,-2-3 0,-2-11 0,-2 2 0,-5-18 0,5 16 0,-5-16-1549,0 0-3482,0 0 0,-9-15-258,9 15-129</inkml:trace>
          <inkml:trace contextRef="#ctx0" brushRef="#br1" timeOffset="30602.7504">1408 2823 11094,'0'0'4773,"16"-16"-516,0 13 258,5-2-3225,13 5-1032,9 5-774,-6 2-3612,6-7 129,5 4-774,-7-4 129</inkml:trace>
          <inkml:trace contextRef="#ctx0" brushRef="#br1" timeOffset="31040.7754">1826 2647 11739,'0'0'4902,"13"-12"-258,-13 12 0,37 23-3096,-37-23-645,27 41-258,-15-16 0,2 5-387,-1 2-129,-6-3-387,3 3 0,-10-9-258,6 2 258,-6-25-258,2 28 129,-2-28 0,0 0 387,0 0 129,5-27 129,4 6 258,-6-11-129,13 2 129,-8-9-129,11 7 258,-6-6-387,6 12 129,-3-1 0,5 9-129,-3 6 0,4 10 0,-3 2-129,2 14 0,-1 6 0,3 8 0,-1 1-129,-3 3 0,2 3-129,-6-5-258,4 6-258,-13-16-1161,10 4-2967,-9-4-258,2-2-129,-9-18-258</inkml:trace>
          <inkml:trace contextRef="#ctx0" brushRef="#br1" timeOffset="31535.8038">2605 2626 12513,'9'-16'4902,"-9"16"-258,13 11 129,1 15-3483,-11-3-516,10 11-129,-6-2 0,4 6-387,-1-3-129,-1-5-258,4 2 0,-5-7-258,10-3 258,-18-22-258,34 17 0,-16-17 258,7-12 0,-2-8 387,0-13 0,4 1 129,-10-9-129,8 7 258,-12-5 0,3 12 0,-9 2-258,-7 25 129,16-19-258,-16 19 129,12 21-129,-8 11 1,-4 9-130,0 14 0,0 13 0,-7 21 0,-9 14 0,-9 9 0,-2 3 0,-1 8 0,-1-2 0,4-3 0,6-13 0,5-15 0,8-15 0,5-20 0,1-9 0,0-19 0,12-4 0,-12-23-2452,0 0-2579,18-27-258,-2-5-129,9-14-129</inkml:trace>
        </inkml:traceGroup>
        <inkml:traceGroup>
          <inkml:annotationXML>
            <emma:emma xmlns:emma="http://www.w3.org/2003/04/emma" version="1.0">
              <emma:interpretation id="{C986AFBC-1D42-4041-9F23-057D2375057C}" emma:medium="tactile" emma:mode="ink">
                <msink:context xmlns:msink="http://schemas.microsoft.com/ink/2010/main" type="inkWord" rotatedBoundingBox="5929,2604 16840,2256 16901,4161 5989,4509"/>
              </emma:interpretation>
              <emma:one-of disjunction-type="recognition" id="oneOf6">
                <emma:interpretation id="interp30" emma:lang="en-US" emma:confidence="0">
                  <emma:literal>Booleanfunetion</emma:literal>
                </emma:interpretation>
                <emma:interpretation id="interp31" emma:lang="en-US" emma:confidence="0.5">
                  <emma:literal>Boolean function</emma:literal>
                </emma:interpretation>
                <emma:interpretation id="interp32" emma:lang="en-US" emma:confidence="0">
                  <emma:literal>Booleantunetion</emma:literal>
                </emma:interpretation>
                <emma:interpretation id="interp33" emma:lang="en-US" emma:confidence="0">
                  <emma:literal>Booleanfunetiou</emma:literal>
                </emma:interpretation>
                <emma:interpretation id="interp34" emma:lang="en-US" emma:confidence="0">
                  <emma:literal>Booleanfunltion</emma:literal>
                </emma:interpretation>
              </emma:one-of>
            </emma:emma>
          </inkml:annotationXML>
          <inkml:trace contextRef="#ctx0" brushRef="#br1" timeOffset="36256.0735">9349 2752 14319,'33'-35'4773,"1"26"0,9 3-129,16 6-3483,5-8-387,21 6-258,4-2-387,5-3-258,9 5-516,-12-15-1548,7 4-2451,-7 1-129,-11-4-258,-13 0-387</inkml:trace>
          <inkml:trace contextRef="#ctx0" brushRef="#br1" timeOffset="36008.0596">9402 2375 13287,'3'-18'4902,"-3"18"-258,8-21 129,13 21-3225,-21 0-645,25-21-258,-9 5-129,12-7-258,1-4 0,5-5 0,1-7-129,1 0-129,-4-6-129,-6-5 0,-2 0 0,-14 2 0,-1 4-129,-9 1 129,-5 8 0,-8 4 0,3 8 129,10 23-129,-29-10 129,29 10 129,-16 32-129,16 12 129,0 11 129,13 20 0,-1 9 129,8 13 0,-3 5 1,7 10-388,-8 2 0,0 7 0,-6 0 0,1 7 0,-4 0 0,-2-4 0,1-3 0,-3-10 0,3-14 0,-5-18 0,3-13 0,-4-27 0,3-13 0,-3-26-388,0 0-2708,-12-12-1935,0-15 0,-6-8-129,-2-10-387</inkml:trace>
          <inkml:trace contextRef="#ctx0" brushRef="#br1" timeOffset="37036.1184">10469 2229 11739,'0'0'4644,"0"0"-387,0 0 129,-25 6-2967,25 22-645,-3-7-129,3 17-258,0-3 0,0 8 0,5-4-258,2 0 0,2 0 0,0-5-129,2-3 0,-2-7 0,-1-4 0,-8-20-129,20 16 129,-20-16 0,28-9 129,-8-10 0,1-12 129,4-1 0,0-10 129,2 2 0,-6-4 0,2 5 0,-8 0 0,-1 8-129,-7 7 129,0 6-257,-7 18-130,0 0 0,0 0 0,14 10 0,-8 15 0,1 4 0,3 5 0,5 3 0,1 2 0,0-2 0,7 1-517,-9-10-257,14 6-516,-28-34-1032,41 23-2709,-19-17 129,4-6-258,-1-9 129</inkml:trace>
          <inkml:trace contextRef="#ctx0" brushRef="#br1" timeOffset="37627.1522">11159 2379 8385,'22'-79'5031,"-17"49"-258,-5 7-258,0 2-903,0 21-1677,0 0-645,18 21-645,-11-3-258,5 7-129,-1 1 0,3 5 0,0 1-258,-3-4 0,0 2-129,-6-6-258,2-1 129,-7-23 0,6 28 0,-6-28 0,0 0 258,0 0 129,12-21 129,-1-2 0,-4-11 258,7 0-129,0-3-129,4 6 0,0 1 0,3 9-129,-1 5 0,3 14-129,2 2 0,2 20-129,1 5 129,4 3-129,4 6-129,1 0 0,11-2 0,4-13-129,13-3 0,5-16-258,15 0-387,-7-23-129,15 2 0,-17-31-129,4 8 129,-19-17 516,-15 4 516,-16 2 258,-21-2 387,-7 18 516,-14-4 0,-4 29 129,-16 0-258,8 17-258,-6 15-258,5 16-129,2 9-129,7 8 129,2 6-258,5 6 129,7-1-129,2-2-129,13 1-129,3-15-258,14 0-387,-5-19-258,19 1-1161,-5-17-2451,1-11 129,1-12-129,-6-20-129</inkml:trace>
          <inkml:trace contextRef="#ctx0" brushRef="#br1" timeOffset="38183.184">12709 1806 12642,'-2'-82'5031,"-5"66"-387,7 16 258,-11 16-2451,-1 5-1290,12 26-387,0 4-129,7 22-128,-4 5-517,8 10 0,0 2 0,-1-1 0,3 2-130,-8-16-902,11 5-774,-16-34-129,11 6-516,-15-31-1032,4 0 387,0-21-129,-7-10 129,-9-21 516,5-4 1419,-6-11 387,-3 1 774,-1-6 1290,-4 4 1032,5 10 258,-5-4 0,13 20 0,-9-8-258,21 29 0,0-21-258,24 21-387,5-2-645,26 2-258,6 0-129,17 0-129,5-5-129,6 1-129,-7-5 0,-5 4 0,-15-2 0,-10 5 0,-15-3 0,-12 3-128,-25 2-130,18 0 0,-18 0 0,0 0 0,0 18 0,0-2 0,0 5 0,0 6 0,0 3 0,-2 4 0,2 5-130,0-7-644,7 11-1032,-7-15-3096,2-5-129,-2-23-258,1 23 0</inkml:trace>
          <inkml:trace contextRef="#ctx0" brushRef="#br1" timeOffset="38353.1933">13313 1962 11997,'-17'-119'4902,"8"77"-516,5 15 0,-3 11-2451,7 16-2580,0 0-3225,-11 19-516,11 8-258,6 3-387</inkml:trace>
          <inkml:trace contextRef="#ctx0" brushRef="#br1" timeOffset="32131.8378">4053 2226 11868,'-7'-39'4902,"7"39"-387,0 0 258,0 0-3096,-7 17-774,7 21-258,0 4-258,3 12-129,1 8 0,5 7 0,0 3-258,0-3 0,1-1 129,-3-8-387,4-3 129,-6-14-387,4-6 258,-9-14-645,7 2-387,-7-25-903,0 0-1032,0 0-1032,-16-27-387,11 1-129,-4-13-387</inkml:trace>
          <inkml:trace contextRef="#ctx0" brushRef="#br1" timeOffset="32679.8692">4083 2542 6192,'13'-135'4773,"3"66"-516,7 1-516,-9-1-1032,31 19-516,-19-7-387,29 29-516,-12-8-387,18 24-387,-12 4 0,3 8-258,-9 13 0,-8 12-258,-12 9 0,-15 1-258,-8 13-258,-15-9-258,-6 13-387,-24-16-258,10 12-258,-26-22 129,21 8 0,-19-20 387,21 4 129,-2-9 903,9-5 387,14-1 516,1-3 258,16 0 258,0 0 258,40-3-258,-16-8 129,24 11-516,-9 0 0,21 5-129,-8 4-258,8 7 0,-6 2-258,1 9 0,-9-1 0,-2 8-129,-10 0 0,-5 3 0,-11-5 0,-8 4 0,-10-6 258,-3-2-258,-17-3 129,-8-5-129,-10-4 129,-4-5-129,-10-4 129,-5-4-258,-3-1 0,-3-2-129,-1-5 0,4-4 0,5-4 0,3-1 0,9 2-258,6-2-129,17 5-387,-3-9-903,23 18-2838,0 0-387,15-14 0,4 14-258</inkml:trace>
          <inkml:trace contextRef="#ctx0" brushRef="#br1" timeOffset="33107.8935">5163 2505 10191,'-27'-14'4515,"27"14"-387,-30 9-258,11 5-2838,10 11-645,-2 1-129,6 8 0,-1 0-129,6 3-129,2-5 258,9 2-129,5-5 258,7-1-129,-2-10 387,10 2 0,-8-13 258,9 2-129,-13-9 0,10-2 0,-15-18-129,5 2 0,-11-10-258,-1-2-129,-7-6-129,0-3-129,-9 0-129,-5 0 0,-1 3-258,-6 2-387,21 34-1032,-28-28-3096,10 23 0,2 5-387,16 0 0</inkml:trace>
          <inkml:trace contextRef="#ctx0" brushRef="#br1" timeOffset="33499.9161">5748 2501 9675,'0'-19'5031,"0"-8"-387,0 27-129,0 0-1677,-16 0-1935,13 18-516,-6 3-129,2 8-129,0 5-129,3 5 129,0-2-129,4 0 258,0-1 0,8-6 0,4-5 258,6-2-129,0-8 129,3-5 129,-3-8 0,5-2-129,-7-5-257,3-8-259,-8-8 0,2-2 0,-12-9 0,-1 0 0,0-4 0,-9 1 0,-3 3 0,-9-2 0,5 19-2065,-11-4-3095,2 8 0,-2 8-387,2 3 0</inkml:trace>
          <inkml:trace contextRef="#ctx0" brushRef="#br1" timeOffset="33963.9426">6081 1897 10449,'0'-32'4773,"0"32"0,0 0-129,-11-16-2193,20 30-1161,-7 5-516,14 22 0,-7 9-258,10 18 0,-4 6 0,6 15-129,-5 0-129,0 4 0,-4-4-258,-3-9 0,0-11-129,-7-12-258,3-4 0,-5-22-774,4 8-1935,-4-18-1935,0-21 258,-5 23-258,5-23-387</inkml:trace>
          <inkml:trace contextRef="#ctx0" brushRef="#br1" timeOffset="34435.9695">6549 2576 10191,'16'-3'5031,"19"-5"-387,-12 8-129,4-3-1806,10 3-1806,-5 0-258,11 0-129,-2 0-258,5-2-129,-1-7 129,-1-1-129,-5-8 129,-5 2-129,-5-6 0,-10-2 0,-10 0-129,-9 1 0,0 2 0,-18 0 0,-5 5-129,-3 1 0,-5 10 129,1 5-129,0 0 0,1 11 129,3 5-129,3 9 129,5 1 0,2 6 0,3 2 0,6 3 0,5 1 0,2-1 0,2-1 0,12-2 129,6-2-129,3-8 0,9-2 0,4-12-258,10 3-258,-2-13-903,24 0-2709,-6-5-516,4-8-258,2 1-258</inkml:trace>
          <inkml:trace contextRef="#ctx0" brushRef="#br1" timeOffset="35044.0044">7819 2484 9675,'12'-20'4902,"6"-15"-258,-18 15-387,0 20-2064,-16-37-1032,0 22-387,-12-1-258,-1 11-387,-3 5 0,2 0 0,0 12-129,1 10 0,6 5 0,5 1 0,6 6 129,3 1-129,5-1 0,4-2 0,0 0-129,4-5 0,5-2 0,-2-6-129,4-3 0,-11-16 258,17 16 0,-17-16 129,25-1 258,-7-10 129,-6-9 129,12 3 0,-10-12 0,11 6 0,-7-6-129,5 10-129,-4-2-129,4 8 1,-3 4-259,1 9 0,1 0 0,-1 14 0,2 10-259,-5 0 1,3 9-258,-8-7-387,12 15-1677,-9-11-2322,-2-5-129,-4-7-258,-10-18 258</inkml:trace>
          <inkml:trace contextRef="#ctx0" brushRef="#br1" timeOffset="35444.0269">8283 2468 14319,'7'-16'4902,"11"3"-129,-18 13 0,25 7-3612,-25-7-516,21 22-129,-21-22-258,22 30-129,-12-14-129,-4 0-129,1 2-129,-7-18-129,7 26 0,-7-26 0,5 18 0,-5-18 258,0 0 129,25-5 258,-11-15 129,9-1 0,-1-11 258,12 0-129,6-13 129,12 13-258,-2 2-257,1 12-130,-1 11 0,0 7 0,-6 18 0,-3 12 0,-14 15 0,-13-4 0,1 8-130,-15-15-2063,0 9-2580,-4-7-516,-3-1 0,-4-8-387</inkml:trace>
          <inkml:trace contextRef="#ctx0" brushRef="#br1" timeOffset="38719.2146">13886 2163 12513,'-10'-21'4773,"10"21"-387,-20 0 129,-3 0-3096,14 23-774,-9-3-258,6 10-129,-3 2 0,7 7-129,0-5 0,7 2 0,1-3 0,3-1 0,8-3 0,7-2 129,-2-8 0,5-1 0,-1-11 129,1-3-129,-5-4 0,0-11-129,-2-9-129,-7-12-516,4 6-258,-11-30-1548,5 14-2322,1-6-387,6 2 0,2 3-129</inkml:trace>
          <inkml:trace contextRef="#ctx0" brushRef="#br1" timeOffset="39048.233">14201 2050 12642,'41'7'5031,"-30"12"-129,-6 3 0,13 17-2709,-18-14-1032,10 16-258,-2-4-258,8 4-257,0-2-388,1-3 0,5-1-388,-5-6 1,8 1-129,-5-12 129,5-4 0,-6-11 129,5-3 258,-3-12 129,-2-15 129,5-5 258,-7-7 0,5 4-129,-8-3 130,9 8-517,-3 9 0,5 14 0,-4 8 0,4 21 0,1 11 0,-1 3 0,7 14 0,-12-7-3871,14 6-1289,-4-10-129,9-3-258,0-11-129</inkml:trace>
        </inkml:traceGroup>
        <inkml:traceGroup>
          <inkml:annotationXML>
            <emma:emma xmlns:emma="http://www.w3.org/2003/04/emma" version="1.0">
              <emma:interpretation id="{61DB9EC1-44E0-4B04-8BDF-BF85FF62F71A}" emma:medium="tactile" emma:mode="ink">
                <msink:context xmlns:msink="http://schemas.microsoft.com/ink/2010/main" type="inkWord" rotatedBoundingBox="17717,2718 19373,2665 19389,3190 17733,3243"/>
              </emma:interpretation>
              <emma:one-of disjunction-type="recognition" id="oneOf7">
                <emma:interpretation id="interp35" emma:lang="en-US" emma:confidence="1">
                  <emma:literal>can</emma:literal>
                </emma:interpretation>
                <emma:interpretation id="interp36" emma:lang="en-US" emma:confidence="0">
                  <emma:literal>corn</emma:literal>
                </emma:interpretation>
                <emma:interpretation id="interp37" emma:lang="en-US" emma:confidence="0">
                  <emma:literal>chin</emma:literal>
                </emma:interpretation>
                <emma:interpretation id="interp38" emma:lang="en-US" emma:confidence="0">
                  <emma:literal>Can</emma:literal>
                </emma:interpretation>
                <emma:interpretation id="interp39" emma:lang="en-US" emma:confidence="0">
                  <emma:literal>con</emma:literal>
                </emma:interpretation>
              </emma:one-of>
            </emma:emma>
          </inkml:annotationXML>
          <inkml:trace contextRef="#ctx0" brushRef="#br1" timeOffset="39912.2829">16065 2171 6063,'34'-9'4902,"-34"9"-516,23-18 129,-23 18-1806,0-29-387,0 29-645,-2-32-516,-7 16-516,-10-5-129,1 10-129,-9-1-129,1 12 0,-5 0-258,1 16 129,-2 9-129,4 10 0,1 6 0,4 6 0,7 4 0,7-3-129,9 4 129,2-2 0,16-8 0,10-3 0,8-8 129,10-6 0,2-13 0,11-5 0,-1-7 0,6-7 129,-1-18 0,-1-7-129,-5-11 0,-4-6 0,-8-8 129,-8-2-129,-12 0 0,-11 6-129,-9 5 129,-5 7-129,-3 14-129,-13 11 129,-4 16-129,-3 4 0,2 17 0,0 8 0,3 6 129,2 3 0,1 2-129,7 0 129,2-3-129,1-5 0,5-2 0,0-7 0,2-1-129,-2-22 129,16 26 129,-16-26 0,26 8 129,-6-8 129,0-8 0,6-8 0,1-7 129,8 0 0,-1-5-129,4 8 0,1 2-129,-2 9 1,0 8-260,-5 2-128,2 21 0,-12-1-258,4 11-258,-17-16-903,16 18-1548,-16-16-1806,-9-18 0,18 14 0,-18-14-516</inkml:trace>
          <inkml:trace contextRef="#ctx0" brushRef="#br1" timeOffset="40260.3028">16999 2171 12126,'2'-29'4902,"-2"4"-387,0 25 129,9 13-2838,-9-13-1161,14 21-129,-14-21-258,21 30-129,-10-10 0,-4-1-387,2 3 0,-9-6-258,7 5-129,-7-21 129,0 27 129,0-27 129,0 0 258,0 0 129,16-9 387,-2-7 129,-3-16 129,10 7-129,-6-5-129,8 8-129,-4 5-129,3 13-129,-3 6-129,1 16-129,-1 12-129,-3 0 0,6 9-387,-10-10-387,20 8-1548,-5-17-2193,0-12 0,5-8-387,5-19-258</inkml:trace>
        </inkml:traceGroup>
        <inkml:traceGroup>
          <inkml:annotationXML>
            <emma:emma xmlns:emma="http://www.w3.org/2003/04/emma" version="1.0">
              <emma:interpretation id="{A51A8A3D-9C02-46FB-89D8-BC2795A57E2E}" emma:medium="tactile" emma:mode="ink">
                <msink:context xmlns:msink="http://schemas.microsoft.com/ink/2010/main" type="inkWord" rotatedBoundingBox="19810,2225 21212,2180 21247,3251 19844,3296"/>
              </emma:interpretation>
              <emma:one-of disjunction-type="recognition" id="oneOf8">
                <emma:interpretation id="interp40" emma:lang="en-US" emma:confidence="1">
                  <emma:literal>be</emma:literal>
                </emma:interpretation>
                <emma:interpretation id="interp41" emma:lang="en-US" emma:confidence="0">
                  <emma:literal>bee</emma:literal>
                </emma:interpretation>
                <emma:interpretation id="interp42" emma:lang="en-US" emma:confidence="0">
                  <emma:literal>•e</emma:literal>
                </emma:interpretation>
                <emma:interpretation id="interp43" emma:lang="en-US" emma:confidence="0">
                  <emma:literal>he</emma:literal>
                </emma:interpretation>
                <emma:interpretation id="interp44" emma:lang="en-US" emma:confidence="0">
                  <emma:literal>We</emma:literal>
                </emma:interpretation>
              </emma:one-of>
            </emma:emma>
          </inkml:annotationXML>
          <inkml:trace contextRef="#ctx0" brushRef="#br1" timeOffset="40732.3298">17951 1585 14706,'5'-51'4644,"-5"51"258,0 0-258,7 39-3741,-7 2-258,7 16-129,-5 5 129,5 16-258,-5 2 0,0 6-129,-2 1-387,0-5-129,-7 0-258,-4-17 129,4-2-129,-6-19 0,8-8 129,5-36 129,-2 17 129,2-17 129,16-26 258,6-6 0,-3-9 129,10-4 0,-6-1-129,5 7 129,-5 0-129,2 10 0,-2 6-129,2 16 0,-2 7 0,2 14 0,-2 11-129,4 7 259,-4 6-259,-1 3 0,-5-1 0,-4 0 0,-6-7 0,-7-2 0,0-6 0,-18-8 0,-7-1-259,-12-10-257,3 4-516,-23-11-3096,14-5-903,-1-6-129,8 1-258,8-7-387</inkml:trace>
          <inkml:trace contextRef="#ctx0" brushRef="#br1" timeOffset="41091.3503">18497 2322 13287,'85'-16'4902,"-33"3"-258,1-1 129,13 2-3741,-9-15-387,9 6-258,-9-8-129,-6 6 0,-12-5 0,-12 3-258,-16 0 129,-11 3-129,-16 5 0,-18 4-129,-7 8 0,-7 5 0,-4 3 0,1 15 0,3 12 0,5 6 129,7 7 0,13 5 0,7 2 129,16 3 129,2-3-129,25-2 258,14-7-258,17-4 129,14-9-129,11-8-516,22-2-3870,-5-9-774,1-8 129,2-4-645</inkml:trace>
        </inkml:traceGroup>
      </inkml:traceGroup>
      <inkml:traceGroup>
        <inkml:annotationXML>
          <emma:emma xmlns:emma="http://www.w3.org/2003/04/emma" version="1.0">
            <emma:interpretation id="{C4219175-0FFB-4A68-994E-F31B3FE90BDC}" emma:medium="tactile" emma:mode="ink">
              <msink:context xmlns:msink="http://schemas.microsoft.com/ink/2010/main" type="line" rotatedBoundingBox="3237,4185 24158,3196 24274,5646 3353,6635"/>
            </emma:interpretation>
          </emma:emma>
        </inkml:annotationXML>
        <inkml:traceGroup>
          <inkml:annotationXML>
            <emma:emma xmlns:emma="http://www.w3.org/2003/04/emma" version="1.0">
              <emma:interpretation id="{241377D6-99D8-4963-8EF4-C882798594EF}" emma:medium="tactile" emma:mode="ink">
                <msink:context xmlns:msink="http://schemas.microsoft.com/ink/2010/main" type="inkWord" rotatedBoundingBox="3237,4185 11222,3808 11285,5148 3301,5525"/>
              </emma:interpretation>
              <emma:one-of disjunction-type="recognition" id="oneOf9">
                <emma:interpretation id="interp45" emma:lang="en-US" emma:confidence="1">
                  <emma:literal>implemented</emma:literal>
                </emma:interpretation>
                <emma:interpretation id="interp46" emma:lang="en-US" emma:confidence="0">
                  <emma:literal>implement cd</emma:literal>
                </emma:interpretation>
                <emma:interpretation id="interp47" emma:lang="en-US" emma:confidence="0">
                  <emma:literal>implement ed</emma:literal>
                </emma:interpretation>
                <emma:interpretation id="interp48" emma:lang="en-US" emma:confidence="0">
                  <emma:literal>implement Ed</emma:literal>
                </emma:interpretation>
                <emma:interpretation id="interp49" emma:lang="en-US" emma:confidence="0">
                  <emma:literal>implement ad</emma:literal>
                </emma:interpretation>
              </emma:one-of>
            </emma:emma>
          </inkml:annotationXML>
          <inkml:trace contextRef="#ctx0" brushRef="#br1" timeOffset="42228.4153">1365 4115 14319,'4'-18'4902,"-4"18"-258,0 0 129,18 21-3870,-18-3-258,7 12-258,-7 1-129,7 10 0,-3 1-129,-3 5-258,3 4-129,-4-12-258,9 15-1161,-9-15-2967,0-13-129,0-4-258,0-22-129</inkml:trace>
          <inkml:trace contextRef="#ctx0" brushRef="#br1" timeOffset="42396.4249">1431 3894 12513,'-9'-62'4644,"0"37"-645,9 25-774,0 0-6450,0 0-387,-12 23-903,7-5-258</inkml:trace>
          <inkml:trace contextRef="#ctx0" brushRef="#br1" timeOffset="43807.5055">1700 4140 12126,'30'-2'4902,"-30"2"-387,30 11 258,-8 10-3354,-15-3-516,11 10-129,-11-1-387,3 5-129,-8 0-129,2 0-129,-4-2-129,0-7 129,0-1-129,0-22-129,0 21 129,0-21 0,5-9 0,4-10 129,3-10 129,3 1 0,-1-10 129,5 3 0,-4-8 129,6 11 0,-7-4 0,6 13-129,-6 0 0,4 13-129,-18 10 129,32-4-129,-16 9-129,0 13 129,-2 7-129,0 2-129,-1 5 0,-4-2-129,-1 7 0,-4-10-258,1 3 0,-5-10 129,4-1-129,-4-19 258,0 0 0,0 0 258,0 0 129,27-26 258,-22-8 258,11 4-129,-7-13 129,9 9-129,-6-3 0,6 8-257,-7 4-259,3 9 0,-14 16 0,26-9 0,-10 13 0,-1 14 0,1 5 0,-2 2 0,4 5 0,-4 0 0,2 4-130,-4-7-386,4 1 129,-5-12-129,5-1-129,0-15 258,5 0-129,3-15 258,2-11 129,1-8 129,0-7 129,1 0 258,-5-2 129,0 15 0,-12-6 0,3 14 129,-8 4-129,-6 16-257,0 0-259,8 20 0,-8 7 0,4 8 0,0 8 0,-1 10 0,2 6 0,1 5 0,1 4 0,-2-2 0,1 1 0,-5-5 0,5-3 0,-6-14-130,3-6-515,-3-20-129,0-19 129,0 0-129,0 0 129,-9-46 129,6 2 129,-8-21-129,6 0 258,-4-10 0,4-2 258,-1 1 0,3 1 258,3 13 0,0 2 129,9 15-129,5 2 258,12 18 0,5 1 0,15 11-129,2 4 0,9 9 0,-2 0-129,2 13 129,-7 3-129,-6 7 0,-12 2 0,-10 5-129,-15-2 1,-7 1-130,-16-4 0,-16-6-130,-6 1-386,-15-13-516,10 13-1677,-12-17-2193,-4-3-129,4 0-129,6-5-129</inkml:trace>
          <inkml:trace contextRef="#ctx0" brushRef="#br1" timeOffset="44135.5243">3439 3416 12384,'4'-20'5160,"-4"20"-387,0 0 258,12 41-2322,-12-7-1935,6 21 0,-4 4-258,5 14 130,-2 1-646,4 8 0,0 2 0,0 1 0,-2-3 0,-2-9-130,4 5-515,-9-23-645,14 15-1806,-12-24-2064,-2-10 387,0-15-387,0-21-129</inkml:trace>
          <inkml:trace contextRef="#ctx0" brushRef="#br1" timeOffset="44579.5498">3726 4182 12900,'51'-14'5031,"-22"12"-258,3-3 129,3-13-2709,10 15-1161,-10-8-387,8 2-129,-11-5-258,-2 0 0,-6-2-129,-14 0-129,-10 0-129,0 16 129,-28-27-129,-6 16 0,-3 4-129,-6 5 129,2 2 0,2 8 0,7 6 0,5 5 129,11 6-129,7 5 129,9 6 0,0 0 0,13 5 0,10-1 0,7 3-129,2-5-129,13-1-129,-3-18-258,13 10-774,-17-26-1677,10-3-1806,-2-3 258,-5-15-258,0-1-516</inkml:trace>
          <inkml:trace contextRef="#ctx0" brushRef="#br1" timeOffset="45227.5869">4468 4021 14190,'0'0'5031,"0"0"-387,0 21 129,14 6-3483,-11-10-645,10 12-129,-6-1-258,2-1-258,-2 3-258,-2-8-129,2 2-129,-7-24 0,11 27 129,-11-27-129,0 0 258,21-2 0,-12-14 387,4-5 0,-3-9 258,6 1 0,-1-4 0,4 6 0,-5-3 129,6 8-258,-6 3 129,4 10-129,0 5-129,0 4-129,-18 0 129,28 32-129,-15-10 0,-3 1 0,-1 2 0,-4-2 0,-1 0 0,-4-5-129,0 1 0,0-19 0,-11 27-129,11-27 129,-10 18 0,10-18 0,0 0 129,0 0 0,0 0 258,0-11-129,3-9 258,11 4 0,1-8-129,4 2 129,1 1-128,3 3-259,-2 4 0,2 7 0,-1 3 0,1 4 0,0 4 0,-2 10 0,2 6 0,1 1 0,-3 6 0,-5-6 0,7 11-646,-23-32-773,46 37-2967,-24-21-645,4-3-129,3-8 0</inkml:trace>
          <inkml:trace contextRef="#ctx0" brushRef="#br1" timeOffset="46015.632">5547 4145 15351,'0'0'5160,"0"0"-129,27 0-387,-27 0-3354,41 7-516,-11-3-257,13 5-517,-2-8 0,5 3 0,-2-4 0,1-4 0,-8-6 0,-7-4 0,-8-6 0,-11 0 0,-10-1 0,-2 0 0,-17 3 0,-11 0 0,-1 6 0,-7 5 0,1 7 0,-3 0-130,7 8 1,2 8 0,8 8 0,6 4 0,9 6 0,7 1 258,6 6-258,13 2 129,8 1 0,8-4-258,8-3 129,0-14-387,12 4-258,-11-27-1032,20 5-1548,-10-12-1419,-4-18 0,-2-5-129,-6-11-516,-3-4 1806,2 5 1936,-16 4 2062,-9-3 2710,-9 7 1806,4 10 0,-11 22-258,4-16 0,-4 16-903,0 0-1290,10 29-1032,-6-13-516,15 14-129,-3-5-387,8 7-129,-1 2-387,-2-6-129,4 12-387,-13-17-258,11 9 129,-23-32 0,24 28 258,-24-28 258,16-3 258,-16 3 258,16-48 516,0 19 0,-11-17 258,16 12-129,-8-9-128,12 11-775,-4 4 0,6 10 0,-1 9 0,1 9 0,0 9 0,-2 16 0,-2 5 0,-5 4 0,1 9 0,-12-11-259,11 21-1676,-18-24-2967,2-5-258,-2-24 0,7 16 0</inkml:trace>
          <inkml:trace contextRef="#ctx0" brushRef="#br1" timeOffset="46435.656">7212 3615 15351,'13'-55'5031,"-13"55"0,0 0-129,16 35-3741,-16-3-258,0 16-515,0 4-388,1 12 0,3 4 0,3 8 0,0 2 0,4 2 0,0 4 0,-4-4 0,2-2 0,-6-14 0,4-5 0,-7-21 0,0-3-388,0-35-1289,0 0-645,-26-11-1032,18-17-1419,-8-8-129,-1-6 0,-6-6 1806,10 7 1290,-6 3 1806,-1-4 1806,11 19 1032,-3 3 1677,3 0 129,9 20-258,0 0-1548,7-21-1161,21 21-903,4 0-903,6 0-3483,17-9-774,14 7 0,6-5-516</inkml:trace>
          <inkml:trace contextRef="#ctx0" brushRef="#br1" timeOffset="47451.7141">8004 4191 14577,'0'0'4773,"0"0"-258,16 0-387,-16 0-2838,28-12-387,-28 12-258,34-20-258,-16 8-129,-2-2 0,-5-2-258,-8 0-129,-3 16 0,-2-29-129,2 29 0,-35-14 0,12 14-129,-6 0 129,2 5 0,1 8 129,3 6-129,3 1 258,6 7-129,5-3 0,7 8 129,2 0 0,9 2 0,12-2 0,10-3 258,13-3 0,8-8 129,14 0 129,6-13 0,17-5-129,6-7 129,8-9-129,-2-10-129,1-6-128,-10-4-130,-10-3 0,-16 0 0,-22 1 0,-15 5 0,-22 2-130,-9 10-128,-23 3 129,-9 9 0,-5 4 0,-2 5 0,-1 7 0,6 7 0,4 6 0,9 5 129,9 3 0,8 2 129,6 6 0,7 0-129,13 3 258,3-5-129,9-1 129,-2-10 130,4-5-388,-2-11 0,0-7 0,-5-16 0,3-10 0,-7-15 0,2-11 0,-4-10 0,1-7 0,-4-10 0,-4-6 0,-3-8 0,-8 3 0,-3 1 0,0 7 0,-11 7 0,-3 13 0,0 10 0,-2 19 0,2 15 0,14 18 0,-22 7 0,21 23 0,1 11 0,3 12 0,8 8 0,5 10 0,3 2 0,5 2 0,2-1 0,-1 1 0,4-4 0,-6-3 0,5 3 0,-10-21 0,19 5-4774,-14-12-386,4-2 0,0-15-258</inkml:trace>
        </inkml:traceGroup>
        <inkml:traceGroup>
          <inkml:annotationXML>
            <emma:emma xmlns:emma="http://www.w3.org/2003/04/emma" version="1.0">
              <emma:interpretation id="{5CB7F2F9-684D-42CE-97A1-4B02DE481CF3}" emma:medium="tactile" emma:mode="ink">
                <msink:context xmlns:msink="http://schemas.microsoft.com/ink/2010/main" type="inkWord" rotatedBoundingBox="12144,4230 15256,4083 15350,6067 12238,6215"/>
              </emma:interpretation>
              <emma:one-of disjunction-type="recognition" id="oneOf10">
                <emma:interpretation id="interp50" emma:lang="en-US" emma:confidence="1">
                  <emma:literal>using</emma:literal>
                </emma:interpretation>
                <emma:interpretation id="interp51" emma:lang="en-US" emma:confidence="0">
                  <emma:literal>Using</emma:literal>
                </emma:interpretation>
                <emma:interpretation id="interp52" emma:lang="en-US" emma:confidence="0">
                  <emma:literal>wising</emma:literal>
                </emma:interpretation>
                <emma:interpretation id="interp53" emma:lang="en-US" emma:confidence="0">
                  <emma:literal>rising</emma:literal>
                </emma:interpretation>
                <emma:interpretation id="interp54" emma:lang="en-US" emma:confidence="0">
                  <emma:literal>nosing</emma:literal>
                </emma:interpretation>
              </emma:one-of>
            </emma:emma>
          </inkml:annotationXML>
          <inkml:trace contextRef="#ctx0" brushRef="#br1" timeOffset="48163.7548">10259 3796 13803,'7'9'5031,"-5"9"-645,-2 3 258,-5-1-3483,5 16-387,0-4-129,0 9-129,3-4-129,6 2-258,-2-3 129,4-4-129,0-4-258,-1-7 129,3-5 0,-13-16 0,25 8 0,-25-8 0,30-18 129,-12-5 0,0-9 129,3-2 129,-2-7-257,3 2-130,-6-7 0,2 8 0,-6 1 0,1 8 0,-6 4 0,-7 25 0,12-19 0,-12 19 0,11 12 0,-4 11 0,2 6 0,1 7 0,3 1 0,3 6 0,2-3 0,-4-2 0,5-1 0,-6-14 0,7 6 0,-20-29-1549,35 23-1805,-35-23-1677,32-4 258,-14-12-387,5-7 129</inkml:trace>
          <inkml:trace contextRef="#ctx0" brushRef="#br1" timeOffset="48584.7789">11115 3713 14448,'2'-18'4773,"-2"2"-258,0 16 0,0 0-3354,-11 16-645,11-16-129,-28 27-258,11-13 0,17-14 0,-26 28-129,26-28 0,-9 25 0,9-25 0,11 27 0,8-15 0,8 6 0,5-4 129,5 4 0,1-4 258,2 4-129,-4-3 129,0-1-129,-11-2 129,-2 1-257,-23-13-130,16 23 0,-16-23 0,-6 19 0,-13-12 0,-6 1 0,-7-5 0,-7 1 0,-2-4 0,-9 0 0,4 0 0,-6-6 0,11 5-517,-5-15-902,28 16-1290,-8-8-2193,26 8 0,-8-21-129,8 21 0</inkml:trace>
          <inkml:trace contextRef="#ctx0" brushRef="#br1" timeOffset="48787.7901">11458 3820 9933,'57'14'4902,"-32"4"-129,-7-4-129,0 0-1032,3 16-2193,-12-7-516,3 6-774,-3 5-516,-9-9-2451,0-2-1806,0-2 258,0-21-645,-11 23 0</inkml:trace>
          <inkml:trace contextRef="#ctx0" brushRef="#br1" timeOffset="48955.8001">11538 3622 11997,'-3'-92'3999,"3"68"-645,-6-2-1806,6 26-4257,0 0-1032,0 0-516,13 26-645</inkml:trace>
          <inkml:trace contextRef="#ctx0" brushRef="#br1" timeOffset="50010.8605">11912 3695 11094,'44'9'5289,"-44"-9"-774,27 28 387,-27-28-1290,25 32-2709,-22-16-258,6 6-258,-7-4-129,-2-18-258,4 26 0,-4-26 0,0 20-129,0-20 129,0 0-129,0 0 129,0 0-129,0 0 129,5-9 0,6-7 129,-1-2 0,6-3-129,0-4 258,6 2-129,-3-2 0,4 2 0,-1 3 0,3 4 0,-4 4 0,6 8 0,-2 4 1,5 2-130,-2 12 0,4 7 0,4 3 0,1 2 0,2 1 0,6-2 0,-3-7 0,6-4 0,2-9 0,4-5 0,-1-3 0,0-12 0,1-8 0,-6-2 0,-4-3 0,-12-4 0,-10 2 0,-15 1 0,-7 4 0,-16 6-259,-9 8 1,-11 6 129,1 5-129,-3 10 129,6 8 0,4 4 129,6 1-129,6 3 129,8-1 0,4-2 0,4-1-129,0-3 129,9-3 0,-9-16 0,25 23 0,-9-19 0,0-4 0,2 0 0,3-9 129,0-7 0,2-5 0,2-2 0,0-6 129,2 2-129,-2-1 0,0 5 0,-4 5 0,0 6-129,1 10 0,-4 4 130,-1 23-260,-2 10 260,1 15-130,0 12 0,0 9 0,0 18 0,1 7 0,1 11 0,2 5 0,-1 4 0,1 1 0,-1 1 0,-3-3 0,-5-5 0,-4-3 0,-5-11 0,-2-9 0,-4-10 0,-6-13 0,-6-9 0,-6-16 0,-1-16 0,-9-17 0,-5-12 0,-9-22 0,-8-15 0,-8-10 0,-4-13 0,-5-7 0,0-11 0,0-1 0,5-11 0,9-4 0,14-8 0,26-1 0,17-6 0,39 10-259,23-4-1547,52 24-2064,12 8-1290,16 19 258,8 13-516,-1 13-129</inkml:trace>
        </inkml:traceGroup>
        <inkml:traceGroup>
          <inkml:annotationXML>
            <emma:emma xmlns:emma="http://www.w3.org/2003/04/emma" version="1.0">
              <emma:interpretation id="{E7F6C2EA-0311-42AF-9D41-A6372223B00C}" emma:medium="tactile" emma:mode="ink">
                <msink:context xmlns:msink="http://schemas.microsoft.com/ink/2010/main" type="inkWord" rotatedBoundingBox="16140,3869 19869,3693 19910,4557 16181,4733"/>
              </emma:interpretation>
              <emma:one-of disjunction-type="recognition" id="oneOf11">
                <emma:interpretation id="interp55" emma:lang="en-US" emma:confidence="1">
                  <emma:literal>either</emma:literal>
                </emma:interpretation>
                <emma:interpretation id="interp56" emma:lang="en-US" emma:confidence="0">
                  <emma:literal>cither</emma:literal>
                </emma:interpretation>
                <emma:interpretation id="interp57" emma:lang="en-US" emma:confidence="0">
                  <emma:literal>hither</emma:literal>
                </emma:interpretation>
                <emma:interpretation id="interp58" emma:lang="en-US" emma:confidence="0">
                  <emma:literal>dither</emma:literal>
                </emma:interpretation>
                <emma:interpretation id="interp59" emma:lang="en-US" emma:confidence="0">
                  <emma:literal>lither</emma:literal>
                </emma:interpretation>
              </emma:one-of>
            </emma:emma>
          </inkml:annotationXML>
          <inkml:trace contextRef="#ctx0" brushRef="#br1" timeOffset="50858.909">14272 3667 11610,'52'16'4515,"-24"-11"129,4 2-129,13 7-2580,-17-14-645,17 4-516,-12-4-129,8 0-129,-12-9-129,3-2-129,-7-5-129,-4-2 0,-8-1-129,-6-4 0,-7 0 0,-6 1-129,-10 3 0,-9 1-129,-3 5 129,-9 5 0,-4 8 0,-6 0 0,3 14 0,-1 4 0,6 8 129,2 5-129,7 2 0,7 1 129,8 0-129,12 2 129,3-1 0,14 1 0,11-4 129,9-4-129,5-3 129,4-4-129,6-3-129,1-14-516,11 6-645,-15-13-2193,6-11-1032,3-6-387,0-8 129,4-6-258,-1 0 1935,-13-7 1419,-1 4 1677,-6 3 3096,-5 9 1548,-17 0-129,-16 25 0,18-19-516,-18 19-1032,0 0-645,-11 8-903,11 17-387,-7-5-258,7 10-129,0-1-258,0 4 0,6-1-258,-1-3-516,9 3-516,-14-32-1677,6 28-2064,-6-28-129,0 0-258,0 0 0</inkml:trace>
          <inkml:trace contextRef="#ctx0" brushRef="#br1" timeOffset="50988.9164">15103 3643 8256,'-2'-133'4515,"2"73"0,0-3-387,0 12-2064,2 13-1548,5 12-2322,-7 26-1677,21-22-774,-1 22-387,-4 0-129</inkml:trace>
          <inkml:trace contextRef="#ctx0" brushRef="#br1" timeOffset="51791.9623">15567 3748 6708,'-18'-37'4386,"18"37"-129,-9-21 129,9 21-1806,0 0-903,11-11-387,12 11-516,-3-2-129,15 0-387,3-6-129,10-3-258,7-2-387,-2-11-516,10 4-258,-14-21-129,8 7 258,-18-21 129,4 7 645,-13-9 387,-10-5 645,-1 14 516,-19-13 516,11 28 0,-14-10 0,3 43-258,-11-27-258,9 36-387,-10 7 0,8 20-258,-1 5 0,5 12-129,-4 6-128,4 5-259,0 0 0,0-4 0,4 3 0,-1-10 0,1-2 0,-2-8 0,3-4-130,-1-12-128,3-6 129,-7-21 0,19 16 129,-3-16 129,0-14 129,7-5 1,-1-12-259,6 1 0,-1-6 0,8-1 0,6 2 0,0 8 0,-3 6 0,1 10 0,-5 9 0,-4 6 0,0 15 0,-14 8 0,0 7 0,-12-8-1162,26 12-3224,-16-10-903,9-3 258,-1-9-516</inkml:trace>
          <inkml:trace contextRef="#ctx0" brushRef="#br1" timeOffset="51238.9307">15688 3135 14706,'0'0'4902,"21"3"129,-15 19-258,10 22-3612,-11 1-258,11 17 0,-9 4-515,6 10-388,-4 1 0,-1-3 0,-2 1 0,-4-11 0,1-3 0,-3-19-775,0 8-644,-14-27-2451,5-1-1032,-7-14-129,0-6 0,-2-2-645</inkml:trace>
          <inkml:trace contextRef="#ctx0" brushRef="#br1" timeOffset="52476.0015">16866 3697 11352,'37'-25'4773,"-12"16"-258,12-2 129,15 8-2838,-9-17-903,15 8-258,-6-10-258,-1 5-129,-6-8-129,-10 2 0,-13-4 0,-13 4-129,-9 0 129,-20 5-129,-7 5 0,-8 6-129,-2 7 0,-3 9 0,5 13 0,3 6 129,5 6-129,8 5 129,8 0-129,7 4 258,4-2-129,9-2 258,7-5 0,13-1 0,1-9 129,13-1 0,-2-13 129,10-3 0,-3-7-129,7-5 0,-5-14-128,2-6-259,-4-11 0,-4-5 0,-6-5 0,-8-4 0,-9 0 0,-8 2 0,-6 4 0,-7 6 0,-6 12 0,-11 3-130,1 10-257,-6 3 0,4 10 0,-3 0 0,21 0-129,-28 7 129,28-7 129,-15 19 0,15-19 0,4 22 258,-4-22 0,32 10 258,-9-10 0,11 0 258,-4-2 0,11 1 0,-5-6 0,4 5 129,-6-2-515,4 4-130,-8 9 0,0 12 0,-5 8 0,-4 5 0,-3 5 0,-4 4 0,-3 3 0,-7-4 0,6 14-1291,-10-17-3869,0-2-129,0-3 0,0-7-645</inkml:trace>
        </inkml:traceGroup>
        <inkml:traceGroup>
          <inkml:annotationXML>
            <emma:emma xmlns:emma="http://www.w3.org/2003/04/emma" version="1.0">
              <emma:interpretation id="{AE0FD9F8-2B7F-46AD-A904-D411650804B2}" emma:medium="tactile" emma:mode="ink">
                <msink:context xmlns:msink="http://schemas.microsoft.com/ink/2010/main" type="inkWord" rotatedBoundingBox="20706,3659 24172,3495 24215,4406 20749,4570"/>
              </emma:interpretation>
              <emma:one-of disjunction-type="recognition" id="oneOf12">
                <emma:interpretation id="interp60" emma:lang="en-US" emma:confidence="0.5">
                  <emma:literal>Nard</emma:literal>
                </emma:interpretation>
                <emma:interpretation id="interp61" emma:lang="en-US" emma:confidence="0">
                  <emma:literal>wand</emma:literal>
                </emma:interpretation>
                <emma:interpretation id="interp62" emma:lang="en-US" emma:confidence="0">
                  <emma:literal>Named</emma:literal>
                </emma:interpretation>
                <emma:interpretation id="interp63" emma:lang="en-US" emma:confidence="0">
                  <emma:literal>Naiad</emma:literal>
                </emma:interpretation>
                <emma:interpretation id="interp64" emma:lang="en-US" emma:confidence="0">
                  <emma:literal>Nana</emma:literal>
                </emma:interpretation>
              </emma:one-of>
            </emma:emma>
          </inkml:annotationXML>
          <inkml:trace contextRef="#ctx0" brushRef="#br1" timeOffset="54651.1258">18817 3147 9546,'0'-23'5031,"0"23"-258,0-23-516,0 23-1677,0-16-774,0 16-516,0 0-387,0 0-258,0 0 0,0 0-258,0 21 0,0 15-129,0 5-129,0 14 1,4 4-130,1 6 0,-2 5 0,6-4 0,-2-4 0,2-12 0,2-8 0,-2-11 0,-2-7 0,0-6 0,-7-18 0,0 0 0,0 0 0,9-9 0,-9-16 0,0-7 0,0-10 0,0-12 0,0-8 0,0-7 0,5-6 0,1 0 0,-3 4 0,4 9 0,-5 3 0,3 15 0,-3 10 0,0 14 0,-2 20 0,0 0 0,20 9 0,-4 22 0,5 8 0,7 14 0,4 8 0,8 6 0,0 2 0,3 1 0,0-3 0,0-3 0,-4-5 0,-2-7 0,-3-11 0,-6-4 0,-3-12 0,-5-5 0,-4-12 0,-16-8 0,21-8 0,-14-17 0,-5-15 0,0-8 0,-2-19 0,0-10 0,-6-10 0,-6-4 0,3-3 0,-3 12 0,1 9 0,2 9 0,4 25 0,-4 11 0,9 28-388,-5 14-4772,5 18-258,1 2 129,12 16-516</inkml:trace>
          <inkml:trace contextRef="#ctx0" brushRef="#br1" timeOffset="55936.1992">20094 3181 11610,'0'-50'5031,"0"34"-258,0 16 129,0 0-1806,-11 11-2451,-3 21-258,0 14-129,-4 7 0,2 6-129,-3 5 0,-1-2-129,4-6 0,0-8 129,4-9-258,4-13 129,1-6 129,7-20 0,-5 16 0,5-16 0,0-11 0,4-8 129,3-10 0,5-8 0,1-13-128,6-7-130,-3-9 0,6 1 0,-5-1 0,3 5 0,-6 6 0,0 12 0,-7 11 0,1 9 0,-8 23 0,0 0 0,0 0 0,0 0 0,21 23 0,-12 15 0,5 6 0,4 15 0,1 5 0,5 9 0,0 2 0,-2-2 0,1 0 0,-5-13 0,-2-7 0,-4-14 0,-1-5 0,-9-18 0,-2-16 0,0 0-517,0 0-386,-27-9-129,14-7 0,-13-16 0,4 6 258,-10-10 129,6 6 258,-6-2 258,3 3 258,8 8 0,-2 1 258,23 20 0,-30-23 0,30 23 0,0 0 0,8-3-258,17 3-258,9 0-129,14 0-258,7-2 0,15 0-129,-1-16-129,11 8 129,-11-17 129,1 2 258,-11-5 516,-13-6 258,-5 8 258,-24-13 258,3 16 129,-20-12 129,0 37-129,0-39-258,0 39-258,0 0 1,0 0-646,-12 26 0,12 15 0,0 7 0,0 9 0,0 7 0,0 4 0,3-1 0,1-8 0,-2-9 0,1-11 0,-1-9 0,-2-14 0,0-16 0,0 0 0,-7-14 0,0-16 0,-4-11 0,-2-11 0,-1-12 0,2-7 0,1-4 0,0 2 0,4 4 0,0 7 0,5 12 0,2 11 0,0 12 0,0 27 0,0 0 0,16 0 0,0 25 0,4 16 0,7 9 0,3 7 0,7 5 0,6 6 0,1-3 0,3-1 0,1-5 0,-2-11 0,-2-9 0,-4-7 0,-8-9 0,-2-10 0,-9-11 0,1-4 0,-10-19 0,-5-11 0,-5-15 0,1-11 0,-3-15 0,0-4 0,0-1 0,-3 5 0,-1 7 0,-1 9 0,5 20 0,-12 0-1291,12 37-3998,0 0-129,0 0-129,1 17-258</inkml:trace>
          <inkml:trace contextRef="#ctx0" brushRef="#br1" timeOffset="56519.2326">21743 3174 15351,'0'0'5289,"0"0"0,13 9-258,-3 19-3741,-10-3-773,7 18-517,-3-1 0,5 10 0,-4 3 0,4 0 0,-2 1 0,-2-8 0,3-6 0,-5-10 0,2-5 0,-5-27 0,6 21 0,-6-21 0,0-14-646,-6-22-128,6 1 0,-14-26-129,9-1 258,-13-18 0,2 4 258,-3-6 129,-3 5 258,1 10 129,-2 6 387,5 20-129,-2 4 258,11 21-129,9 16 258,0 0-258,0 0 129,32 2 0,4 12-386,16 13-259,5-2 0,8 10 0,5 2 0,6 10 0,-6 1 0,-6 5 0,-11 2 0,-12 2 0,-13 0 0,-13-2 0,-12-3 0,-10-8 0,-14-6 0,-10-6 0,-6-7 0,-7-6 0,-8-3 0,-5-5 0,-5 0 0,-6-8 0,1 8 0,-20-11-3226,8 2-1934,-4-1-129,3 6-129,3-1-258</inkml:trace>
        </inkml:traceGroup>
      </inkml:traceGroup>
      <inkml:traceGroup>
        <inkml:annotationXML>
          <emma:emma xmlns:emma="http://www.w3.org/2003/04/emma" version="1.0">
            <emma:interpretation id="{AC2A5A29-5773-4317-A0A4-7BA98BA47F67}" emma:medium="tactile" emma:mode="ink">
              <msink:context xmlns:msink="http://schemas.microsoft.com/ink/2010/main" type="line" rotatedBoundingBox="3457,5432 10792,5738 10705,7827 3370,7521"/>
            </emma:interpretation>
          </emma:emma>
        </inkml:annotationXML>
        <inkml:traceGroup>
          <inkml:annotationXML>
            <emma:emma xmlns:emma="http://www.w3.org/2003/04/emma" version="1.0">
              <emma:interpretation id="{FE1A7B2F-0551-4A34-8977-90151B6C674F}" emma:medium="tactile" emma:mode="ink">
                <msink:context xmlns:msink="http://schemas.microsoft.com/ink/2010/main" type="inkWord" rotatedBoundingBox="3433,6006 4524,6051 4501,6625 3409,6579"/>
              </emma:interpretation>
              <emma:one-of disjunction-type="recognition" id="oneOf13">
                <emma:interpretation id="interp65" emma:lang="en-US" emma:confidence="1">
                  <emma:literal>or</emma:literal>
                </emma:interpretation>
                <emma:interpretation id="interp66" emma:lang="en-US" emma:confidence="0">
                  <emma:literal>on</emma:literal>
                </emma:interpretation>
                <emma:interpretation id="interp67" emma:lang="en-US" emma:confidence="0">
                  <emma:literal>Or</emma:literal>
                </emma:interpretation>
                <emma:interpretation id="interp68" emma:lang="en-US" emma:confidence="0">
                  <emma:literal>Oh</emma:literal>
                </emma:interpretation>
                <emma:interpretation id="interp69" emma:lang="en-US" emma:confidence="0">
                  <emma:literal>On</emma:literal>
                </emma:interpretation>
              </emma:one-of>
            </emma:emma>
          </inkml:annotationXML>
          <inkml:trace contextRef="#ctx0" brushRef="#br1" timeOffset="57804.3062">1785 5431 10191,'-2'-43'4644,"-7"27"0,-10-1-258,-15-5-2193,34 22-1032,-44-10-387,22 10-258,-8 9-129,5 14-129,2 10-129,3 8 0,3 9-129,4 5 0,6 6-129,5-2 258,2-1-258,7-6 258,6-8 0,5-8 0,-2-11 129,9-6 258,-6-13 0,10-5 0,-10-9 129,6-10 1,-9-16-646,7-2 0,-9-13 0,-3-1 0,-4-11 0,-7 1 0,-2-2 0,-8 3 0,-1 11 0,-8 2 0,13 26-1162,-15-1-3869,21 21-258,-23 0 0,17 10-387</inkml:trace>
          <inkml:trace contextRef="#ctx0" brushRef="#br1" timeOffset="58307.335">1943 5814 14577,'102'7'5289,"-56"-7"-129,-5-9-258,-20-18-3354,17 11-645,-15-12-515,4-1-388,-11-10 0,-4-2 0,-7-3 0,-5-1 0,0 6 0,-14 0 0,-5 3 0,-8 8 0,0 10 0,-5 2-259,7 11-257,-3-1 129,10 6 0,2 0 0,16 0 129,0 0 0,-11 20 129,11-20 0,9 18 129,-9-18 129,27 18 129,-9-13 0,-2-3 258,5-1-129,-1-1 129,4 0 0,-4-5-386,7 2-130,-6-6 0,6 7 0,-4-2 0,0 4 0,-2 0 0,1 9 0,-3 7 0,3 7 0,-3 11 0,-3 5 0,4 9 0,-6-3 0,9 14-904,-18-20-2192,11 7-2064,2-9 0,7-6-258,5-14 129</inkml:trace>
        </inkml:traceGroup>
        <inkml:traceGroup>
          <inkml:annotationXML>
            <emma:emma xmlns:emma="http://www.w3.org/2003/04/emma" version="1.0">
              <emma:interpretation id="{C44C79CF-6A09-4B3E-9899-E770519698ED}" emma:medium="tactile" emma:mode="ink">
                <msink:context xmlns:msink="http://schemas.microsoft.com/ink/2010/main" type="inkWord" rotatedBoundingBox="5165,5692 7514,5790 7472,6814 5122,6716"/>
              </emma:interpretation>
              <emma:one-of disjunction-type="recognition" id="oneOf14">
                <emma:interpretation id="interp70" emma:lang="en-US" emma:confidence="0.5">
                  <emma:literal>Nor</emma:literal>
                </emma:interpretation>
                <emma:interpretation id="interp71" emma:lang="en-US" emma:confidence="0">
                  <emma:literal>NOR</emma:literal>
                </emma:interpretation>
                <emma:interpretation id="interp72" emma:lang="en-US" emma:confidence="0">
                  <emma:literal>Norm</emma:literal>
                </emma:interpretation>
                <emma:interpretation id="interp73" emma:lang="en-US" emma:confidence="0">
                  <emma:literal>Nora</emma:literal>
                </emma:interpretation>
                <emma:interpretation id="interp74" emma:lang="en-US" emma:confidence="0">
                  <emma:literal>Non</emma:literal>
                </emma:interpretation>
              </emma:one-of>
            </emma:emma>
          </inkml:annotationXML>
          <inkml:trace contextRef="#ctx0" brushRef="#br1" timeOffset="58908.3694">3247 5408 15738,'9'-71'4902,"-9"50"129,0 21-258,0 0-3741,0 0-387,-2 33-258,2 5-128,0 4-259,0 10 0,0 3 0,0-3 0,0-4 0,0-7 0,0-8 0,0-11-130,0-22-128,0 0 0,0-9 129,0-23 129,0-14 129,0-6 0,0-12 129,0-2-129,0 0 1,0 2-130,0 6 0,2 10 0,-2 8 0,2 10 0,3 12 0,-5 18 0,23 0 0,-5 25 0,5 16 0,4 16 0,5 9 0,2 12 0,0 8 0,-1 1 0,-1-2 0,-1-8 0,-5-8 0,1-14 0,-6-10 0,1-19 0,-3-11 0,1-15 0,-4-20 0,-2-19 0,-3-16 0,-2-15 0,-4-11 0,-1-8 0,-4-6 0,0-3 0,0 10 0,0 11 0,0 17 0,0 8 0,1 18 0,-1 9 0,0 25 0,0 0-4000,13 20-1289,-3-1 0,8 12-387,4 4 129</inkml:trace>
          <inkml:trace contextRef="#ctx0" brushRef="#br1" timeOffset="59300.3918">4299 5307 14835,'-8'-38'5160,"-9"24"-387,-6 9-129,3 5-3612,-12 10-516,5 15-129,-7 4-129,4 12-129,2 7-129,5 5 0,3 4 0,9 2 129,8-2-129,3-4 0,11-7 0,8-3 129,4-11 129,7-5 0,1-13 1,4-7-259,-3-9 0,0-16 0,-5-15 0,0-14 0,-10-10 0,-2-8 0,-8-7 0,-5 0 0,-2-1 0,-11 5 0,-2 11 0,-4 11 0,10 16 0,-15 1-775,22 29-4127,0 0-516,0 0 129,-2 25-258</inkml:trace>
          <inkml:trace contextRef="#ctx0" brushRef="#br1" timeOffset="60028.4334">4540 5374 11739,'59'-14'5031,"-39"7"-516,-2 5 258,3 4-2967,-21-2-516,18 18-387,-17-1-258,10 21 0,-9-1-258,5 17 0,-2-1 0,2 11-128,-1-5-259,1 1 0,-2-6 0,2-8 0,-1-11 0,-1-6 0,-1-11 0,-4-18 0,0 0 0,0 0 0,0-31 0,0-4 0,0-17 0,-8-10 0,3-11 0,-2-5 0,3-8 0,1 1 0,3 3 0,0 7 0,7 11 0,4 11 0,3 10 0,4 15 0,3 14 0,4 8 0,2 6 0,1 13 0,1 8 0,-1 6 0,-3-1 0,0 5 0,-9-1 0,-5 0 0,-8-1 0,-3-6 0,-12-4 0,-10-1 0,-1 0 0,-11-4 0,2 0 0,-3-1 0,3-1 0,3 1 0,6 1 0,5 0 0,8 4 0,8 5 0,4 6 0,17 4 0,10 5 0,10 6 0,9 2 0,12 8 0,6-3 0,7 1 0,-2-6 0,2 2 0,-5-7 0,-6-3 0,-9-6 0,-12-8 0,-7-2 0,-11-8 0,-5-3 0,-18-11 0,18 12 0,-18-12 0,0 0-1807,0 0-3482,21-11 0,-15-5-258,4-3 0</inkml:trace>
        </inkml:traceGroup>
        <inkml:traceGroup>
          <inkml:annotationXML>
            <emma:emma xmlns:emma="http://www.w3.org/2003/04/emma" version="1.0">
              <emma:interpretation id="{477A3898-6211-4273-8BA5-0EA5570E953A}" emma:medium="tactile" emma:mode="ink">
                <msink:context xmlns:msink="http://schemas.microsoft.com/ink/2010/main" type="inkWord" rotatedBoundingBox="7965,5621 10792,5738 10705,7827 7878,7709"/>
              </emma:interpretation>
              <emma:one-of disjunction-type="recognition" id="oneOf15">
                <emma:interpretation id="interp75" emma:lang="en-US" emma:confidence="1">
                  <emma:literal>gates</emma:literal>
                </emma:interpretation>
                <emma:interpretation id="interp76" emma:lang="en-US" emma:confidence="0">
                  <emma:literal>g at's</emma:literal>
                </emma:interpretation>
                <emma:interpretation id="interp77" emma:lang="en-US" emma:confidence="0">
                  <emma:literal>g ate</emma:literal>
                </emma:interpretation>
                <emma:interpretation id="interp78" emma:lang="en-US" emma:confidence="0">
                  <emma:literal>g antes</emma:literal>
                </emma:interpretation>
                <emma:interpretation id="interp79" emma:lang="en-US" emma:confidence="0">
                  <emma:literal>g antis</emma:literal>
                </emma:interpretation>
              </emma:one-of>
            </emma:emma>
          </inkml:annotationXML>
          <inkml:trace contextRef="#ctx0" brushRef="#br1" timeOffset="61838.537">6415 5534 11223,'4'-71'4773,"-8"34"-129,-12 1-129,0 15-2709,-23-15-645,12 19-387,-13-3-258,6 18-129,-5 2-129,7 7-129,1 13 0,5 8 0,4 6-129,3 5 0,3 6 0,3-4 0,8 0-129,1-4 129,4-5 0,0-5 129,8-8-129,-8-19 129,32 14 0,-8-14 0,3-14 129,7-7 0,-4-11 0,8-2 129,-1-7-129,-2 2 129,-8 0-257,-2 9-130,-5 3 0,-20 27 0,26-16 0,-15 25 0,-2 25 0,2 17 0,3 15 0,4 11 0,-1 13 0,3 10 0,-1 1 0,1 8 0,-4 3 0,0 2 0,-2 1 0,-3 3 0,-4-3 0,2-4 0,-4-10 0,1-14 0,-3-19 0,-1-17 0,-2-20 0,0-31 0,-16 1 0,-4-17 0,-10-21 0,-5-11 0,-12-11 0,-2-5 0,-5-7 0,-3-2 0,4 2 0,3-2 0,7 4 0,6 5 0,10 5 0,8 2 0,13 7 0,6 0 0,11 11 0,7-2-904,26 18-644,-15-16-1548,26 14-1935,7 2 129,8 2-129,4 3-258</inkml:trace>
          <inkml:trace contextRef="#ctx0" brushRef="#br1" timeOffset="62270.5615">7073 5808 12255,'70'-46'4902,"-54"18"-387,-16-6 129,-16-7-2838,7 14-774,-16-10-258,7 12-258,-7 2-129,4 7-129,0 9 0,1 7-129,2 12-129,4 9 0,2 3 0,1 4 0,4 1 0,2 1 0,1-2 0,4-3 0,0-2-129,0-1 129,7-1-129,0-5 129,-7-16 0,25 18 0,-25-18 129,30 0 129,-15-13 0,4-1 129,-5-9 0,6 2-257,-6-4-130,4 5 0,-4 2 0,4 6 0,-2 8 0,0 4 0,2 2 0,0 11 0,-1 8 0,-1-3 0,6 8-259,-12-8-644,12 14-645,-22-32-2322,12 22-1290,-12-22 258,16 0-258,-16 0-387</inkml:trace>
          <inkml:trace contextRef="#ctx0" brushRef="#br1" timeOffset="63038.6056">7379 5275 13287,'20'-130'5031,"-9"76"-129,-1 10-129,-10 1-2580,20 29-1032,-20 14-129,37 0-644,-23 23-388,11 20 0,-3 5 0,4 18 0,1 5 0,2 11 0,-6 1 0,0 3 0,-2-1 0,-7-10 0,2-1 0,-10-17 0,8 2-904,-14-27-386,4 5-387,-4-37-129,-8 22 258,-11-28 0,19 6 387,-23-40 645,8 4 516,1-7 516,-7-10 387,10 8 387,-14-10-129,16 18 0,-12-6-129,12 18-387,-5-1-129,14 26-129,-11-18 0,11 18 0,11 7-129,14 7 0,9-3-129,12 3 129,5-5 0,12-2 0,3-5 0,-1-2 0,-6-9-128,-6-7-130,-12-5 0,-10 1 0,-14-3 0,-11 2 0,-6 1 0,0 20 0,-25-16 0,3 16 0,1 11 0,2 12 0,6 12 0,4 6 0,6 6 0,3 2 0,1-1 0,14 0 0,2-7 0,3-5 0,5-6 0,2-10 0,5-8-130,3-8 130,4-4 130,8-18-130,1-10 0,10-8 0,5-9 0,6 6 0,-3-2 0,5 11 0,-9 11 0,-3 19 0,-9 9 0,-15 24 0,-13 19 0,-22 3 0,0 18 0,-43-9-2581,4 4-2450,-13-8-387,-7-3-516,-8-5 129</inkml:trace>
        </inkml:traceGroup>
      </inkml:traceGroup>
    </inkml:traceGroup>
    <inkml:traceGroup>
      <inkml:annotationXML>
        <emma:emma xmlns:emma="http://www.w3.org/2003/04/emma" version="1.0">
          <emma:interpretation id="{C09BB8D8-C79C-4719-AB56-A116721E0E24}" emma:medium="tactile" emma:mode="ink">
            <msink:context xmlns:msink="http://schemas.microsoft.com/ink/2010/main" type="paragraph" rotatedBoundingBox="1934,7076 23226,6186 23388,10060 2096,109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86B461-8202-4A0D-AF32-4506D166152F}" emma:medium="tactile" emma:mode="ink">
              <msink:context xmlns:msink="http://schemas.microsoft.com/ink/2010/main" type="inkBullet" rotatedBoundingBox="1957,7630 2489,7608 2517,8269 1985,8291"/>
            </emma:interpretation>
            <emma:one-of disjunction-type="recognition" id="oneOf16">
              <emma:interpretation id="interp80" emma:lang="en-US" emma:confidence="0">
                <emma:literal>of</emma:literal>
              </emma:interpretation>
              <emma:interpretation id="interp81" emma:lang="en-US" emma:confidence="0">
                <emma:literal>it</emma:literal>
              </emma:interpretation>
              <emma:interpretation id="interp82" emma:lang="en-US" emma:confidence="0">
                <emma:literal>*</emma:literal>
              </emma:interpretation>
              <emma:interpretation id="interp83" emma:lang="en-US" emma:confidence="0">
                <emma:literal>off</emma:literal>
              </emma:interpretation>
              <emma:interpretation id="interp84" emma:lang="en-US" emma:confidence="0">
                <emma:literal>*f</emma:literal>
              </emma:interpretation>
            </emma:one-of>
          </emma:emma>
        </inkml:annotationXML>
        <inkml:trace contextRef="#ctx0" brushRef="#br1" timeOffset="63911.6556">62 7098 13674,'0'0'5031,"14"-7"-129,4 7-258,15 23-3225,-11-7-516,15 12 0,-5-1-258,9 5-258,-5 0-128,1-2-259,-3 2 0,-6-8-130,2-1-257,-30-23-645,41 28-516,-41-28-1677,0 0-1806,22-23 258,-15-2-516,-4-11 1677,13 6 1290,-16-12 1806,0-3 1032,6 11 2580,-6 2 1677,0 2 0,-4 10-387,4 20-903,-27-17-1677,27 17-645,-23 17-387,11 8-258,-8 2-258,1 5 0,-6 4-129,2-1-129,0 4-258,-9-12-774,16 14-1032,-16-16-1935,7-4-516,5-5-387,0-5-129,4-4-129</inkml:trace>
        <inkml:trace contextRef="#ctx0" brushRef="#br1" timeOffset="64059.664">147 7397 5160,'5'-16'4773,"-5"16"-129,22-14-129,-3 8-903,-1-8-903,23 10-903,-9-12-774,16 7-516,3-3-645,-6-8-1548,8 1-2709,-3 3-129,-11-5-129,-9-3-516</inkml:trace>
        <inkml:trace contextRef="#ctx0" brushRef="#br1" timeOffset="64248.6748">480 6940 13287,'-48'-15'4902,"30"21"0,5 15-129,13 18-3096,-9-3-774,9 15-129,0 3-129,0 6-258,7 2-129,2-5-903,18 11-3096,-11-9-1032,4-4-129,-1-5-516,4-9 129</inkml:trace>
      </inkml:traceGroup>
      <inkml:traceGroup>
        <inkml:annotationXML>
          <emma:emma xmlns:emma="http://www.w3.org/2003/04/emma" version="1.0">
            <emma:interpretation id="{7AE72890-47E4-4DC2-83B1-C7665F4676E3}" emma:medium="tactile" emma:mode="ink">
              <msink:context xmlns:msink="http://schemas.microsoft.com/ink/2010/main" type="line" rotatedBoundingBox="3401,7015 23226,6186 23295,7817 3469,8645"/>
            </emma:interpretation>
          </emma:emma>
        </inkml:annotationXML>
        <inkml:traceGroup>
          <inkml:annotationXML>
            <emma:emma xmlns:emma="http://www.w3.org/2003/04/emma" version="1.0">
              <emma:interpretation id="{31C72153-C36B-4497-B499-3E954A04A033}" emma:medium="tactile" emma:mode="ink">
                <msink:context xmlns:msink="http://schemas.microsoft.com/ink/2010/main" type="inkWord" rotatedBoundingBox="3413,7306 4049,7280 4087,8193 3451,8219"/>
              </emma:interpretation>
              <emma:one-of disjunction-type="recognition" id="oneOf17">
                <emma:interpretation id="interp85" emma:lang="en-US" emma:confidence="1">
                  <emma:literal>N</emma:literal>
                </emma:interpretation>
                <emma:interpretation id="interp86" emma:lang="en-US" emma:confidence="0">
                  <emma:literal>v</emma:literal>
                </emma:interpretation>
                <emma:interpretation id="interp87" emma:lang="en-US" emma:confidence="0">
                  <emma:literal>w</emma:literal>
                </emma:interpretation>
                <emma:interpretation id="interp88" emma:lang="en-US" emma:confidence="0">
                  <emma:literal>NO</emma:literal>
                </emma:interpretation>
                <emma:interpretation id="interp89" emma:lang="en-US" emma:confidence="0">
                  <emma:literal>No</emma:literal>
                </emma:interpretation>
              </emma:one-of>
            </emma:emma>
          </inkml:annotationXML>
          <inkml:trace contextRef="#ctx0" brushRef="#br1" timeOffset="64939.7144">1525 6934 14448,'22'0'5160,"-17"32"-387,-5-1 0,-2-3-3741,2 16-258,0-3-258,0 6 0,0-5-387,0 1 129,2-4 0,0-5-258,1-6 130,-1-6-130,-2-22 0,2 21 0,-2-21 0,0 0 0,-2-28-130,0-1 130,-3-6-258,0-10 387,-1-5-258,5-5 129,-5-4 258,5-1-128,-3 1-130,4 11 0,-4 4 0,4 10 0,-1 6 0,1 28 0,0-16 0,0 16 0,28 33 0,-5 5 0,9 8 0,11 7 0,5 8 0,5 3 0,1 0 0,3-2 0,-6-5 0,-1-4 0,-7-5 0,-4-7 0,-7-7 0,-7-7 0,-6-8 0,1-10 0,-20-9 0,25-9 0,-18-19 0,-2-9 0,-5-11 0,0-15 0,-7-11 0,-7-10 0,-4-9 0,-5 3 0,0-6 0,-2 12 0,4 9 0,3 15 0,7 19 0,1 14 0,10 27-259,3 22-5030,11 15-129,6 2 0,10 7-516</inkml:trace>
        </inkml:traceGroup>
        <inkml:traceGroup>
          <inkml:annotationXML>
            <emma:emma xmlns:emma="http://www.w3.org/2003/04/emma" version="1.0">
              <emma:interpretation id="{F8CB6D93-A04A-4215-A885-55E9E347F5D9}" emma:medium="tactile" emma:mode="ink">
                <msink:context xmlns:msink="http://schemas.microsoft.com/ink/2010/main" type="inkWord" rotatedBoundingBox="4792,7461 7676,7340 7708,8106 4824,8226"/>
              </emma:interpretation>
              <emma:one-of disjunction-type="recognition" id="oneOf18">
                <emma:interpretation id="interp90" emma:lang="en-US" emma:confidence="1">
                  <emma:literal>and</emma:literal>
                </emma:interpretation>
                <emma:interpretation id="interp91" emma:lang="en-US" emma:confidence="0">
                  <emma:literal>And</emma:literal>
                </emma:interpretation>
                <emma:interpretation id="interp92" emma:lang="en-US" emma:confidence="0">
                  <emma:literal>ands</emma:literal>
                </emma:interpretation>
                <emma:interpretation id="interp93" emma:lang="en-US" emma:confidence="0">
                  <emma:literal>Ands</emma:literal>
                </emma:interpretation>
                <emma:interpretation id="interp94" emma:lang="en-US" emma:confidence="0">
                  <emma:literal>awns</emma:literal>
                </emma:interpretation>
              </emma:one-of>
            </emma:emma>
          </inkml:annotationXML>
          <inkml:trace contextRef="#ctx0" brushRef="#br1" timeOffset="66239.7887">3068 6956 10965,'35'-32'5160,"-35"32"-387,13-16 258,-13 16-1419,0 0-2838,-15 23-258,1 9-129,-5 3-129,-3 10-129,-1 3 0,0 3 0,2 1-129,5-2 129,3-8 0,3-2-129,2-10 258,3-5-258,5-25 388,-5 25-388,5-25 0,0 0 0,-6-22 0,6-3 0,0-8 0,4-12 0,7-5 0,5-8 0,0-5 0,7-1 0,-2 2 0,4 7 0,-7 7 0,0 12 0,-6 4 0,-12 32 0,20-16 0,-20 16 0,21 32 0,-7 2 0,4 7 0,3 5 0,3 9 0,2 2 0,-1 2 0,2-2 0,-2-4 0,-2-3 0,-2-2 0,-5-7 0,-2-4 0,-3-6 0,-2-6 0,-9-25 0,0 26 0,0-26 0,-16 0 0,-9-14-1033,7 2 130,-12-17 0,2 4-129,-13-7 516,9 4 129,-4-1 387,2 1 0,9 8 387,-1-1 0,10 10 0,0 1 129,16 10 0,0 0-129,35-11-129,1 9-129,15 0 0,13-3-129,16-2 0,9-4 0,9-3-129,0-4 129,-5-3 0,-8-4 0,-12 0 0,-16 0 258,-13 2 0,-17 0 258,-9 9-129,-18 14 1,5-16-388,-5 16 0,-2 9 0,-3 8 0,5 12 0,-2 1 0,0 7 0,2 4 0,0 0 0,4-3 0,0-5 0,1-6 0,-2-7 0,-3-20 0,0 0 0,0 0 0,0-16 0,-7-15 0,-7-11 0,-2-8 0,0-5 0,0-6 0,5 1 0,1 6 0,4 8 0,5 9 0,1 14 0,0 23 0,33 0 0,-4 26 0,6 17 0,8 7 0,5 10 0,4 4 0,5 6 0,-2-4 0,-4-2 0,1-6 0,-9-10 0,-2-9 0,-8-8 0,-1-17 0,-3-14 0,-8-5 0,-1-24 0,-6-10 0,-2-13 0,-3-13 0,-3-8 0,-5-9 0,-1-4 0,0 3 0,0 8 0,-1 13 0,-6 5 0,7 28 0,-6-3-3226,6 32-2192,0 0 129,20 24-516,-6-3 129</inkml:trace>
          <inkml:trace contextRef="#ctx0" brushRef="#br1" timeOffset="66771.8191">4838 6884 15093,'37'29'5418,"-25"-10"-129,4 10-258,-9-2-3870,15 17-386,-10-3-775,6 7 0,-4 0 0,-1 0 0,-1-3 0,-5-8 0,2-5 0,-5-9 0,1-7 0,-5-16 0,0 0-388,0-21 1,-2-10-129,-10-13 258,-2-8-129,-4-10 258,-3-5-129,-4-5 129,-2 7 129,2 1 129,2 8 0,5 10 0,0 9 258,13 17-129,5 20 129,11-7 0,15 12 0,21 22-128,11 2-259,19 13 0,8 5 0,11 4 0,4 4 0,1 4 0,-3 0 0,-11-1 0,-16-4 0,-12-6 0,-16-6 0,-18-1 0,-22-10 0,-13-8 0,-26-9 0,-16-7 0,-13-2 0,-17-5 0,-5 0 0,-11-5 0,7 0 0,-1-9-130,20 14-1418,-8-4-2967,25-1-645,16 1 258,16 2-645</inkml:trace>
        </inkml:traceGroup>
        <inkml:traceGroup>
          <inkml:annotationXML>
            <emma:emma xmlns:emma="http://www.w3.org/2003/04/emma" version="1.0">
              <emma:interpretation id="{85D947A9-9D06-4564-AD59-9A5AC5709859}" emma:medium="tactile" emma:mode="ink">
                <msink:context xmlns:msink="http://schemas.microsoft.com/ink/2010/main" type="inkWord" rotatedBoundingBox="8458,7108 10438,7025 10482,8057 8501,8140"/>
              </emma:interpretation>
              <emma:one-of disjunction-type="recognition" id="oneOf19">
                <emma:interpretation id="interp95" emma:lang="en-US" emma:confidence="1">
                  <emma:literal>and</emma:literal>
                </emma:interpretation>
                <emma:interpretation id="interp96" emma:lang="en-US" emma:confidence="0">
                  <emma:literal>ard</emma:literal>
                </emma:interpretation>
                <emma:interpretation id="interp97" emma:lang="en-US" emma:confidence="0">
                  <emma:literal>avd</emma:literal>
                </emma:interpretation>
                <emma:interpretation id="interp98" emma:lang="en-US" emma:confidence="0">
                  <emma:literal>cmd</emma:literal>
                </emma:interpretation>
                <emma:interpretation id="interp99" emma:lang="en-US" emma:confidence="0">
                  <emma:literal>end</emma:literal>
                </emma:interpretation>
              </emma:one-of>
            </emma:emma>
          </inkml:annotationXML>
          <inkml:trace contextRef="#ctx0" brushRef="#br1" timeOffset="67411.8558">6842 7155 8772,'0'-34'4515,"-23"4"-129,5 24-387,-10 6-1419,-2-1-1677,3 4-387,-3 6-258,5 7 0,0 2 0,7 3 0,6-1 0,5 3 0,-1-3 129,8 1-129,0-5-129,8 3 129,-1-3 0,-7-16-129,23 25 129,-23-25 0,26 15 129,-8-12 0,-2-3 0,6-2 0,-6-10 129,7-1-129,-4-4 129,4 2-129,-5-4-128,2 5-259,-20 14 0,30-23 0,-30 23 0,28-2 0,-28 2 0,31 9 0,-13 7 0,-1 0 0,5 3 0,-5-5-517,10 8-257,-27-22-1290,48 10-2709,-25-8-387,6-2 129,-3-9-516</inkml:trace>
          <inkml:trace contextRef="#ctx0" brushRef="#br1" timeOffset="68191.9004">7258 7153 12126,'0'-19'4902,"-1"-6"-258,1 25 258,0 0-2451,0 0-1032,26 8-645,-6 1-258,7 7-129,-2-1-129,1-1 0,-1 2-387,-5-4 0,-1 3-129,-19-15-258,20 19 129,-20-19 0,0 0 0,0 0 129,0 0 129,0 0 258,18 0 0,-18 0 258,17-34 0,3 15-129,-2-6 129,7 2 0,1-2-129,6 5-129,2 6 0,5 5 1,2 7-130,4 2 0,1 13 0,0 5 0,0-1 0,-1 3-130,1-2 130,-5-2-129,-5-7 0,-6-9-129,-3 0 258,-8-2-129,-19 2 0,20-30 0,-20 14 129,0-4 0,-9 4 0,9 16 0,-30-27-129,12 22 129,0 5 0,2 5-129,16-5 129,-25 34 0,16-11-129,4 4 129,3 1 0,2 1 0,2-2 0,7-4 129,1-2-129,5-5 258,-15-16 0,30 11 0,-14-11 0,3-15 1,1-13-259,1-13 0,1-18 0,1-15 0,-2-17 0,0-10 0,-5-4 0,-1 1 0,-8 7 0,-4 11 0,-3 17 0,0 17 0,0 18 0,0 34 0,0 0 0,-16 11 0,13 25 0,1 15 0,2 13 0,0 13 0,2 8 0,5 4 0,5 4 0,3-4 0,8 5 0,-5-18-646,28 6-4256,-7-16-516,16-4 387,9-14-645</inkml:trace>
        </inkml:traceGroup>
        <inkml:traceGroup>
          <inkml:annotationXML>
            <emma:emma xmlns:emma="http://www.w3.org/2003/04/emma" version="1.0">
              <emma:interpretation id="{E1A4A507-3579-4380-8F14-BBD68B5BD483}" emma:medium="tactile" emma:mode="ink">
                <msink:context xmlns:msink="http://schemas.microsoft.com/ink/2010/main" type="inkWord" rotatedBoundingBox="11443,7205 14114,7093 14161,8198 11489,8310"/>
              </emma:interpretation>
              <emma:one-of disjunction-type="recognition" id="oneOf20">
                <emma:interpretation id="interp100" emma:lang="en-US" emma:confidence="0">
                  <emma:literal>NOR</emma:literal>
                </emma:interpretation>
                <emma:interpretation id="interp101" emma:lang="en-US" emma:confidence="1">
                  <emma:literal>No R</emma:literal>
                </emma:interpretation>
                <emma:interpretation id="interp102" emma:lang="en-US" emma:confidence="0">
                  <emma:literal>Nor</emma:literal>
                </emma:interpretation>
                <emma:interpretation id="interp103" emma:lang="en-US" emma:confidence="0">
                  <emma:literal>Non</emma:literal>
                </emma:interpretation>
                <emma:interpretation id="interp104" emma:lang="en-US" emma:confidence="0">
                  <emma:literal>nor</emma:literal>
                </emma:interpretation>
              </emma:one-of>
            </emma:emma>
          </inkml:annotationXML>
          <inkml:trace contextRef="#ctx0" brushRef="#br1" timeOffset="68859.9386">9638 6835 10449,'-8'-32'5160,"8"32"-258,-8-22-129,7 5-1032,1 17-2451,0 0-387,-4 23-129,-3-2-258,7 15-257,-4 1-259,4 11 0,-3 0 0,3 5 0,0-3 0,0-5 0,0-10 0,0-6 0,0-6 0,0-23 0,0 18 0,0-18 0,-5-13 0,-3-10 0,3-9 0,-2-7 0,0-9 0,0-7 0,3-8 0,2-2 0,2 1 0,0 5 0,0 7 0,4 10 0,1 8 0,6 18 0,5 16 0,5 16 0,8 19 0,10 13 0,4 8 0,6 8 0,3 3 0,1 1 0,-3-2 0,-2-11 0,-7-5 0,-7-13 0,-7-5 0,-6-9 0,-5-11 0,-16-12 0,21-1 0,-15-22 0,-3-13 0,-1-12 0,-2-16 0,0-13 0,0-10 0,0-3 0,-4 4 0,-1 6 0,0 16 0,-1 7 0,6 29 0,-8 6 0,15 35-3226,-7 10-1934,10 16-129,5 4-387,11 3 0</inkml:trace>
          <inkml:trace contextRef="#ctx0" brushRef="#br1" timeOffset="69234.9599">10704 6760 14964,'2'-59'4773,"-22"33"-129,-5 6 0,-14 0-3483,12 20-516,-6 11-258,2 18 0,-1 6-129,7 11 0,4 6 0,5 5-129,4 0 0,10-4 1,2 1-130,3-8 0,12-7 0,4-3 0,3-10 0,6-6 0,1-11 0,4-9 0,-4-7 0,3-15 0,-4-13 0,-1-10 0,-9-14 0,-4-5 0,-9-5 0,-5 1 0,0 3 0,-10 6 0,-1 13 0,-9 3 0,20 43-259,-26-18-4901,26 18-258,-20 11 258,18 10-645</inkml:trace>
          <inkml:trace contextRef="#ctx0" brushRef="#br1" timeOffset="69919.9991">11179 6739 15351,'83'-15'5031,"-52"14"-129,-6 2-129,-25-1-3483,30 38-387,-21-10-386,1 17-517,-6-1 0,1 9 0,-5 1 0,2 1 0,-2-5 0,0-6 0,0-8 0,0-6 0,0-9 0,0-21 0,0 0 0,0 0 0,-2-8 0,-1-21 0,1-8 0,2-11 0,0-11 0,0-10 0,4-4 0,6 0 0,4 2 0,2 5 0,4 9 0,1 11 0,3 10 0,0 16 0,1 10 0,0 10 0,0 9 0,0 10 0,-4 6 0,-5 5 0,-3 4 0,-6 5 0,-7 2 0,-2-3 0,-14-1 0,-9-7 0,-1-1 0,-6-6 0,1-4 0,1-4 0,5-7 0,6 0 0,19-8 0,-18 12 0,18-12 0,5 21 0,11-5 0,13 9 0,3 4 0,14 5 0,5 5 0,12 3 0,3 3 0,6-1 0,1-3 0,-1 0 0,-8-3 0,-6-6 0,-8-4 0,-9-3 0,-7-2 0,-13-9 0,0 6 0,-21-20 0,8 16-5290,-8-16-257,0 0 0,0 0-645</inkml:trace>
        </inkml:traceGroup>
        <inkml:traceGroup>
          <inkml:annotationXML>
            <emma:emma xmlns:emma="http://www.w3.org/2003/04/emma" version="1.0">
              <emma:interpretation id="{07BF78D3-C17C-4F49-BEFC-52E5F19CCDC3}" emma:medium="tactile" emma:mode="ink">
                <msink:context xmlns:msink="http://schemas.microsoft.com/ink/2010/main" type="inkWord" rotatedBoundingBox="14896,7136 16779,7057 16804,7657 14921,7736"/>
              </emma:interpretation>
              <emma:one-of disjunction-type="recognition" id="oneOf21">
                <emma:interpretation id="interp105" emma:lang="en-US" emma:confidence="0">
                  <emma:literal>are</emma:literal>
                </emma:interpretation>
                <emma:interpretation id="interp106" emma:lang="en-US" emma:confidence="0">
                  <emma:literal>one</emma:literal>
                </emma:interpretation>
                <emma:interpretation id="interp107" emma:lang="en-US" emma:confidence="0">
                  <emma:literal>ave</emma:literal>
                </emma:interpretation>
                <emma:interpretation id="interp108" emma:lang="en-US" emma:confidence="0">
                  <emma:literal>ane</emma:literal>
                </emma:interpretation>
                <emma:interpretation id="interp109" emma:lang="en-US" emma:confidence="0">
                  <emma:literal>core</emma:literal>
                </emma:interpretation>
              </emma:one-of>
            </emma:emma>
          </inkml:annotationXML>
          <inkml:trace contextRef="#ctx0" brushRef="#br1" timeOffset="71651.0981">13568 6650 8901,'35'-41'4515,"-31"18"0,-4 5-129,-13 5-1548,-19-19-1032,6 16-516,-20-10-516,3 10-129,-11-2-129,3 11-129,-4 1-129,7 8 0,0 11-129,7 13 0,3 8 0,6 9-129,6 5 0,6 5 129,6-1-129,5-1 0,9-3 0,0-3 0,12-6 0,10-11 129,5-4-129,6-10 129,3-7 0,5-7 129,-2-7 0,4-13 1,-6-12-259,2-5 0,-9-15 0,2 3 0,-9-5 0,-1 6 0,-6 4 0,-2 8 0,-5 9 0,-9 27 0,20-16 0,-20 16 0,26 34 0,-6 2 0,-1 5 0,4 7 0,4 3 0,-2 3 0,2-5 0,-4-4 0,-2-8 0,-3-8 0,-2-6 0,-16-23 0,28 19 0,-28-19 0,29-12 0,-13-15 0,0-8 0,0-13 0,-2-9 0,-1-7 0,-4-2 0,-8 4 0,-1 5 0,-5 7 0,-7 11 0,-6 10 0,18 29 0,-36-21 0,36 21 0,-32 5 0,32-5 0,-23 25-388,18-7 1,5-18 0,-4 27 258,4-27 0,9 14 0,9-12 258,1-2 0,10 0 129,-1-11 129,8 6 0,-1-8-128,5 8-259,-5-4 0,3 9 0,-6-2 0,1 6 0,-6 10 0,0 9 0,-4 6 0,-2 8 0,-5 7 0,-5 3 0,3 8 0,-14-16-775,21 9-3869,-21-9-516,9-3 129,-2-11-258</inkml:trace>
          <inkml:trace contextRef="#ctx0" brushRef="#br1" timeOffset="72012.1189">14443 6801 12513,'5'-20'4902,"26"-10"-387,-8 19 129,19 11-2451,-15-16-1032,23 11-387,-7-11-129,6 5-258,-4-6-129,-3-1 129,-6-4-129,-7-1-128,-13-3-130,-11 1 0,-9-2 0,-17 4 0,-13 2 0,-7 5 0,-7 7 0,-3 5 0,-1 4 0,6 9 0,5 11 0,11 6-130,12 12 1,11 1 129,7 9-258,18 0 129,14 5-129,5-3-258,15 3-516,-8-19-1290,11 0-2322,0-6-258,0-12 0,-3-5-129</inkml:trace>
        </inkml:traceGroup>
        <inkml:traceGroup>
          <inkml:annotationXML>
            <emma:emma xmlns:emma="http://www.w3.org/2003/04/emma" version="1.0">
              <emma:interpretation id="{77234144-54A7-4604-AF98-BBCD1057BF2B}" emma:medium="tactile" emma:mode="ink">
                <msink:context xmlns:msink="http://schemas.microsoft.com/ink/2010/main" type="inkWord" rotatedBoundingBox="17643,6420 23226,6186 23280,7462 17696,7695"/>
              </emma:interpretation>
              <emma:one-of disjunction-type="recognition" id="oneOf22">
                <emma:interpretation id="interp110" emma:lang="en-US" emma:confidence="1">
                  <emma:literal>universal</emma:literal>
                </emma:interpretation>
                <emma:interpretation id="interp111" emma:lang="en-US" emma:confidence="0">
                  <emma:literal>universe at</emma:literal>
                </emma:interpretation>
                <emma:interpretation id="interp112" emma:lang="en-US" emma:confidence="0">
                  <emma:literal>universe al</emma:literal>
                </emma:interpretation>
                <emma:interpretation id="interp113" emma:lang="en-US" emma:confidence="0">
                  <emma:literal>universe as</emma:literal>
                </emma:interpretation>
                <emma:interpretation id="interp114" emma:lang="en-US" emma:confidence="0">
                  <emma:literal>universe a</emma:literal>
                </emma:interpretation>
              </emma:one-of>
            </emma:emma>
          </inkml:annotationXML>
          <inkml:trace contextRef="#ctx0" brushRef="#br1" timeOffset="73275.1911">15784 6465 12255,'0'0'4644,"0"0"-387,0 0 0,0 0-2709,0 33-903,-5-8-258,5 7 0,0 8-129,0-1 0,2 2-129,6-2 0,0-2 0,2-1 0,1-6 0,0-2 0,-11-28-129,21 27 258,-21-27 0,28-2 0,-12-21 129,8-5 0,-1-19 129,5-2-129,-1-10 129,3 2-386,-5-4-130,-2 8 0,-5 7 0,-4 10 0,-5 11 0,-9 25 0,0 0 0,0 0 0,5 24 0,-5 9 0,0 8 0,0 5 0,6 8 0,3-1 0,1-1 0,4-6 0,4-3 0,-2-9 0,6-4 0,-6-18 0,9 6-904,-25-18-1160,44-4-1161,-28-17-1677,5-9 129,-3-9-258,2-6 129,-10-6 1548,8 6 2064,-9 3 2064,-9-5 1935,0 10 2193,2 16-516,-2 21 258,0-20-387,0 20-1290,9 11-1161,12 15-774,-8-4-387,11 10-129,-6-2-129,4 2-129,-5 0-258,-4-5 0,-3-1-258,-8-8-129,-2 2-129,0-20 129,0 0 0,-14 3 0,14-3 258,-11-28 129,8-4 258,3-2 129,0-10 129,18 3 0,-6-9 129,16 12-129,-6-1 0,10 11-257,-5 5-259,3 14 0,-2 7 0,1 9 0,-4 16 0,-2 8 0,-2 2 0,-1 8 0,-4 4 0,-2-4 0,0 0 0,-5-9 0,-2-4 0,-3-10 0,-4-18 0,0 0 0,19 5 0,-8-16 0,1-13 0,3-7 0,2-6 0,5-4 0,-3 4 0,3 3 0,-6 4 0,-2 7 0,-14 23 0,27-18 0,-27 18 0,19 21 0,-12 4 0,2 11 0,2-1 0,1 4 0,1 4 0,-6-11 0,4 7 0,-11-39-2194,7 25-2708,-7-25-258,0 0-129,5-18-258</inkml:trace>
          <inkml:trace contextRef="#ctx0" brushRef="#br1" timeOffset="73458.2016">17061 6104 15996,'-16'-56'4515,"16"56"129,0 0-774,0 0-5160,15 24-2709,4 8-516,-1 0-258,5 8-387</inkml:trace>
          <inkml:trace contextRef="#ctx0" brushRef="#br1" timeOffset="73792.2207">17412 6406 12642,'19'23'5160,"-10"-2"-129,2 8 129,-4-11-1161,7 21-3224,-8-5-775,4 8 0,-3-6 0,2 1 0,-3-7 0,-3-5 0,1-5 0,-4-20 0,0 0 0,21 0 0,-9-23 0,4-16 0,2-6 0,5-12 0,2-3 0,-2-2 0,2 12 0,-9 0 0,15 23-388,-24 1-4643,12 11-258,-19 15 258,27 0-645</inkml:trace>
          <inkml:trace contextRef="#ctx0" brushRef="#br1" timeOffset="74457.2587">17794 6514 14577,'41'32'5031,"-9"-23"-258,9-1 0,-7-8-2838,26 0-1032,-8-6-258,7-1-515,-10-11-130,-1-3 0,-10-4 0,-8-2 0,-12-1 0,-15-1 0,-3 3 0,-19 1 0,-10 9 0,-8 5 0,-4 9 0,-3 2 0,3 13 0,5 12 0,6 7 0,14 9 0,9 5 0,7 9 0,18 2 0,14 5 0,7-7 0,10 1 0,5-10 0,8-7 0,0-14 0,6-9 0,-4-16 0,2-4 0,-7-19 0,-3-12 0,-8-12 0,-5-10 0,-9-1 0,-11-6 0,-9 1 0,-12 6 0,-2 8 0,-7 6 0,-5 13 0,-6 8 0,0 10 0,-2 5 0,20 7 0,-30 0 0,30 0 0,0 0 0,-16 16 0,16-16 0,0 0 0,7 18 0,-7-18 0,25 7 0,-25-7 0,30 5 0,-14-1 0,6 3 0,1 0 0,5 4 0,4 3 0,2 4 0,3 1 0,-1 2 0,-2 8 0,-6-2 0,-1 1 0,-15-3 0,4 16 0,-17-14-4774,1 1-515,0-8 129,0-3-387</inkml:trace>
          <inkml:trace contextRef="#ctx0" brushRef="#br1" timeOffset="74844.2809">19447 6358 17028,'14'-46'4902,"-14"46"-129,0-22 0,0 22-4257,-13 2-258,-3 9-129,0 3-129,-1 2-129,4 4 0,4-1 0,9 3 129,0-1 0,16 0 0,9 2 129,4 0 0,8 2 129,0-3 1,4 3-259,-5-4 0,-2 2 0,-9-3 0,-4 1 0,-12-5 0,-9 0 0,0-16 0,-27 25 0,-3-14 0,-9-6 0,-2 4 0,-11-9-130,17 0-4127,-12 0-774,8-4-258,7-5-129,9-1 0</inkml:trace>
          <inkml:trace contextRef="#ctx0" brushRef="#br1" timeOffset="75236.3033">19649 6530 13029,'118'-21'5031,"-59"14"-387,5 0 387,1 7-2709,-6-5-1290,16 3-258,-8-7-258,3 2-128,-13-6-388,-8 1 0,-13-6 0,-13-1 0,-14-1 0,-9-1 0,-19-1 0,-12 3 0,-6 1 0,-6 5 0,2 3 0,0 8 0,6 2 0,8 5 0,4 13 0,14 9 0,4 3 0,7 9 0,12 6 0,9 6 0,9-1 0,7 3 0,13-5 0,5-5 0,8-6 0,7-8 0,6-9 0,0-17 0,16 15-904,-8-22-4127,-6-8-258,-13-9-129,-10 3-258</inkml:trace>
          <inkml:trace contextRef="#ctx0" brushRef="#br1" timeOffset="76861.3961">20669 6502 9288,'39'-32'4773,"-39"32"0,16-36-387,-16 3-1419,3 13-1032,-15-16-774,1 10-258,-17-8-387,3 9 0,-9-2-258,0 15 129,-3 3-258,3 9 0,0 5 0,4 17-129,0 6 129,5 8-258,4 8 129,3 1 0,5 6 0,6-3 0,7 4-129,0-6 129,9-1 0,9-6 129,2-11 0,8-5 0,0-16 130,6-5-259,-2-11 0,4-14 0,-6-11 0,2-1 0,-7-8 0,0 8 0,-9 1 0,0 7 0,-7 8 0,-9 19 0,0 0 0,21 0 0,-12 10 0,0 12 0,3 4 0,4 6 0,2 0 0,2 2 0,1 0 0,0-4 0,-1 0 0,0-8 0,-3-1 0,-1-12 0,-16-9 0,27 4 0,-7-6 0,-10-29 0,19 12-1291,-22-33-2450,20 1-1419,-3-10 129,5-6-129,-4-6-258</inkml:trace>
          <inkml:trace contextRef="#ctx0" brushRef="#br1" timeOffset="77076.4084">21209 5723 14448,'-24'-128'5031,"9"83"-129,10 20 129,-9 4-2709,26 35-1289,-5 17-1033,18 25 0,-3 7 0,6 17 0,-1 9 0,-1 9 0,-4 3 0,-6-1 0,-2-3 0,-10-6 0,6 16 0,-10-20-4000,-3-3-1418,-15-10-129,-2 1-387</inkml:trace>
        </inkml:traceGroup>
      </inkml:traceGroup>
      <inkml:traceGroup>
        <inkml:annotationXML>
          <emma:emma xmlns:emma="http://www.w3.org/2003/04/emma" version="1.0">
            <emma:interpretation id="{9BFDC203-9892-4C4F-90B9-5F1B8181C084}" emma:medium="tactile" emma:mode="ink">
              <msink:context xmlns:msink="http://schemas.microsoft.com/ink/2010/main" type="line" rotatedBoundingBox="3412,8651 10193,8300 10309,10553 3528,10904"/>
            </emma:interpretation>
          </emma:emma>
        </inkml:annotationXML>
        <inkml:traceGroup>
          <inkml:annotationXML>
            <emma:emma xmlns:emma="http://www.w3.org/2003/04/emma" version="1.0">
              <emma:interpretation id="{8059D4ED-B273-4A83-A053-DC7F470349DC}" emma:medium="tactile" emma:mode="ink">
                <msink:context xmlns:msink="http://schemas.microsoft.com/ink/2010/main" type="inkWord" rotatedBoundingBox="3412,8651 6232,8505 6348,10758 3528,10904"/>
              </emma:interpretation>
              <emma:one-of disjunction-type="recognition" id="oneOf23">
                <emma:interpretation id="interp115" emma:lang="en-US" emma:confidence="0">
                  <emma:literal>logic</emma:literal>
                </emma:interpretation>
                <emma:interpretation id="interp116" emma:lang="en-US" emma:confidence="0">
                  <emma:literal>Logic</emma:literal>
                </emma:interpretation>
                <emma:interpretation id="interp117" emma:lang="en-US" emma:confidence="0">
                  <emma:literal>logia</emma:literal>
                </emma:interpretation>
                <emma:interpretation id="interp118" emma:lang="en-US" emma:confidence="0">
                  <emma:literal>login</emma:literal>
                </emma:interpretation>
                <emma:interpretation id="interp119" emma:lang="en-US" emma:confidence="0">
                  <emma:literal>Logia</emma:literal>
                </emma:interpretation>
              </emma:one-of>
            </emma:emma>
          </inkml:annotationXML>
          <inkml:trace contextRef="#ctx0" brushRef="#br1" timeOffset="78459.4874">1554 8009 12900,'-5'-50'5031,"5"50"-387,0 0 258,0 0-2451,-6 16-1290,1 19-645,5 17 0,-4 5-129,4 14-128,0 4-259,0 3 0,0 0 0,6-1 0,-1 1 0,4-1 0,2-4 0,1-13 0,8-3 0,1-16 0,9-11-259,6-14 130,10-12 0,2-11 0,7-22 129,4-6 0,0-14 0,-2 0 0,-8-6 258,-6 3-129,-15-1 130,-6 10-259,-15 4 0,-7 12 0,-9 11 0,-11 11 0,-4 5 0,-3 14 0,-2 11 0,3 9 0,3 3 0,3 4 0,8 2 0,6-1 0,6 1 0,4-6 0,10-3 0,6-9 0,5-2 0,5-9 0,2-10 0,2-4 0,-2-12 0,0-12 0,-2-11 0,-3-3 0,-4-6 0,-7-2 0,-6-1 0,-4 5 0,-6 4 0,0 10 0,-13 7 0,-3 6 0,-3 10 0,-8 5 0,0 5 0,-5 4 0,4 9 0,-11-7-904,23 19-2192,-13-12-1935,8 1 0,7 1-129,5-2-129</inkml:trace>
          <inkml:trace contextRef="#ctx0" brushRef="#br1" timeOffset="79222.5313">2817 8610 15867,'12'-48'4773,"-12"25"258,-10 1-387,-31-2-3483,21 15-516,-10 0-387,3 9 0,-5 5-128,6 13-130,1 5 0,3 4 0,8 3 0,2 2 0,6 0 0,6-4 0,0-1 0,4-6 0,6-1-130,-10-20 1,29 21 0,-11-21 129,3 0 0,0-12-129,3-8 258,0-5-129,-2-3 129,-1-1 0,-7 3 1,1 3-130,-6 1 0,-9 22 0,8-21 0,-8 21 0,0 11 0,0 17 0,0 9 0,2 20 0,2 20 0,5 17 0,1 15 0,6 8 0,2 8 0,3 6 0,-1-1 0,3 2 0,-3-11 0,-4-11 0,-6-14 0,-3-16 0,-5-18 0,-2-14 0,-14-21 0,-9-27 0,-7-7 0,-8-27 0,-4-9 0,-6-10 0,-2-7 0,-4-8 0,3-3 0,1 0 0,2-6 0,5 2 0,6-1 0,3 0 0,6 3 0,8 1 0,13 5 0,7 5 0,11 3 0,17 2 0,20 11 0,13-1 0,21 15 0,-1-5-1033,28 26-1934,-11-8-2064,-4 6 129,-9 4-387,-10 2 129</inkml:trace>
          <inkml:trace contextRef="#ctx0" brushRef="#br1" timeOffset="79571.5512">3365 8480 13416,'-13'-94'4644,"8"62"-258,-4 0-129,-2 9-3225,11 23-1161,0 0-1161,0 0-3096,0 10 129,11 13-516,-2 1 0</inkml:trace>
          <inkml:trace contextRef="#ctx0" brushRef="#br1" timeOffset="79404.5417">3372 8694 13803,'0'-20'5160,"0"-9"-516,0 29 129,0 0-2709,0 0-903,0 0-645,0 0-129,-2 20-258,2 5-387,0-4-516,9 22-2322,-5-13-1677,-4-3 0,1-4-387,-1-23-258</inkml:trace>
          <inkml:trace contextRef="#ctx0" brushRef="#br1" timeOffset="79982.5748">3772 8560 13416,'18'-7'4644,"-18"7"0,-22 7 0,6-3-2838,0 21-1032,-8-2-258,6 10-129,-2 5 0,8 6-129,3-1-129,9 3 0,0-1-129,14-6 129,6 0-129,8-5 129,8-11 0,10-9 0,6-10 129,6-4-129,5-23 1,4-2-130,-1-20 0,0-3 0,-8-7 0,-6 3 0,-13 1 0,-9 6 0,-14 6 0,-10 9 0,-6 10 0,-13 13 0,-6 7 0,-6 2 0,3 16 0,-2-2-130,11 14-773,-10-14-1161,19 13-2709,4-3-129,0-1-129,11 0-258</inkml:trace>
        </inkml:traceGroup>
        <inkml:traceGroup>
          <inkml:annotationXML>
            <emma:emma xmlns:emma="http://www.w3.org/2003/04/emma" version="1.0">
              <emma:interpretation id="{F4204F86-7F4A-464C-B4E5-A846C728EB5F}" emma:medium="tactile" emma:mode="ink">
                <msink:context xmlns:msink="http://schemas.microsoft.com/ink/2010/main" type="inkWord" rotatedBoundingBox="7117,8553 10198,8394 10291,10205 7210,10365"/>
              </emma:interpretation>
              <emma:one-of disjunction-type="recognition" id="oneOf24">
                <emma:interpretation id="interp120" emma:lang="en-US" emma:confidence="1">
                  <emma:literal>gates</emma:literal>
                </emma:interpretation>
                <emma:interpretation id="interp121" emma:lang="en-US" emma:confidence="0">
                  <emma:literal>go ten</emma:literal>
                </emma:interpretation>
                <emma:interpretation id="interp122" emma:lang="en-US" emma:confidence="0">
                  <emma:literal>go ties</emma:literal>
                </emma:interpretation>
                <emma:interpretation id="interp123" emma:lang="en-US" emma:confidence="0">
                  <emma:literal>go toes</emma:literal>
                </emma:interpretation>
                <emma:interpretation id="interp124" emma:lang="en-US" emma:confidence="0">
                  <emma:literal>go tes</emma:literal>
                </emma:interpretation>
              </emma:one-of>
            </emma:emma>
          </inkml:annotationXML>
          <inkml:trace contextRef="#ctx0" brushRef="#br1" timeOffset="81883.6835">5633 8544 8127,'46'-32'4515,"-39"11"0,-2 5-258,-5 16-1548,-25-39-903,8 26-516,-17-8-516,0 14-129,-9 0-387,2 7 0,-3 5 0,1 11-129,6 5 129,3 8-258,6 1 129,5 0 0,8 0 0,10-1-129,5-1 129,5-3 0,11-5-129,7-1 129,4-10 129,7-2-129,2-7 129,3-5 0,0-13 0,0-7 0,-2-8-258,1-5 258,-8-3 0,0 2 1,-9 2-259,-3 7 0,-5 5 0,-3 7 0,-10 18 0,0 0 0,15 9 0,-12 25 0,3 10 0,-1 13 0,0 12 0,4 17 0,0 8 0,0 11 0,2-2 0,-1 2 0,1 0 0,1-5 0,-1-8 0,-2-14 0,-2-14 0,0-14 0,-5-12 0,-2-13 0,0-25 0,-13 12 0,-4-14 0,-8-14 0,-5-3 0,-8-6 0,-5-4 0,-1-5 0,-6-5 0,-1-2 0,-1-3 0,2-4 0,6-2 0,5-3 0,5-1 0,9-4 0,5 4 0,10 1 0,4 5 0,6 5 0,0 4 0,2 9 0,5 7 0,2 5 0,-9 18 0,29-20 0,-8 13 0,6 2 0,8 0 0,8 1 0,12 0 0,11 3 0,9-1 0,13-3 0,9 3 0,9-4 0,6-1 0,-1-2 0,-8-1 0,-9-6 0,-14-2 0,-18-5 0,-14-2 0,-21-4 0,-18 1 0,-9 0 0,-18 1 0,-10 0 0,-8 6 0,-3 3 0,-2 7 0,2 6 0,2 5 0,6 0 0,10 9 0,5 5 0,7 2 0,6 4 0,3 1 0,0 0 0,7 3 0,3-1 0,3 2 0,1-4 0,2 0 0,2-5 0,1-3 0,3-8 0,4-5 0,1-2 0,2-12 0,1-5 0,2-3 0,0-1 0,0 3 0,-4 3 0,3 4 0,-3 10 0,0 3 0,-1 0 0,0 9 0,-2 5 0,1 2 0,-1-6 0,6 6-388,-14-16-1289,21 2-2064,-10-9-1290,4-16 129,0-9-387,0-12-258</inkml:trace>
          <inkml:trace contextRef="#ctx0" brushRef="#br1" timeOffset="82719.7313">7162 8574 5805,'-57'-92'4902,"29"49"-516,7 13 0,3 9-1548,-5-4-387,23 25-645,-20-16-516,20 16-387,0 0-258,30 23-129,-6-11-129,15 8 0,5-6 0,15 2 0,7-7-129,10-4-129,2-5 129,1 0-129,-8-5 0,-7-6 129,-13-7-258,-10-1 130,-17-2-130,-17-1 0,-7 1 0,-11 1 0,-7 3 0,-5 4 0,0 10 0,-2 3 0,2 8 0,3 12 0,4 7 0,7 6 0,4 7 0,5 0 0,0 1 0,14 2 0,4-4 0,3-3 0,3-6 0,4-7 0,4-9 0,0-6 0,7-8 0,-1-11 0,2-9 0,1-8 0,4-6 0,-2-2 0,-4-1 0,-2 3 0,-5 4 0,-2 9 0,-5 3 0,0 9 0,-2 7 0,-1 2 0,-3 16 0,2 7 0,-1 4 0,0 7 0,-3 7 0,-4 1 0,-2 3 0,-10 1 0,-1-3 0,-9-6 0,-7 1 0,-17-21-130,11 3-4901,-13-13-258,1-2 129,0-5-129</inkml:trace>
          <inkml:trace contextRef="#ctx0" brushRef="#br1" timeOffset="82115.6967">7175 8028 11610,'0'-140'5160,"-5"88"-516,-4 15 258,3 1-1935,6 36-1161,-1 18-903,2 23-128,3 9-775,7 16 0,-1 6 0,6 10 0,-2 5 0,4 1 0,2-3 0,-6-9 0,4 3 0,-13-19 0,13 11-1291,-18-30-2579,0-3-1419,-9-17 258,9-21-258,-27 4-387</inkml:trace>
        </inkml:traceGroup>
      </inkml:traceGroup>
    </inkml:traceGroup>
    <inkml:traceGroup>
      <inkml:annotationXML>
        <emma:emma xmlns:emma="http://www.w3.org/2003/04/emma" version="1.0">
          <emma:interpretation id="{30FB03EA-7BAF-4F0F-AB31-0F86A97B39B9}" emma:medium="tactile" emma:mode="ink">
            <msink:context xmlns:msink="http://schemas.microsoft.com/ink/2010/main" type="paragraph" rotatedBoundingBox="1975,11019 23535,10510 23611,13745 2052,142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C677AF-E8B6-44C6-8E2C-9C0B8E3EA4F9}" emma:medium="tactile" emma:mode="ink">
              <msink:context xmlns:msink="http://schemas.microsoft.com/ink/2010/main" type="inkBullet" rotatedBoundingBox="1981,11267 2497,11255 2519,12220 2004,12232"/>
            </emma:interpretation>
            <emma:one-of disjunction-type="recognition" id="oneOf25">
              <emma:interpretation id="interp125" emma:lang="en-US" emma:confidence="0">
                <emma:literal>•</emma:literal>
              </emma:interpretation>
              <emma:interpretation id="interp126" emma:lang="en-US" emma:confidence="0">
                <emma:literal>*</emma:literal>
              </emma:interpretation>
              <emma:interpretation id="interp127" emma:lang="en-US" emma:confidence="0">
                <emma:literal>&amp;</emma:literal>
              </emma:interpretation>
              <emma:interpretation id="interp128" emma:lang="en-US" emma:confidence="0">
                <emma:literal>V</emma:literal>
              </emma:interpretation>
              <emma:interpretation id="interp129" emma:lang="en-US" emma:confidence="0">
                <emma:literal>q</emma:literal>
              </emma:interpretation>
            </emma:one-of>
          </emma:emma>
        </inkml:annotationXML>
        <inkml:trace contextRef="#ctx0" brushRef="#br1" timeOffset="93513.3487">94 11118 9804,'44'-37'4773,"-12"22"0,2-1-387,7-8-774,9 15-2580,-4-9-645,5 2-258,1 3-516,-13-10-387,13 13-1548,-20-12-2193,-13-4 0,-6-1-129,-13-7-258</inkml:trace>
        <inkml:trace contextRef="#ctx0" brushRef="#br1" timeOffset="93099.325">120 10769 15996,'-19'-33'4902,"19"33"129,0 0-645,-18-11-3354,21 23-516,6 12-258,11 9-129,3 5 0,7 8 0,2 2-129,11 2 259,0-4-389,3-2 260,0-3-130,-1-9 0,-3-3 0,-6-8-130,-2 2-257,-11-14-258,7 11-774,-30-20-1677,14-16-1806,-8 0 129,-5-9-387,-1-5 129</inkml:trace>
        <inkml:trace contextRef="#ctx0" brushRef="#br1" timeOffset="93304.3367">536 10801 11610,'-28'-53'5031,"16"35"-258,12 18-129,-41-18-2064,34 29-1161,-17 0-387,10 19-387,-7 2-387,3 11 129,-7 1-387,2 6 258,2 5-516,-4-9-258,9 20-1548,-9-21-2580,-2-3-387,2-10-129,0-3-129</inkml:trace>
        <inkml:trace contextRef="#ctx0" brushRef="#br1" timeOffset="93715.3602">432 10620 8514,'-72'-39'4902,"42"30"-129,5 9-129,7 14-516,-3 0-1548,21 31-1290,0-8-258,13 20-387,-1 2-386,11 12-259,-2-2 0,6 10 0,0-1 0,-4-5 0,5 10-517,-20-18-2966,4 2-1419,-8-10-258,-4-4-258,0-12 0</inkml:trace>
      </inkml:traceGroup>
      <inkml:traceGroup>
        <inkml:annotationXML>
          <emma:emma xmlns:emma="http://www.w3.org/2003/04/emma" version="1.0">
            <emma:interpretation id="{F255F8ED-98FA-43D3-83BE-92CA2E25B4BD}" emma:medium="tactile" emma:mode="ink">
              <msink:context xmlns:msink="http://schemas.microsoft.com/ink/2010/main" type="line" rotatedBoundingBox="3419,10985 23535,10510 23582,12516 3466,12991"/>
            </emma:interpretation>
          </emma:emma>
        </inkml:annotationXML>
        <inkml:traceGroup>
          <inkml:annotationXML>
            <emma:emma xmlns:emma="http://www.w3.org/2003/04/emma" version="1.0">
              <emma:interpretation id="{FD48D5A1-0978-440E-BD95-7AD2780349EE}" emma:medium="tactile" emma:mode="ink">
                <msink:context xmlns:msink="http://schemas.microsoft.com/ink/2010/main" type="inkWord" rotatedBoundingBox="3425,11255 5472,11206 5498,12280 3451,12329"/>
              </emma:interpretation>
              <emma:one-of disjunction-type="recognition" id="oneOf26">
                <emma:interpretation id="interp130" emma:lang="en-US" emma:confidence="1">
                  <emma:literal>Two</emma:literal>
                </emma:interpretation>
                <emma:interpretation id="interp131" emma:lang="en-US" emma:confidence="0">
                  <emma:literal>Two,</emma:literal>
                </emma:interpretation>
                <emma:interpretation id="interp132" emma:lang="en-US" emma:confidence="0">
                  <emma:literal>two</emma:literal>
                </emma:interpretation>
                <emma:interpretation id="interp133" emma:lang="en-US" emma:confidence="0">
                  <emma:literal>Twos</emma:literal>
                </emma:interpretation>
                <emma:interpretation id="interp134" emma:lang="en-US" emma:confidence="0">
                  <emma:literal>two,</emma:literal>
                </emma:interpretation>
              </emma:one-of>
            </emma:emma>
          </inkml:annotationXML>
          <inkml:trace contextRef="#ctx0" brushRef="#br1" timeOffset="94819.4234">1561 10606 9546,'-18'-13'4902,"18"13"-387,0 0 0,-19-19-1935,19 19-903,0 0-387,0 0-516,0 0 0,0 0-258,10 0 0,15 7 129,5-5-128,22-1-517,14-1 0,23 0 0,7-5 0,9-2 0,3 0 0,-1 0 0,-7 0 0,-17 1 0,-15 6 0,-24-3 0,-6 8-775,-38-5-4256,0 0 0,0 0 0,-22 13-258</inkml:trace>
          <inkml:trace contextRef="#ctx0" brushRef="#br1" timeOffset="95144.4417">2104 10561 16641,'-6'13'4902,"4"5"129,2 6-129,11 17-3741,-9-2-1031,9 18-130,-4 2 0,3 10 0,-1 4 0,4 7 0,-3 4 0,3-4 0,-3-2 0,-1-5 0,0-5 0,-3-9 0,3-8 0,-9-15 0,8-1-1162,-8-35-1934,-3 25-1806,3-25-258,0 0 129,0 0-387</inkml:trace>
          <inkml:trace contextRef="#ctx0" brushRef="#br1" timeOffset="95728.4754">2566 11106 14061,'11'-41'4902,"-11"41"-129,0 0-129,-9-11-2838,7 27-1032,-7 7-258,4 11-258,-2 3 0,5 6-129,-2 3-129,4-3 0,2 0-129,5-10 129,4-2-258,1-8 129,6-5-129,0-8 129,2-8 0,-3-2 0,3-12 0,-2-8 258,-2-12 0,-2-5 0,-3-10 129,-3 1 0,0 0 0,-1 7 0,-6 3-129,5 8 0,-6 28 130,7-16-259,-7 16 0,16 30 0,-7 4 0,3 7 0,1 3 0,5 4 0,1 0 0,2-5 0,1-4 0,-3-9 0,1-7 0,-1-8 0,1-6 0,0-9 0,-20 0 0,32-20 0,-20-10 0,1-8 0,-5-11 0,0-7 0,-7-6 0,-1 0 0,0 3 0,-7 4 0,7 18 0,-21 3-3742,19 14-1418,2 20-258,0 0-129,13 7-129</inkml:trace>
          <inkml:trace contextRef="#ctx0" brushRef="#br1" timeOffset="96119.4973">3532 11145 11997,'0'-45'5031,"0"45"-258,-20-21 0,20 21-1935,-37 3-1935,26 15-516,-5 7 0,4 7-258,-1 7 0,5 2-129,0 2 0,7 1 0,1-1 0,3 0 0,6-9 129,4-2 0,1-15 129,2-1 129,2-10 130,1-6-517,-1-16 0,3-7 0,-8-18 0,3-4 0,-6-10 0,-2-2 0,-7-2 0,-1 6 0,0 9 0,-10-1 0,-1 22 0,-18-4-1678,6 22-3482,-5 5-129,-2 12-387,-2 12 0</inkml:trace>
        </inkml:traceGroup>
        <inkml:traceGroup>
          <inkml:annotationXML>
            <emma:emma xmlns:emma="http://www.w3.org/2003/04/emma" version="1.0">
              <emma:interpretation id="{255B5859-CDCD-4543-B67C-09BCCEA1AB1E}" emma:medium="tactile" emma:mode="ink">
                <msink:context xmlns:msink="http://schemas.microsoft.com/ink/2010/main" type="inkWord" rotatedBoundingBox="6240,10949 8978,10885 9009,12169 6270,12233"/>
              </emma:interpretation>
              <emma:one-of disjunction-type="recognition" id="oneOf27">
                <emma:interpretation id="interp135" emma:lang="en-US" emma:confidence="1">
                  <emma:literal>level</emma:literal>
                </emma:interpretation>
                <emma:interpretation id="interp136" emma:lang="en-US" emma:confidence="0">
                  <emma:literal>Level</emma:literal>
                </emma:interpretation>
                <emma:interpretation id="interp137" emma:lang="en-US" emma:confidence="0">
                  <emma:literal>revel</emma:literal>
                </emma:interpretation>
                <emma:interpretation id="interp138" emma:lang="en-US" emma:confidence="0">
                  <emma:literal>bevel</emma:literal>
                </emma:interpretation>
                <emma:interpretation id="interp139" emma:lang="en-US" emma:confidence="0">
                  <emma:literal>Kevel</emma:literal>
                </emma:interpretation>
              </emma:one-of>
            </emma:emma>
          </inkml:annotationXML>
          <inkml:trace contextRef="#ctx0" brushRef="#br1" timeOffset="96660.5287">4364 10449 15609,'-14'-19'4773,"14"19"258,-7 14-387,14 20-3225,-7-2-387,2 16-773,0 0-259,10 14 0,-1 2 0,7 5 0,-1 1 0,5-1 0,1-1 0,0-2 0,-3-1 0,-6-11 0,5 8-517,-19-28-2837,7 5-1806,-5-12 129,2-10-387,-4-17 0</inkml:trace>
          <inkml:trace contextRef="#ctx0" brushRef="#br1" timeOffset="97096.5536">4717 11123 13029,'33'-10'5031,"-11"6"-516,6 4 258,20 2-3096,-12-2-516,15 0-516,1-7-129,7 0-129,-8-4-129,-1-1 0,-9-6 129,-7-2-257,-16-3-130,-8 4 0,-10-3 0,-18 4 0,-8-1 0,-6 5 0,-4 3 0,-3 4 0,0 7 0,3 0 0,4 9 0,6 5 0,2 9 0,5 6 0,6 4 0,5 6-130,6 2 130,2 2 0,7 2 0,9-1 0,5-1-129,6-4 129,5-5-258,2-11 129,7 3-258,-2-18-258,11 8-516,-18-22-1935,10-1-1806,-3-7 258,-3-9-387,0-4-258</inkml:trace>
          <inkml:trace contextRef="#ctx0" brushRef="#br1" timeOffset="97388.5703">5481 11006 14706,'0'-16'5031,"0"16"-129,0 0-258,24 23-3096,-24-7-645,14 18-129,-7-4-515,9 9-259,-5-1 0,5 1 0,0-2 0,0-5 0,0-5 0,1-8 0,-1-4 0,4-15 0,-2-9 0,3-20 0,-1-13 0,5-8 0,5-12 0,5-8 0,5 4 0,-7 1 0,12 22-1807,-11 0-3224,-4 18-258,-7 9-129,-3 16-129</inkml:trace>
          <inkml:trace contextRef="#ctx0" brushRef="#br1" timeOffset="97764.5918">6141 11084 14448,'93'0'5031,"-42"-2"-129,3-6-129,-1-17-2967,4 16-1032,-11-11-258,-1 2-129,-17-5-257,-6 4-130,-12-3 0,-10-1 0,-9 4 0,-15 1 0,-8 2 0,-8 5-130,-1 8 1,-3 3 0,1 3 0,4 13 0,7 7 0,2 8 129,9 4 0,5 3-129,3 4 129,10 6 0,3 0-129,5-5 0,16 1-129,6-12 0,14 0-258,0-16-387,19 9-1032,-10-19-2709,5-6 0,-1-11-129,-10-9-129</inkml:trace>
          <inkml:trace contextRef="#ctx0" brushRef="#br1" timeOffset="98080.6099">6798 10222 17415,'-6'-20'5031,"6"20"129,0 0-129,18 39-4901,-5 4-130,8 19 0,-5 4 0,7 12 0,-7 6 0,4 3 0,-2 4 0,-4 1 0,2 1 0,-2-6 0,6 4 0,-8-15 0,18 8-3097,-14-19-1934,4-6-258,-6-14-258,0-10 0</inkml:trace>
        </inkml:traceGroup>
        <inkml:traceGroup>
          <inkml:annotationXML>
            <emma:emma xmlns:emma="http://www.w3.org/2003/04/emma" version="1.0">
              <emma:interpretation id="{4856C32A-1499-4ED1-B5EC-A2E2CDE8CF41}" emma:medium="tactile" emma:mode="ink">
                <msink:context xmlns:msink="http://schemas.microsoft.com/ink/2010/main" type="inkWord" rotatedBoundingBox="9778,10835 18232,10635 18266,12097 9813,12297"/>
              </emma:interpretation>
              <emma:one-of disjunction-type="recognition" id="oneOf28">
                <emma:interpretation id="interp140" emma:lang="en-US" emma:confidence="1">
                  <emma:literal>implementation</emma:literal>
                </emma:interpretation>
                <emma:interpretation id="interp141" emma:lang="en-US" emma:confidence="0">
                  <emma:literal>'implementation</emma:literal>
                </emma:interpretation>
                <emma:interpretation id="interp142" emma:lang="en-US" emma:confidence="0">
                  <emma:literal>implementations</emma:literal>
                </emma:interpretation>
                <emma:interpretation id="interp143" emma:lang="en-US" emma:confidence="0">
                  <emma:literal>Implementation</emma:literal>
                </emma:interpretation>
                <emma:interpretation id="interp144" emma:lang="en-US" emma:confidence="0">
                  <emma:literal>'Implementation</emma:literal>
                </emma:interpretation>
              </emma:one-of>
            </emma:emma>
          </inkml:annotationXML>
          <inkml:trace contextRef="#ctx0" brushRef="#br1" timeOffset="120708.9042">10775 10837 11997,'23'-2'5031,"6"4"-387,-29-2 129,26 32-1290,-26-32-2451,20 37-387,-13-13-258,2 4-129,-5 0-258,-4-3-129,0 0-129,0-9-129,0 4 0,0-20 129,0 0-129,0 0 0,0 0 258,0 0 129,8-27 129,5 6 129,-2-8 129,6 6 0,-1-3-129,6 8 258,-6-4-129,7 12-129,-5 3 1,6 7-259,-2 1 0,1 14 0,-3 2 0,-3 7 0,-2 0 0,-5 3 0,-3 0 0,-5-2 0,-2-2 0,0-5-259,-2-2-128,2-16 129,-7 17 129,7-17 0,0 0 258,11-1 0,-11 1 258,32-31 0,-13 6-257,10 1-130,-2-8 0,10 3 0,-1 1 0,-1 6 0,-1 4 0,-4 11 0,-1 6 0,-4 6 0,-6 16 0,-8 6 0,-4 9 0,-7-6 0,9 21-1549,-9-20-3353,0 2-258,-2-11 0,2-1-387</inkml:trace>
          <inkml:trace contextRef="#ctx0" brushRef="#br1" timeOffset="121035.9229">11713 11036 14577,'65'-37'4902,"-20"17"-258,8 3 0,-8-8-3096,17 14-645,-12-7-387,-2 6-258,-11-3-129,-12 5 0,-25 10 0,0 0-258,0 0 129,-30-13 0,0 13-129,-4 7 129,2 8-129,0 4 129,3 4 0,10 4 0,8 2 0,7 3-129,4 5 129,13-3-129,10 5-129,4-12-258,12 10-516,-13-19-3096,14-6-645,-1-12 129,-2-2-516</inkml:trace>
          <inkml:trace contextRef="#ctx0" brushRef="#br1" timeOffset="121400.9437">12413 10903 13803,'15'-20'4902,"-15"20"0,12 22-258,-12-22-2322,20 37-1161,-15-16-516,7 8-257,-3-3-388,2 1 0,0-2-259,-8-7-386,6 0 0,-9-18 0,0 0 129,0 0 129,0 0 129,11-31 258,-8 3 387,8-1 0,-6-6 258,10 6 0,-7-1 0,8 11-129,-1 1-386,2 12-130,1 6 0,2 6 0,-4 13 0,0 6 0,-2 7 0,-7-3-259,6 15-1805,-12-15-2709,-1-4-258,0-9 0,0-16-258</inkml:trace>
          <inkml:trace contextRef="#ctx0" brushRef="#br1" timeOffset="121675.9595">12892 10369 13287,'50'-110'5031,"-27"76"-129,0 23 0,-23 11-774,35 11-3611,-26 21-517,7 21 0,-5 3 0,3 11 0,-1 3 0,3 1 0,2-2 0,3-1 0,-2-2 0,-4-11 0,4 5 0,-19-22-1678,0 1-3611,-2-14 129,-6-8-258,-10-13 0</inkml:trace>
          <inkml:trace contextRef="#ctx0" brushRef="#br1" timeOffset="122208.99">13000 10762 12642,'-26'-46'4773,"26"46"-258,-7-27-129,19 27-1935,-12 0-1032,46 9-516,-12-5 129,25 5-386,-1-8-646,23 3 0,4-4 0,13 0 0,1-9 0,-1-2 0,-9 1 0,-12-1 0,-17 2 0,-19 2 0,-18 0 0,-23 7 0,0 0 0,-21 0 0,-4 0 0,-4 5 0,1 6 0,1 3 0,4 4 0,5 0 0,8 1 0,1-1 0,3 4 0,1-5 0,5 3 0,0-4-130,0-16-386,0 25 387,0-25-129,18 9 258,-18-9 0,32-4 129,-13-12 258,6 0-129,-1-5 1,4 3-259,-5 2 0,6 5 0,-8 2 0,4 9 0,-6 4 0,3 14 0,-5 3 0,-2 2 0,-1 4 0,-3 0 0,3-3 0,-14-24-259,28 40-3095,-28-40-1677,22 0 0,-22 0-258,30-27-129</inkml:trace>
          <inkml:trace contextRef="#ctx0" brushRef="#br1" timeOffset="122712.0187">14283 10686 11997,'-14'-22'4902,"47"15"-258,8 6 129,22 2-1935,-15-2-903,25 1-774,-17 0-644,7 0-517,-19 0 0,-3 0 0,-14 0 0,-8 5 0,-19-5 0,20 23 0,-15-7 0,4 5 0,0 3 0,0 0 0,3 8 0,-8-14-517,12 9-4643,-9-9 0,0-2-129,-7-16-387</inkml:trace>
          <inkml:trace contextRef="#ctx0" brushRef="#br1" timeOffset="122464.0046">14297 10334 15093,'36'-164'5160,"-20"98"-129,3 18 0,-3 9-2579,18 39-2452,-14 14 0,5 36 0,-11 9 0,2 12 0,-6 9 0,3 5 0,-4 2 0,-4-3 0,-1-4 0,-4-11 0,1 1 0,-2-19 0,1 1 0,-9-27-1678,9 9-1418,-14-29-1548,14-5-516,-24-7 258,7-18-129</inkml:trace>
          <inkml:trace contextRef="#ctx0" brushRef="#br1" timeOffset="122866.0275">14859 10515 14964,'0'-158'4902,"0"90"-129,2 13-516,9 16-2967,-8 16-1290,-3 23-3483,0 0-1032,14 23 0,-3 18-516,5 9-258</inkml:trace>
          <inkml:trace contextRef="#ctx0" brushRef="#br1" timeOffset="117938.7457">7895 10865 15222,'0'0'4902,"0"0"-258,0 0-645,0 15-2838,0 2-516,0 10-258,2 0-129,5 8-129,-2-1-258,1-2-129,5 4-258,-11-20-1290,1 7-2709,-1-7-129,0-16-129,-1 16-387</inkml:trace>
          <inkml:trace contextRef="#ctx0" brushRef="#br1" timeOffset="118143.7574">7897 10679 14319,'4'-84'4773,"-3"50"-258,-1 4 0,-5 2-3096,5 28-645,-2-27-516,2 27-258,0 0-516,0 0-1161,9 12-2580,4 11-258,-3 1-129,6 8-387</inkml:trace>
          <inkml:trace contextRef="#ctx0" brushRef="#br1" timeOffset="119332.8255">8313 10771 14835,'0'0'4773,"0"0"-129,15 16 0,-15-16-3483,10 38-387,-6-14-258,8 7 0,-3-5-516,2 1 129,-2-4-129,-4-3 0,2-4-129,-7-16 0,9 19 0,-9-19 0,0 0 0,14-14 129,-7-4 0,4-3 0,-2-4 129,3-3 0,3 1 0,-3 2-129,0 4 129,-12 21 0,27-25 0,-27 25-129,29 0 0,-29 0 129,28 18-129,-10 1 0,0 4 0,-1 0 0,-1 4 0,0-2 0,-1 2 0,-5-4-129,1-2 0,-4-5 0,-7-16-129,11 23 258,-11-23-129,16 0 129,-16 0 0,21-18 129,-8-1 129,3-2-129,-2-4 129,2 3-129,-5 3 129,1 3-128,-12 16-130,18-20 0,-18 20 0,16 0 0,-16 0 0,23 18 0,-23-18 0,32 30 0,-9-12 0,-2-2 0,3-4 0,-1-1 0,0-7 0,0-4 0,0 0 0,2-9 0,-4-9 0,1-2 0,-1-4 0,-1-1 0,-4-2 0,-2 6 0,-5-1 0,0 4 0,-9 18 0,0 0 0,0 0 0,0 0 0,3 29 0,-3 5 0,0 7 0,0 7 0,2 3 0,0 6 0,1 5 0,1 1 0,1 1 0,-1-4 0,1 1 0,-3-8 0,1-3 0,-3-15 0,2-6 0,-2-29 0,0 21-259,0-21-128,-5-26 0,-2-14 0,3-6 0,1-13 129,1-6 0,0-7 129,2-4 0,0 5 129,0 0 0,0 10 129,0 6 0,2 12-129,3 8 258,8 12-129,3 7 129,7 9 0,5 3 0,10 4 0,-1 11 0,4 6 0,-4 1-129,-1 4 130,-8-3-259,-5 4 0,-12-1 0,-6-3 0,-5-1 0,-14-6 0,-7 3 0,-15-12-517,8 6-3611,-24-9-645,-1 0-258,-6-5-258</inkml:trace>
          <inkml:trace contextRef="#ctx0" brushRef="#br1" timeOffset="119676.8451">9514 10177 14835,'41'-44'4902,"-20"29"0,4 15-258,-2-14-2451,11 28-1032,-9 8-1031,12 20-130,-6 6 0,2 18 0,-4 7 0,-1 7 0,-5 6 0,-3 1 0,-2 0 0,-8-9 0,1-5 0,-7-14 0,5-4-259,-9-23-1418,8 2-3096,-8-16-258,0-18 129,-1 17-129</inkml:trace>
          <inkml:trace contextRef="#ctx0" brushRef="#br1" timeOffset="120039.8659">10003 10890 12642,'45'-21'4902,"-19"14"-387,3 2 258,12 5-2580,-20-9-903,15 7-516,-10-9-258,3 2-129,-6-3-129,-5-1-129,-6-4 129,-5 1-128,-7 0-130,-5 0 0,-11 3 0,-6 4 0,-2 7 0,-5 2 0,-1 6 0,0 12 0,3 7-130,4 5 1,7 4 129,7 5-129,7 2 0,2 1 129,16 1-258,11-2 258,8-4-129,5-5-129,8 0-387,-9-21-1677,5 3-2322,2-7 129,-5-7-387,-3 0-258</inkml:trace>
          <inkml:trace contextRef="#ctx0" brushRef="#br1" timeOffset="123157.0442">15567 10755 12900,'-57'-7'4644,"29"7"-258,-4 4 0,3 1-2838,10 13-903,-6-2-516,11 5 129,1 0-258,8 3 129,3-3-129,2 0 129,7 1-129,9-6 129,4-6 0,3-4-258,9 3-1032,-7-9-3096,1-13-258,5-5-129,-6-10-387</inkml:trace>
          <inkml:trace contextRef="#ctx0" brushRef="#br1" timeOffset="123488.0631">15706 10668 14964,'12'11'5031,"-12"-11"129,20 30-516,-20-30-2838,35 36-903,-20-17-644,6 1-259,-1 1 0,-6-5-259,5 2-386,-19-18 129,27 16 129,-27-16 0,25 0 258,-25 0 258,28-36 258,-6 13 258,-4-11 0,15 4-128,-2 0-517,6 8 0,-3 3 0,3 14 0,0 5 0,1 16 0,-3 12 0,-10 6 0,2 10 0,-20-5-4258,11 2-902,-11-9-129,-2-3-516</inkml:trace>
        </inkml:traceGroup>
        <inkml:traceGroup>
          <inkml:annotationXML>
            <emma:emma xmlns:emma="http://www.w3.org/2003/04/emma" version="1.0">
              <emma:interpretation id="{87492615-E964-4CA9-B01D-96E4E08F0A2C}" emma:medium="tactile" emma:mode="ink">
                <msink:context xmlns:msink="http://schemas.microsoft.com/ink/2010/main" type="inkWord" rotatedBoundingBox="18792,10707 20579,10665 20616,12220 18829,12262"/>
              </emma:interpretation>
              <emma:one-of disjunction-type="recognition" id="oneOf29">
                <emma:interpretation id="interp145" emma:lang="en-US" emma:confidence="0">
                  <emma:literal>for</emma:literal>
                </emma:interpretation>
                <emma:interpretation id="interp146" emma:lang="en-US" emma:confidence="0">
                  <emma:literal>For</emma:literal>
                </emma:interpretation>
                <emma:interpretation id="interp147" emma:lang="en-US" emma:confidence="0">
                  <emma:literal>far</emma:literal>
                </emma:interpretation>
                <emma:interpretation id="interp148" emma:lang="en-US" emma:confidence="0">
                  <emma:literal>Fr</emma:literal>
                </emma:interpretation>
                <emma:interpretation id="interp149" emma:lang="en-US" emma:confidence="0">
                  <emma:literal>fir</emma:literal>
                </emma:interpretation>
              </emma:one-of>
            </emma:emma>
          </inkml:annotationXML>
          <inkml:trace contextRef="#ctx0" brushRef="#br1" timeOffset="124412.116">16905 10624 11352,'46'0'4644,"-23"-2"-258,-3-4 129,-20 6-2709,41-12-516,-22 0-387,13 8-129,-5-10-129,10 0-258,-3-6-129,9-3 0,-2-9-258,0-11-129,1-3-129,-6-15-129,-1 4 0,-13-7 0,-3 9 0,-13-2 0,-6 15 129,-2 6 129,-11 17 258,-4 19 0,-5 8 129,8 30 129,-4 10 0,9 18 258,-3 5 0,12 16 129,-4 2 130,4 9-904,4-6 0,7 8 0,-6-2 0,4 8 0,-6-1 0,-1 4 0,-2-10 0,0-6 0,-5-9 0,-8-19 0,4-9 0,-10-32-904,10-2-773,-18-36-1419,11-6-1935,-3-21 129,-1-7-258,2-12 129,6 1 1935,-13-14 903,11 4 1677,-4 6 2193,6 5 2838,-8 1 0,6 10 258,-4 10-645,0-4-1290,16 23-516,-8-10-516,10 28-645,16-29 0,14 21-645,6-7 0,17 3-129,9-2-129,13-2 0,7 1-387,1-2 387,-1-1-387,-9-2 258,-11 2-258,-14 1 258,-17-3-129,-14 2 129,-17 2-129,0 0 0,-16 6 0,-3-1 0,1 7-129,0 4 129,2 0 0,16 0 0,-21 20 0,21-20 0,-13 27 0,13-27 0,-7 23 129,7-23-129,0 0-129,0 0-129,0 0-387,-21-6-3483,21-10-516,0-3-258,0-2-129,14-1-516</inkml:trace>
          <inkml:trace contextRef="#ctx0" brushRef="#br1" timeOffset="124884.143">17901 10641 17544,'51'31'5160,"-24"-26"0,9 2-257,-6-7-4903,14 0 0,-6 0 0,3-5 0,-4-10 0,-7-8 0,-5-7 0,-9-5 0,-9-5 0,-7-4 0,0 3 0,-16-2 0,-1 4 0,-5 7 0,3 11 0,-3 3 0,4 13 0,18 5-130,-23 0-128,23 0 258,0 25-129,2-8 0,11 1 258,4 2 0,5-6 0,4 0 130,3-5-259,8 0 0,-3-7 0,7 3 0,-2-3 0,4 7 0,-2-2 0,0 5 0,-4 6 0,-1 5 0,-8 6 0,-7-1 0,-3 10 0,-13-8 0,13 11-2839,-20-9-2321,-5 1-258,-7-6-258,2-2-129</inkml:trace>
        </inkml:traceGroup>
        <inkml:traceGroup>
          <inkml:annotationXML>
            <emma:emma xmlns:emma="http://www.w3.org/2003/04/emma" version="1.0">
              <emma:interpretation id="{71712A28-5CA8-4C8C-A979-259050C2B67D}" emma:medium="tactile" emma:mode="ink">
                <msink:context xmlns:msink="http://schemas.microsoft.com/ink/2010/main" type="inkWord" rotatedBoundingBox="21410,11137 23548,11087 23582,12516 21444,12567"/>
              </emma:interpretation>
              <emma:one-of disjunction-type="recognition" id="oneOf30">
                <emma:interpretation id="interp150" emma:lang="en-US" emma:confidence="1">
                  <emma:literal>any</emma:literal>
                </emma:interpretation>
                <emma:interpretation id="interp151" emma:lang="en-US" emma:confidence="0">
                  <emma:literal>airy</emma:literal>
                </emma:interpretation>
                <emma:interpretation id="interp152" emma:lang="en-US" emma:confidence="0">
                  <emma:literal>amy</emma:literal>
                </emma:interpretation>
                <emma:interpretation id="interp153" emma:lang="en-US" emma:confidence="0">
                  <emma:literal>a my</emma:literal>
                </emma:interpretation>
                <emma:interpretation id="interp154" emma:lang="en-US" emma:confidence="0">
                  <emma:literal>a ny</emma:literal>
                </emma:interpretation>
              </emma:one-of>
            </emma:emma>
          </inkml:annotationXML>
          <inkml:trace contextRef="#ctx0" brushRef="#br1" timeOffset="125536.1803">19865 10579 14190,'9'-48'4515,"-9"21"-129,-15 4-129,15 23-3225,-46-30-645,14 23-129,-7 5-129,0 4-129,0 10 129,1 10-129,5 3 129,4 5 129,6-2-129,9 6 129,3-5 258,9 1-387,2-4 387,2-1-387,7-5 258,5-2-387,2-6 129,6-3-129,1-9 129,3 0 129,3-7-258,5-5 387,-4-10-257,7 1-130,-7-6 0,2 8 0,-7-3 0,-2 8 0,-3 5 0,-2 9 0,-18 0 0,28 23 0,-12 4 0,-1 3 0,4 7 0,-6-3 0,8 7 0,-16-16-1807,18 0-3224,-14-7-129,-9-18-387,23 19 258</inkml:trace>
          <inkml:trace contextRef="#ctx0" brushRef="#br1" timeOffset="125944.2036">20420 10552 14190,'10'-16'5160,"13"6"-258,-23 10 0,24 1-2709,-10 17-1419,-14-18-128,18 27-646,-18-27 0,5 27 0,-5-27 0,0 28 0,0-10 0,0-18 0,0 28 0,0-28-388,0 18 130,0-18 0,16 0 258,0-3 0,0-17 129,9 0 258,-2-8-129,5 3-128,-3-2-130,7 10 0,-5 2 0,2 14 0,-8 1 0,-2 16 0,-3 10 0,-8 1 0,0 9 0,-8-10 0,4 10-388,-9-20-2966,5 2-1548,0-18 0,0 0-516,21 7 387</inkml:trace>
          <inkml:trace contextRef="#ctx0" brushRef="#br1" timeOffset="126304.2242">20964 10595 10965,'11'-53'4902,"-4"35"0,-7 18 0,23-7-1290,-23 7-1935,39 14-516,-11 6-515,15 10-646,0-2 0,5 6 0,0-5 0,0-3 0,-2-3 0,-5-8 0,-4-6 0,-8-6 0,-2-3 0,-3-7 0,0-13 0,-1-3 0,-4-3 0,3 2 0,-5 1 0,-1 7 0,-16 16 0,22-1 0,-19 11 0,-3 24 0,0 12 0,-9 17 0,-10 9 0,-8 21 0,-14 8 0,-12 8 0,-11 8 0,-25-6 0,2 13-3613,-18-5-1934,0 4-129,-2-9-387</inkml:trace>
        </inkml:traceGroup>
      </inkml:traceGroup>
      <inkml:traceGroup>
        <inkml:annotationXML>
          <emma:emma xmlns:emma="http://www.w3.org/2003/04/emma" version="1.0">
            <emma:interpretation id="{0E3C8465-1CAF-4928-84E6-4347D694ECA6}" emma:medium="tactile" emma:mode="ink">
              <msink:context xmlns:msink="http://schemas.microsoft.com/ink/2010/main" type="line" rotatedBoundingBox="3701,12599 14005,12090 14093,13857 3788,14366"/>
            </emma:interpretation>
          </emma:emma>
        </inkml:annotationXML>
        <inkml:traceGroup>
          <inkml:annotationXML>
            <emma:emma xmlns:emma="http://www.w3.org/2003/04/emma" version="1.0">
              <emma:interpretation id="{948E4154-336A-4EF4-A94C-3E51D16CE314}" emma:medium="tactile" emma:mode="ink">
                <msink:context xmlns:msink="http://schemas.microsoft.com/ink/2010/main" type="inkWord" rotatedBoundingBox="3701,12599 8394,12367 8449,13487 3756,13719"/>
              </emma:interpretation>
              <emma:one-of disjunction-type="recognition" id="oneOf31">
                <emma:interpretation id="interp155" emma:lang="en-US" emma:confidence="0.5">
                  <emma:literal>Boolean</emma:literal>
                </emma:interpretation>
                <emma:interpretation id="interp156" emma:lang="en-US" emma:confidence="0">
                  <emma:literal>Booleans</emma:literal>
                </emma:interpretation>
                <emma:interpretation id="interp157" emma:lang="en-US" emma:confidence="0">
                  <emma:literal>Bolen</emma:literal>
                </emma:interpretation>
                <emma:interpretation id="interp158" emma:lang="en-US" emma:confidence="0">
                  <emma:literal>Bookend</emma:literal>
                </emma:interpretation>
                <emma:interpretation id="interp159" emma:lang="en-US" emma:confidence="0">
                  <emma:literal>Bookmen</emma:literal>
                </emma:interpretation>
              </emma:one-of>
            </emma:emma>
          </inkml:annotationXML>
          <inkml:trace contextRef="#ctx0" brushRef="#br1" timeOffset="128375.3427">1823 12379 9417,'0'-28'5160,"0"28"-387,0-22 0,-4 6-1419,4 16-1548,0 0-516,2 13-516,-2-13 0,5 41-258,-3-7-386,7 8-130,-4 5 0,4 11 0,-2 3 0,0-1 0,0 2 0,-3-3 0,1-5 0,-3-6 0,2-8 0,-3-8 0,3-5 0,-2-9 0,-2-18 0,3 18 0,-3-18 0,0 0-130,0 0-644,7-20-129,-7 20-258,0-41-258,11 20 0,-11-25 0,2 5 129,-2-18 387,0 0 258,0-17 516,0-4 645,9 0 129,-9-9 516,21 9 0,-10-7 0,21 24-258,-11 1 129,20 28-129,-9 4-129,12 21-129,-3 7-129,-1 15 0,-8 12-257,-4 7-259,-7 0 0,-6 3 0,-12 4 0,-3-5 0,-14 5-130,-13-8-257,-1 2 0,-10-6-129,5 0 129,-5-9 129,8-1 0,3-6 0,8-4 129,19-7 258,0 0-129,0 0 258,16 4 0,16-1 0,3-3 129,13 9 0,-1-2 0,4 9 0,-3-1-128,-2 8-259,-6 0 0,-5 7 0,-10 2 0,-7 2 0,-9 0 0,-9-1 0,-2 1 0,-14-2 0,-11-3 0,-5-4 0,-9-6 0,-3-5 0,-4-3 0,-5-7 0,-1-4 0,-1 0 0,2-4 0,3-8 0,5-3 0,6-2 0,7 1 0,6-4 0,26 20 0,-22-34-775,22 34-902,14-12-3225,13 6-129,7 3-258,9 1 0</inkml:trace>
          <inkml:trace contextRef="#ctx0" brushRef="#br1" timeOffset="128767.3651">3029 12557 11352,'3'-41'5031,"-24"25"-387,-8 13 0,-5 6-2193,-8 1-1419,13 15-387,-4 1-258,9 12 0,3-2-129,10 8 129,2-6-129,9 3 0,2-3 129,14 0-129,2-7 130,11 0-388,-1-7 0,4-2 0,2-11 0,0-1 0,-4-6 0,-3-11 0,-8-8 0,-5-9 0,-10-11 0,-4-4 0,-4-6 0,-10-1 0,0 1 0,-4 4 0,6 12 0,-10-4 0,22 39-2194,0 0-2837,0 0-258,0 0-129,4 25-129</inkml:trace>
          <inkml:trace contextRef="#ctx0" brushRef="#br1" timeOffset="129147.3868">3447 12628 13545,'42'-26'5160,"-42"26"-387,4-22 129,-8 4-3096,4 18-903,-32 2-258,14 14-129,-3 2-258,3 10 1,2 1-259,6 7 0,2-3 0,7 1 0,1 0 0,7-6 0,9-3 0,3-3 0,5-8 0,2-3 0,-1-11 0,2 0 0,-6-9 0,-1-11 0,-8-8 0,-5-8 0,-7-8 0,-3-6 0,-12-9 0,-6 2 0,-2 2 0,-5 3 0,3 8 0,-6 3 0,15 18 0,-14-4-3613,30 27-1676,-23-10-129,23 10 0,0 0-129</inkml:trace>
          <inkml:trace contextRef="#ctx0" brushRef="#br1" timeOffset="129435.4033">3937 11888 14706,'13'-64'5289,"-10"43"0,-3 21-258,0 0-3096,0 0-1418,0 0-517,0 0 0,0 39 0,0 0 0,0 16 0,6 8 0,5 20 0,-1 4 0,6 9 0,2 0 0,0-1 0,1-6 0,-6-15 0,6-2 0,-15-30-388,23 3-4643,-19-20-387,5-9 258,-13-16-516</inkml:trace>
          <inkml:trace contextRef="#ctx0" brushRef="#br1" timeOffset="130558.4674">4261 12648 14319,'34'-16'5160,"-7"5"-258,8 4 129,-8-13-3225,28 15-774,-7-13-515,13 2-517,-8-9 0,2 2 0,-10-2 0,-6 1 0,-14-1 0,-9 5 0,-13 0 0,-3 20 0,-21-21 0,-8 21 0,-3 2 0,-3 12 0,-1 6 0,1 1 0,1 9 0,7 4 0,6 5 0,7-3 0,6 3 0,8-2 0,6 2 0,12-3 0,6-2 0,12-6 0,5-5 0,11-7 0,6-7 0,8-9 0,5 0 0,9-14 0,6-7 0,1-10 0,-5-2 0,-8-5 0,-10-1 0,-19-4 0,-15-3 0,-25 4 0,-10-1 0,-27 6 0,-11 3 0,-6 9 0,-5 5 0,4 15 0,4 5 0,9 7 0,10 14 0,9 8 0,8 5 0,6 1 0,4 4 0,5-5 0,6 5 0,7-9 0,1 1 0,1-8 0,5-2 0,2-8 0,3-4 0,0-8 0,4-1 0,1-12 0,3-8 0,1-5 0,2-5 0,0 3 0,-2 3 0,0 4 0,-2 9 0,-1 8 0,-4 3 0,-5 12 0,-4 6 0,-7-2 0,0 4 0,-16-20 0,19 25-517,-19-25-644,0 0-387,0 0-258,27-11 0,-27-16 258,13 6 645,-12-9 516,5-4 516,-3 5 387,-3-12 903,2 24 129,-6-15 129,4 32-129,-3-27-258,3 27-258,0 0-515,14 16-517,-1 0 0,10 5 0,-2-1 0,7 3 0,-1-3 0,-2-4 0,-2-2 0,-5-2 0,-18-12 0,23 22 0,-23-22 0,16 7 0,-16-7 0,25-6 0,-4-15 0,8-7 0,6-12 0,17-1 0,-2 1 0,3 6 0,-3 7 0,0 13 0,-9 14 0,-4 19 0,-9 19 0,-13 13 0,-5 5 0,-3 0 0,1 5 0,-7-13 0,10 4 0,-14-26-1807,4 4-3353,3-12-387,3-2 0,-7-16-387</inkml:trace>
        </inkml:traceGroup>
        <inkml:traceGroup>
          <inkml:annotationXML>
            <emma:emma xmlns:emma="http://www.w3.org/2003/04/emma" version="1.0">
              <emma:interpretation id="{203D4095-62D0-4452-9BF8-4FB3ABA1B50D}" emma:medium="tactile" emma:mode="ink">
                <msink:context xmlns:msink="http://schemas.microsoft.com/ink/2010/main" type="inkWord" rotatedBoundingBox="9154,12445 14011,12205 14093,13857 9236,14097"/>
              </emma:interpretation>
              <emma:one-of disjunction-type="recognition" id="oneOf32">
                <emma:interpretation id="interp160" emma:lang="en-US" emma:confidence="0">
                  <emma:literal>function</emma:literal>
                </emma:interpretation>
                <emma:interpretation id="interp161" emma:lang="en-US" emma:confidence="0">
                  <emma:literal>formation</emma:literal>
                </emma:interpretation>
                <emma:interpretation id="interp162" emma:lang="en-US" emma:confidence="0">
                  <emma:literal>sometime</emma:literal>
                </emma:interpretation>
                <emma:interpretation id="interp163" emma:lang="en-US" emma:confidence="0">
                  <emma:literal>farther</emma:literal>
                </emma:interpretation>
                <emma:interpretation id="interp164" emma:lang="en-US" emma:confidence="0">
                  <emma:literal>Timelier</emma:literal>
                </emma:interpretation>
              </emma:one-of>
            </emma:emma>
          </inkml:annotationXML>
          <inkml:trace contextRef="#ctx0" brushRef="#br1" timeOffset="131515.5223">7278 12267 12126,'41'-19'4902,"-20"8"-258,-1 4 129,10 7-2709,-30 0-645,39-4-516,-21-3-129,9 7-129,-6 0-128,9 0-517,-3-5 0,7-2 0,-2-9 0,2-4 0,1-5 0,-3-7 0,0-3 0,-7-8 0,-2 4 0,-9-6 0,-6 6 0,-8 0 0,-4 5 0,-10 6 0,-2 5-130,-4 8 260,1 7-260,-1 8 130,4 5 130,5 18-130,2 9 0,9 14 0,0 9 0,0 17 0,6 9 0,6 21 0,-1 5 0,1 8 0,1 1 0,-2 3 0,-1-2 0,-1-3 0,0-9 0,-2-9 0,0-14 0,-3-11 0,-1-12 0,-3-13 0,0-12 0,0-13 0,0-21 0,-21 0 0,21 0 0,-41-37-130,32 16-3353,-18-20-1548,6-4-129,-4-6-129,4 1 0</inkml:trace>
          <inkml:trace contextRef="#ctx0" brushRef="#br1" timeOffset="133151.6158">7342 12699 13674,'-39'-53'4773,"32"33"129,7 20-129,5-16-2709,-5 16-1032,48-12-258,-7 8-258,14 4-257,9 0-259,9 0 0,9-1 0,2-10-517,6 4-128,-10-20-645,13 17-1290,-20-21-2451,-6-2 387,-10-8-387,-10 0 129,-21-4 1290,1 13 1290,-23-3 1935,-4-3 2193,-11 8 2967,-2 12-129,-3 4 0,0 7-129,16 7-1290,-32 0-774,31 11-903,1-11-516,-11 35-258,7-14-258,4 12 0,0 0-258,0 5-129,4 1-129,1-4-129,2 1-129,-1-6 0,1-1 0,2-12 0,-9-17 258,25 13 0,-25-13 258,30-21 0,-14-11 258,5 0-257,2-11-259,8 4 0,-7 0 0,5 7 0,-2 8 0,3 10 0,0 12 0,2 8 0,-3 17 0,-6 4 0,5 10 0,-8-9 0,10 11-646,-30-39-2192,30 25-2064,-12-25-129,0-5-129,-6-18 129,11 7 1935,-21-23 1548,9 3 1032,-2 10 2580,-8-5 2967,-1 3-129,-3 8-258,3 20-129,-20-35-1806,20 35-774,0 0-645,0 9-387,0-9-258,7 26-515,1-10-130,4 4 0,0-4 0,3 2 0,-1-2 0,-14-16 0,25 21 0,-25-21 0,19 7 0,-19-7 0,18-3 0,-18 3 0,22-34 0,-10 9 0,4 0 0,2-2 0,3 4 0,4 4 0,3 4 0,5 10 0,0 5 0,8 5 0,4 10 0,4 4 0,7-3 0,1-2 0,3-1 0,6-10 0,-4-3 0,-5-5 0,-5-11 0,-11-5 0,-13-4 0,-14-2 0,-14 2 0,-10 2 0,-17 4 0,-5 6 0,-2 8 0,-2 5 0,4 7 0,6 14 0,6 8 0,8 4 0,8 12 0,4 1 0,9 9 0,9-3-130,9 1-386,-1-10-129,15 1 0,-7-17-129,10-6-129,-10-21-129,14-1 0,-18-35-516,15 4-516,-18-27-258,8 2 129,-13-19 258,6 1 516,-10-7 903,-2-8 1032,3 11 774,-19-6 645,11 21 516,-16-7 258,5 28 0,-11-7-645,11 34-516,-14 4-387,10 21-129,-3 10-773,7 21-259,5 6 0,10 11 0,-1 5 0,9 9 0,0 0 0,0-1 0,2 1 0,-7-4 0,0 1 0,-15-13 0,8 9-1162,-20-25-3482,0-5-516,-9-20 129,2-12-516,-7-13 1032,23 11 1290,-42-53 1548,22 10 1935,2-3 3354,4 7 1032,-4-2-129,9 9-129,4 11-774,0-8-903,21 22-903,0-7-387,26 14-387,1 0-258,18 0-129,-3 0-129,8 0-129,-7 0 0,-6 0-128,-12 0-259,-7 0 0,-11 0 0,-23 0 0,18 0 0,-18 0 0,0 0 0,0 25 0,-4-6 0,1 6 0,3 5 0,-4 1 0,4 13-388,0-19-1289,14 12-2709,-8-10-645,4-6 258,-10-21-516,18 9-258</inkml:trace>
          <inkml:trace contextRef="#ctx0" brushRef="#br1" timeOffset="133354.6275">10571 12144 12126,'-9'-121'4773,"3"70"-387,-1 5 129,2 3-2322,3 20-1419,2 23-903,-18-20-2580,18 20-1677,0 0-129,-7 25-258,9 4-258</inkml:trace>
          <inkml:trace contextRef="#ctx0" brushRef="#br1" timeOffset="133867.6568">11017 12134 11094,'-39'3'4644,"16"6"-258,5 9 129,4 7-2451,-9-11-903,19 11-258,-7-9-387,11 5 0,6-5-258,12-1 0,6-3-129,8-5-129,8-5 0,2-2-129,6-5 0,-1-10-129,1-4 0,-8-6 129,0-2 0,-8 1 0,-7-1 129,-8 6 0,-4 1 129,-13 20 129,14-20 0,-14 20 0,0 0 129,9 9-129,-9-9 0,11 29 0,-4-11 0,3-1-129,1 1-129,1 2 0,3-1-129,-1-3 0,2 0-129,-16-16 129,30 27 129,-12-18-129,0-7 258,5-2 129,-2 0 129,6-4 129,0-5-129,5 6-257,0-1-130,5 4 0,-1 9 0,4 14 0,5 11 0,-8-6-1033,15 22-3740,5-4-516,10-5 129,19-10-645</inkml:trace>
        </inkml:traceGroup>
      </inkml:traceGroup>
    </inkml:traceGroup>
    <inkml:traceGroup>
      <inkml:annotationXML>
        <emma:emma xmlns:emma="http://www.w3.org/2003/04/emma" version="1.0">
          <emma:interpretation id="{EE195B40-1FBF-4725-ABA2-2BB274A8A0F0}" emma:medium="tactile" emma:mode="ink">
            <msink:context xmlns:msink="http://schemas.microsoft.com/ink/2010/main" type="paragraph" rotatedBoundingBox="2177,14273 21877,13917 21905,15489 2206,15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5F4470-5D8F-48A8-A820-1CDE19AED756}" emma:medium="tactile" emma:mode="ink">
              <msink:context xmlns:msink="http://schemas.microsoft.com/ink/2010/main" type="inkBullet" rotatedBoundingBox="2189,14938 2696,14928 2712,15836 2206,15845"/>
            </emma:interpretation>
            <emma:one-of disjunction-type="recognition" id="oneOf33">
              <emma:interpretation id="interp165" emma:lang="en-US" emma:confidence="0">
                <emma:literal>•</emma:literal>
              </emma:interpretation>
            </emma:one-of>
          </emma:emma>
        </inkml:annotationXML>
        <inkml:trace contextRef="#ctx0" brushRef="#br1" timeOffset="147596.442">298 14820 11094,'57'-27'4773,"-21"15"-387,-3-1-387,1-13-2322,11 11-1032,-3-3-645,-6-5-774,10 11-903,-24-13-1935,-1-5-774,-3 5-129,-17-7-387</inkml:trace>
        <inkml:trace contextRef="#ctx0" brushRef="#br1" timeOffset="147191.4189">351 14441 11997,'0'0'4902,"-16"-13"-258,16 13 129,0 0-2838,0 0-903,0 9-258,15 13-258,-1-1 0,11 11 0,1 0-258,10 9 0,1 0-129,6 3 0,-2-1 0,4-2-129,-5-5-129,-4-10 0,0 3-258,-13-15-387,3 7-774,-26-21-3225,22-3-258,-19-15-129,-1-5-258</inkml:trace>
        <inkml:trace contextRef="#ctx0" brushRef="#br1" timeOffset="147406.4312">771 14421 11868,'-18'-44'4902,"18"44"-258,-17 0-258,-5 0-2580,19 28-645,-17-3-387,10 16-258,-12 0 0,3 11-129,-10-1-129,4 1-258,-1-1-387,-8-10-516,12 11-1419,-10-17-2580,0-6 129,0-10-516,2-4 0</inkml:trace>
        <inkml:trace contextRef="#ctx0" brushRef="#br1" timeOffset="147808.4539">531 14277 13416,'-51'-32'5031,"31"32"-129,4 2 0,11 28-3483,-10 0-387,15 20-129,-1 4-258,2 19-128,5 1-517,10 6 0,3 0 0,4-3 0,6 1 0,-2-14 0,10 7-1678,-14-24-3353,4-6-258,-11-11-129,-4-7-258</inkml:trace>
      </inkml:traceGroup>
      <inkml:traceGroup>
        <inkml:annotationXML>
          <emma:emma xmlns:emma="http://www.w3.org/2003/04/emma" version="1.0">
            <emma:interpretation id="{5DAB7D36-1E1E-47AE-8086-D5B8E2186FF3}" emma:medium="tactile" emma:mode="ink">
              <msink:context xmlns:msink="http://schemas.microsoft.com/ink/2010/main" type="line" rotatedBoundingBox="3778,14244 21877,13917 21905,15478 3806,15805"/>
            </emma:interpretation>
          </emma:emma>
        </inkml:annotationXML>
        <inkml:traceGroup>
          <inkml:annotationXML>
            <emma:emma xmlns:emma="http://www.w3.org/2003/04/emma" version="1.0">
              <emma:interpretation id="{4AC195D5-A4AC-4536-88E0-DEC0D6976287}" emma:medium="tactile" emma:mode="ink">
                <msink:context xmlns:msink="http://schemas.microsoft.com/ink/2010/main" type="inkWord" rotatedBoundingBox="3770,14269 13736,14009 13776,15563 3810,15822"/>
              </emma:interpretation>
              <emma:one-of disjunction-type="recognition" id="oneOf34">
                <emma:interpretation id="interp166" emma:lang="en-US" emma:confidence="1">
                  <emma:literal>Implementation</emma:literal>
                </emma:interpretation>
                <emma:interpretation id="interp167" emma:lang="en-US" emma:confidence="0">
                  <emma:literal>Implementations</emma:literal>
                </emma:interpretation>
                <emma:interpretation id="interp168" emma:lang="en-US" emma:confidence="0">
                  <emma:literal>Implementing</emma:literal>
                </emma:interpretation>
                <emma:interpretation id="interp169" emma:lang="en-US" emma:confidence="0">
                  <emma:literal>Implemental</emma:literal>
                </emma:interpretation>
                <emma:interpretation id="interp170" emma:lang="en-US" emma:confidence="0">
                  <emma:literal>Implementable</emma:literal>
                </emma:interpretation>
              </emma:one-of>
            </emma:emma>
          </inkml:annotationXML>
          <inkml:trace contextRef="#ctx0" brushRef="#br1" timeOffset="152134.7016">6165 14341 13416,'0'-16'4515,"0"16"-129,-24 0 0,5 0-3612,19 0-129,-23 2-258,23-2 0,-20 13-129,20-13 0,-11 21 0,11-21 0,-5 28-129,5-8 0,0-2 0,4 3 0,5 0-129,-1-3 0,-8-18 129,20 29 0,-20-29 0,21 10 129,-21-10 0,24-3 0,-14-15 0,6 0 129,-3-5 0,6 2-257,-1-4-130,5 7 0,0 0 0,4 9 0,-2 4 0,3 5 0,-3 4 0,0 6 0,-5 6 0,-4 0 0,-2 2 0,-5 0 0,-4 0 0,-3-2 0,-2-16 0,0 26 0,0-26 0,0 0 0,0 18 0,0-18 0,0 0 0,19-11 0,-19 11 0,31-30 0,-13 11 0,3-1 0,-2 0 0,5 4 0,-5 0 0,2 8 0,-3 2 0,2 6 0,-1 0 0,1 4 0,3 6 0,2 6 0,5-1 0,2-1 0,7 0 0,6-3 0,3-4 0,7-5 0,4-2 0,1-6 0,-1-6 0,-4-6 0,-9-1 0,-8-3 0,-13-1 0,-15 2 0,-10 1 0,-7 4 0,-14 4 0,-8 5 0,-3 5 0,0 2 0,0 12 0,6 8 0,4 7 0,6 6 0,9 6 0,7 2 0,7 7 0,13-5 0,8 3 0,4-12 0,13 5 0,-10-26-1291,28 8-2708,-19-19-1161,2-2 258,-5-18-258,0-9-129</inkml:trace>
          <inkml:trace contextRef="#ctx0" brushRef="#br1" timeOffset="152495.7223">7751 14361 13416,'7'-18'4773,"-7"18"-129,0 0 129,13 16-2580,-13-16-1032,0 37-258,0-17-258,7 8-386,-2-4-259,4-1 0,0 0 0,-2-7 0,2 3-517,-9-19 1,0 0 258,20 8 0,-20-8 129,21-20 258,-10-7 258,8-1 129,-3-11 130,9 5-646,-4-3 0,6 8 0,-4 2 0,2 15 0,0 8 0,2 6 0,-1 21 0,-1 9 0,4 9 0,-6 0 0,7 5 0,-10-12-130,10 12-1934,-18-24-2709,11-13-387,-3-9 129,3-16-258</inkml:trace>
          <inkml:trace contextRef="#ctx0" brushRef="#br1" timeOffset="153267.7664">8520 14235 9417,'-56'-29'4902,"56"29"-258,0 0 0,4 11-1290,23-8-1161,40 17-645,4-11-516,27 9-258,4-13-515,10 6-259,-4-8 0,-1 1 0,-13-4 0,-15 0 0,-19 0 0,-16-6 0,-15 1 0,-29 5 0,7-18 0,-7 18 0,-32-12 0,4 8 0,-4 4 0,0 0 0,1 4 0,3 3 0,6 5 0,3 3 0,6 1 0,5 0 0,2 1 0,4 1 0,2 2 0,0-1 0,6 3 0,3-5 0,-9-17 0,26 25 0,-10-18 0,2-3 0,0-4 0,0 0 0,-2-12 0,3-1 0,-1 1 0,3 1 0,-1 0 0,5 6 0,0 3 0,2 2 0,1 7 0,2 8 0,2 2 0,-7 1 0,7 7 0,-32-25-2710,30 16-2063,-12-16-258,4 0-129,-3-18-129</inkml:trace>
          <inkml:trace contextRef="#ctx0" brushRef="#br1" timeOffset="152744.7365">8580 13952 16899,'18'-144'4902,"-7"88"258,-4 16-387,14 31-3740,-21 9-1033,32 32 0,-16 14 0,5 22 0,-3 4 0,0 9 0,0 0 0,-4-1 0,-2-5 0,-4-9 0,0-2 0,-8-14 0,8 3 0,-16-26-1162,5 3-3869,3-30-387,-27 20 258,9-24-387</inkml:trace>
          <inkml:trace contextRef="#ctx0" brushRef="#br1" timeOffset="153506.7801">9880 13909 14577,'4'-140'5031,"1"81"-258,10 18 129,1 9-2193,14 32-1934,-12 16-775,12 28 0,-5 11 0,3 13 0,-1 7 0,1 7 0,-5-1 0,-3-6 0,-2 0 0,-13-15 0,8 8-388,-13-22-4643,-2-7-258,-11-16 129,13-23-387</inkml:trace>
          <inkml:trace contextRef="#ctx0" brushRef="#br1" timeOffset="153788.7962">9941 14178 13416,'-9'-18'4773,"25"2"-129,18 10 129,26 10-2451,-8-4-1032,26 5-258,-7-3-515,6 4-517,-10-3 0,-6 1 0,-15-4 0,-10 1 0,-13 3 0,-23-4 0,0 0 0,10 20 0,-10-20 0,-1 24 0,-5-4 0,3 1 0,3 4 0,0-3 0,5 15-646,-3-14-4127,5 2-387,0-7 258,-7-18-387</inkml:trace>
          <inkml:trace contextRef="#ctx0" brushRef="#br1" timeOffset="153934.8043">10603 14016 13416,'-8'-127'4644,"3"74"-258,2 16-129,-5 19-2838,8 18-4644,0 0-903,-7 16-129,7 20-516</inkml:trace>
          <inkml:trace contextRef="#ctx0" brushRef="#br1" timeOffset="148652.5024">2205 14156 5805,'-9'-25'5160,"9"25"-258,-12-26-129,3 8-1548,9 18-516,-9-16-903,9 16-387,0 0-516,0 14-258,0 2-129,2 13-129,-1 3 0,8 10-257,-3 6-130,2 6 0,1 1 0,0 5 0,0 1 0,0-2 0,0-1 0,-2-4 0,0-6 0,-1-9-130,1-4-257,-6-13-129,7-1-387,-8-21-1290,0 0-2709,0-16 0,-4-5-387,0-4 0</inkml:trace>
          <inkml:trace contextRef="#ctx0" brushRef="#br1" timeOffset="148931.5184">1927 14023 12513,'-26'-18'5031,"26"18"-258,0 0 0,39-2-2709,-20-1-903,26 3-258,-2 0-258,17 0-258,2 0-129,8 0-129,-1 0-387,-7 0-129,2 2-516,-23-2-1677,-7 3-2322,-11 8-258,-14 5 0,-9 3-258</inkml:trace>
          <inkml:trace contextRef="#ctx0" brushRef="#br1" timeOffset="149163.5317">1897 14681 14061,'46'32'5031,"-14"-16"-258,6 5 0,-6-8-3612,23 14-516,0-10-387,7-1-516,10 11-1032,-7-13-3225,14-5-387,4-4-129,1-3-387</inkml:trace>
          <inkml:trace contextRef="#ctx0" brushRef="#br1" timeOffset="150458.6058">2936 14446 11739,'-2'-21'5031,"2"21"-258,0 0 129,0 0-2967,16 21-903,-10-1-258,10 10-129,-8 0-258,9 6 0,-9-1-258,1-1 0,-2-4-258,-3-6 0,1-3 129,-5-21-129,6 20 0,-6-20 0,0 0 0,10-22 129,-4-1 0,1-2 129,-2-7 0,6 0 129,-4-3-129,4 4 129,-3 1 0,5 7-129,-1 2 0,-12 21 0,27-18 1,-11 18-130,2 5 0,-2 8 0,0 1 0,0 2 0,-2 0 0,-14-16 0,23 25 0,-23-25 0,18 18 0,-18-18 0,18 10 0,-18-10 0,19 0 0,-19 0-130,22 0 260,-22 0-130,21-21 0,-12 5 0,0-2 0,0-2 0,0 4 0,0 0 0,-9 16 0,19-21 0,-19 21 0,23-2 0,-23 2 0,32 25 0,-12-2 0,1 6 0,0 1 0,3 4 0,-3-4 0,0-1 0,-1-8 0,-1-10 0,1-8 0,3-3 0,2-12 0,2-13 0,1-4 0,2-6 0,-1-4 0,-1-2 0,-3 2 0,-3 5 0,-6 4 0,-4 6 0,-5 5 0,-7 19 0,0 0 0,0 0 0,14 34 0,-12 5 0,4 7 0,1 11 0,0 7 0,2 5 0,3 1 0,2-4 0,1-1 0,-3-8 0,2-2 0,-7-12 0,6-4-259,-11-17-386,5-1-129,-7-21-258,0 0-258,-11-7-387,11-9-129,-14-27-129,14 11 129,-14-30 0,14 12 387,-11-16 516,7 2 645,4 2 774,-7-6 645,7 15 129,0-11 258,9 25 0,-9-13 129,25 26-258,-13-12-129,24 20-387,-6-3-258,15 14 0,-4 0-129,7 7 0,-6 3-129,3 12-129,-8 1 0,-5 7 0,-10 0 0,-5 0-129,-10 2 0,-7-4-129,-1-1-129,-21-8-129,-4 6-387,-21-18-774,14 2-2967,-24-2-645,-2 0-258,-1-2-129</inkml:trace>
          <inkml:trace contextRef="#ctx0" brushRef="#br1" timeOffset="150863.6289">4720 13681 12255,'77'-89'5031,"-42"52"-258,-3 7 129,-2 23-2193,-15-11-1419,11 21-387,-26-3-258,25 56-386,-21-10-259,3 13 0,-3 5 0,1 9 0,0 1 0,1-1 0,1 0 0,2-5 0,-1-2 0,1-10 0,0-2 0,-2-10 0,4 1 0,-11-24-1678,2 8-3353,0-12-258,-1-1-129,-1-16-129</inkml:trace>
          <inkml:trace contextRef="#ctx0" brushRef="#br1" timeOffset="151240.6505">5161 14311 14706,'54'-9'5160,"-17"6"-129,7-5-129,21 7-3612,-21-12-516,11 6-258,-10-7-128,-1 0-388,-8-4 0,-11 4 0,-13-2 0,-12 16 0,-4-22 0,-19 15 0,-7 7 0,-7 0 0,-4 7 0,0 8 0,0 6 0,5 6-130,6 3 1,11 5 129,8 1 0,11 3 0,5 0 0,18 0 0,11 0-129,7-6 0,7 0-258,-2-18-774,13 2-3612,-9-6-129,-6-2-129,-3-9-129</inkml:trace>
          <inkml:trace contextRef="#ctx0" brushRef="#br1" timeOffset="154500.837">11015 14224 15351,'0'0'4773,"0"0"-129,0 0-387,-16 7-3354,-7 5-387,7 8-129,-2 1-258,6 4 129,5-2 0,7 2-129,5-2 129,13-1-129,1-4 0,5-2 0,0-6-258,3-6 0,5-4-387,-7-11-258,12-5-129,-12-19-129,14 1 258,-10-11 0,5 6 129,-13 2 258,0 5 258,-5 12 387,-16 20 258,0 0 258,0 0 0,0 0 0,2 18 129,2 9 0,-4-8-129,0 8-129,2-8-257,6 3-388,1-3 0,0-3 0,5 2 0,-14-18-259,27 23 1,-27-23 129,30 6 129,-12-6 129,2-15 129,5-1 1,-6-7-259,10 4 0,-8-4 0,6 10 0,-2 8 0,1 5 0,6 18 0,-9-2-2581,15 17-2321,-1 1-258,11 5-129,4-1-258</inkml:trace>
        </inkml:traceGroup>
        <inkml:traceGroup>
          <inkml:annotationXML>
            <emma:emma xmlns:emma="http://www.w3.org/2003/04/emma" version="1.0">
              <emma:interpretation id="{1C0B0924-D2DD-424A-841C-08C5AA1EDF6F}" emma:medium="tactile" emma:mode="ink">
                <msink:context xmlns:msink="http://schemas.microsoft.com/ink/2010/main" type="inkWord" rotatedBoundingBox="14737,14398 17975,14339 17992,15274 14754,15333"/>
              </emma:interpretation>
              <emma:one-of disjunction-type="recognition" id="oneOf35">
                <emma:interpretation id="interp171" emma:lang="en-US" emma:confidence="0">
                  <emma:literal>cabe</emma:literal>
                </emma:interpretation>
                <emma:interpretation id="interp172" emma:lang="en-US" emma:confidence="0">
                  <emma:literal>Canby</emma:literal>
                </emma:interpretation>
                <emma:interpretation id="interp173" emma:lang="en-US" emma:confidence="0">
                  <emma:literal>Danby</emma:literal>
                </emma:interpretation>
                <emma:interpretation id="interp174" emma:lang="en-US" emma:confidence="0">
                  <emma:literal>Cabe</emma:literal>
                </emma:interpretation>
                <emma:interpretation id="interp175" emma:lang="en-US" emma:confidence="0">
                  <emma:literal>babe</emma:literal>
                </emma:interpretation>
              </emma:one-of>
            </emma:emma>
          </inkml:annotationXML>
          <inkml:trace contextRef="#ctx0" brushRef="#br1" timeOffset="155207.8774">12993 14067 15609,'43'-49'4902,"-29"29"0,-14 20-258,-2-21-3741,2 21-387,-35 10-129,8 12-387,-3 6 129,-2 8-129,2 3 0,7 5 0,5 3 0,11-1 129,7 0-129,5-1 0,18-5 0,13-2 0,13-8 0,15-5 129,13-11 0,12-7 0,5-7 0,6-10 1,-2-15-130,-1-7 0,-11-9 0,-11-4 0,-22-1 0,-14 2 0,-18-1 0,-15 8 0,-8 5 0,-21 9 0,-11 8 0,-5 12 0,0 3 0,1 7 0,5 9 0,6 5 0,7 2 0,6 2 0,7-3 0,3 1 0,4-4 0,0 1 0,6-4 0,1 0-130,-7-16 1,23 21 129,-7-15 0,4-6 129,3 0 1,5-11-130,2-7 0,6 0 0,0-1 0,6 3 0,3 5 0,3 8 0,-2 3 0,0 12 0,-3 9 0,-7 6 0,-1 1 0,-14-3 0,3 4-646,-24-29-1547,16 19-2838,-16-19 0,16-3-387,-4-15 0</inkml:trace>
          <inkml:trace contextRef="#ctx0" brushRef="#br1" timeOffset="156911.9749">14233 14138 12513,'0'0'4644,"0"0"-129,0 0 129,-7 15-3225,14 8-387,-5-4-129,14 8-258,-7-4-129,5 6-129,-5-4-129,-2-1-129,0-4-129,-7-20 0,4 25 0,-4-25 0,0 0-129,0 0 129,23-7 0,-9-9 129,0-7 0,8-2 129,-1-4 0,0 4 0,-3 2 1,0 6-259,-2 2 0,0 14 0,-16 1 0,27 16 0,-19 10 0,1 4 0,0 8 0,-5-3 0,5 19-1162,-9-15-3869,0 0-129,-2-5-129,2-4-387</inkml:trace>
          <inkml:trace contextRef="#ctx0" brushRef="#br1" timeOffset="155832.9131">14608 13831 15222,'16'-68'4902,"-10"49"-258,1 3-129,-7 16-3870,18-22-387,-1 17-258,5 0 0,-1 1 0,2 0 0,0-1 129,-1 2 0,-3-3 129,-3 6 129,-16 0 0,22-2 0,-22 2 0,0 0-129,0 0 1,10 18-259,-10-18 0,6 39 0,-6-8 0,3 10 0,-1 5 0,2 9 0,-4 4 0,3 8 0,-1 3 0,-2 3 0,0-2 0,0 0 0,0-5 0,0-8 0,0-10 0,0-8 0,0-12 0,0-28 0,0 16 0,0-16 0,7-23 0,4-2 0,1-5 0,6-8 0,0 3 0,5 1 0,0 2 0,2 5 0,2 8 0,-1 8 0,1 9 0,0 6 0,-3 12 0,-2 11 0,-3 1 0,-1 6 0,-4 0 0,-3-1 0,-7-4 0,-4-2 0,-4-8 0,-12-5 0,-5-3 0,-10-7 0,1-1 0,-11-5 0,9 2-904,-16-9-3998,18-1-387,-2-6 129,11 2-516</inkml:trace>
          <inkml:trace contextRef="#ctx0" brushRef="#br1" timeOffset="156212.9349">15275 14354 14448,'109'0'5160,"-50"0"0,8 0-387,-3 0-3225,11 0-774,-6-7-258,1 0-258,-10-8-128,-8-1-130,-11-3 0,-11-3 0,-12-1 0,-17 0 0,-4 4 0,-20 3 0,-9 5 0,-7 6 0,-4 5 0,-2 8-130,5 12 1,4 7 0,9 5 0,11 3 0,13 6 0,5 2 0,19 0 129,13-4 0,10 0-129,4-11-258,7 4-387,-8-23-1161,6 4-2967,-12-8 129,-6-5-516,-8-2-129</inkml:trace>
        </inkml:traceGroup>
        <inkml:traceGroup>
          <inkml:annotationXML>
            <emma:emma xmlns:emma="http://www.w3.org/2003/04/emma" version="1.0">
              <emma:interpretation id="{BFB16D16-741B-48F9-8EA1-4A3F05A26B0E}" emma:medium="tactile" emma:mode="ink">
                <msink:context xmlns:msink="http://schemas.microsoft.com/ink/2010/main" type="inkWord" rotatedBoundingBox="18997,14172 21881,14120 21905,15449 19021,15501"/>
              </emma:interpretation>
              <emma:one-of disjunction-type="recognition" id="oneOf36">
                <emma:interpretation id="interp176" emma:lang="en-US" emma:confidence="1">
                  <emma:literal>done</emma:literal>
                </emma:interpretation>
                <emma:interpretation id="interp177" emma:lang="en-US" emma:confidence="0">
                  <emma:literal>dome</emma:literal>
                </emma:interpretation>
                <emma:interpretation id="interp178" emma:lang="en-US" emma:confidence="0">
                  <emma:literal>dame</emma:literal>
                </emma:interpretation>
                <emma:interpretation id="interp179" emma:lang="en-US" emma:confidence="0">
                  <emma:literal>dune</emma:literal>
                </emma:interpretation>
                <emma:interpretation id="interp180" emma:lang="en-US" emma:confidence="0">
                  <emma:literal>dens</emma:literal>
                </emma:interpretation>
              </emma:one-of>
            </emma:emma>
          </inkml:annotationXML>
          <inkml:trace contextRef="#ctx0" brushRef="#br1" timeOffset="158572.0698">17463 14222 11352,'9'-51'4644,"-32"27"-387,0 5-774,-5 13-2193,-17-1-645,8 7-387,-8 4 0,6 10-387,0 8 129,9 4 0,3 4 0,11 2 129,7-1 0,9 2 258,0-4 0,14 1 258,2-12-129,13 3 258,-6-12 0,9-2-129,-7-7 0,7-7 0,-5-14-129,3-4-129,-5-12-257,3-10-130,-5-8 0,0-11 0,-3-12 0,-4-11 0,-5-5 0,-6 0 0,-5 3 0,0 9 0,-11 11 0,-5 19 0,-1 20 0,-5 29 0,1 15 0,-1 26 0,3 19 0,5 10 0,5 11 0,5 4 0,4 7 0,11-5 0,10-2 0,13-6 0,7-7 0,11-8 0,6-10 0,10-8 0,1-9 0,4-16 0,-2-8 0,-3-10 0,-6-10 0,-7-15 0,-8-9 0,-14-7 0,-4-3 0,-11-1 0,-8 3 0,-6 2 0,-4 10 0,-2 12 0,2 18 0,-32-3 0,9 10 0,0 18 0,1 5 0,1 6 0,5-1 0,5 1 0,8-2 0,3-4 0,9-5 0,9-6 0,1-3 0,2-5 0,3-6 0,-3-5 0,0-1 0,1-15 0,-1-2 0,-1-9-517,4 2-257,-8-12-516,16 12-903,-21-14-1032,19 16-129,-21-15 774,18 19 903,-20-6 903,6 5 387,-13 20 1032,7-30 903,-7 30 1290,0 0 129,0 0-516,0 0-645,7 21-774,-7-21 0,9 43-387,-4-18-129,11 5-258,-2-3 0,2 1 0,0-1-258,0-4 0,-2-2-258,-3-5 129,-11-16 129,21 17-129,-21-17 129,25 0 0,-25 0 0,29-27 129,-13 2 129,5 0-129,-3-2 129,5 4 1,-2 4-259,4 6 0,0 10 0,5 3 0,1 17 0,3 7 0,1 2 0,4 4 0,4 1 0,1-5 0,4-2-259,-1-8 130,2-9-129,0-6 129,0-1 129,-1-14-129,0-5 129,-3-8 0,-6-3 129,-5-2 0,-9-2 0,-6 2 129,-12 5-129,-5 6 1,-5 3-130,-13 11 0,-11 5 0,-3 4 0,-6 12 0,-1 9 0,3 4 0,2 3 0,9 8 0,10 4 0,13 5 0,15 1 0,22 0 0,23 0 0,19 1 0,13-4-388,17 6-386,-19-22-2580,10 6-1677,-18-10-258,-18-1-258,-29-7-516</inkml:trace>
        </inkml:traceGroup>
      </inkml:traceGroup>
    </inkml:traceGroup>
    <inkml:traceGroup>
      <inkml:annotationXML>
        <emma:emma xmlns:emma="http://www.w3.org/2003/04/emma" version="1.0">
          <emma:interpretation id="{1D0989D9-C907-4745-A8D8-B996B4A9D4E2}" emma:medium="tactile" emma:mode="ink">
            <msink:context xmlns:msink="http://schemas.microsoft.com/ink/2010/main" type="paragraph" rotatedBoundingBox="4212,15926 19112,15720 19136,17438 4236,176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31E3543-D8A7-42BC-A58A-B9382E79E2A0}" emma:medium="tactile" emma:mode="ink">
              <msink:context xmlns:msink="http://schemas.microsoft.com/ink/2010/main" type="inkBullet" rotatedBoundingBox="4213,15992 4259,15991 4261,16151 4215,16152"/>
            </emma:interpretation>
            <emma:one-of disjunction-type="recognition" id="oneOf37">
              <emma:interpretation id="interp181" emma:lang="en-US" emma:confidence="0">
                <emma:literal>•</emma:literal>
              </emma:interpretation>
            </emma:one-of>
          </emma:emma>
        </inkml:annotationXML>
        <inkml:trace contextRef="#ctx0" brushRef="#br1" timeOffset="159432.119">2321 15462 13674,'-6'-96'5031,"3"64"-645,3 5-645,0 27-3612,0 0-3741,17-5-645,-17 5-516,29 18-258</inkml:trace>
      </inkml:traceGroup>
      <inkml:traceGroup>
        <inkml:annotationXML>
          <emma:emma xmlns:emma="http://www.w3.org/2003/04/emma" version="1.0">
            <emma:interpretation id="{46E72E6A-958A-4442-AD96-770A908743EB}" emma:medium="tactile" emma:mode="ink">
              <msink:context xmlns:msink="http://schemas.microsoft.com/ink/2010/main" type="line" rotatedBoundingBox="4250,15926 19112,15720 19136,17438 4274,17643"/>
            </emma:interpretation>
          </emma:emma>
        </inkml:annotationXML>
        <inkml:traceGroup>
          <inkml:annotationXML>
            <emma:emma xmlns:emma="http://www.w3.org/2003/04/emma" version="1.0">
              <emma:interpretation id="{10174927-C834-4DCA-997A-BE52AF6CFA22}" emma:medium="tactile" emma:mode="ink">
                <msink:context xmlns:msink="http://schemas.microsoft.com/ink/2010/main" type="inkWord" rotatedBoundingBox="4255,16242 5647,16223 5655,16780 4262,16799"/>
              </emma:interpretation>
              <emma:one-of disjunction-type="recognition" id="oneOf38">
                <emma:interpretation id="interp182" emma:lang="en-US" emma:confidence="1">
                  <emma:literal>in</emma:literal>
                </emma:interpretation>
                <emma:interpretation id="interp183" emma:lang="en-US" emma:confidence="0">
                  <emma:literal>In</emma:literal>
                </emma:interpretation>
                <emma:interpretation id="interp184" emma:lang="en-US" emma:confidence="0">
                  <emma:literal>inn</emma:literal>
                </emma:interpretation>
                <emma:interpretation id="interp185" emma:lang="en-US" emma:confidence="0">
                  <emma:literal>on</emma:literal>
                </emma:interpretation>
                <emma:interpretation id="interp186" emma:lang="en-US" emma:confidence="0">
                  <emma:literal>•n</emma:literal>
                </emma:interpretation>
              </emma:one-of>
            </emma:emma>
          </inkml:annotationXML>
          <inkml:trace contextRef="#ctx0" brushRef="#br1" timeOffset="159430.1189">2356 15686 13287,'0'0'5031,"0"11"0,2 21-129,-4-2-3741,9 20-258,-3-2-258,6 7-387,-2-2-258,-7-10-645,12 9-1290,-10-24-2967,-3-7 0,0-21-516,0 0 0</inkml:trace>
          <inkml:trace contextRef="#ctx0" brushRef="#br1" timeOffset="159715.1352">2810 15546 12255,'41'55'5160,"-25"-23"-258,-4 0 129,-12-9-3483,14 20-516,-12-11-387,9 7-129,-6-7-129,4 0-258,-2-7-129,2 0 0,2-8 0,-11-17 129,25 11-129,-9-11 129,0-16 129,1-9 0,1-12 0,4-6-128,2-5-130,8 2 0,-1 5 0,1 9 0,2 10 0,1 15 0,4 7 0,0 20 0,2 14 0,-5 1-130,12 15-773,-11-21-1161,22 17-2967,0-9-129,6 1-129,14-10-387</inkml:trace>
        </inkml:traceGroup>
        <inkml:traceGroup>
          <inkml:annotationXML>
            <emma:emma xmlns:emma="http://www.w3.org/2003/04/emma" version="1.0">
              <emma:interpretation id="{DFCD1666-9431-48D5-9A44-B0CF1D4CCB27}" emma:medium="tactile" emma:mode="ink">
                <msink:context xmlns:msink="http://schemas.microsoft.com/ink/2010/main" type="inkWord" rotatedBoundingBox="6947,16159 9090,16130 9101,16913 6958,16943"/>
              </emma:interpretation>
              <emma:one-of disjunction-type="recognition" id="oneOf39">
                <emma:interpretation id="interp187" emma:lang="en-US" emma:confidence="1">
                  <emma:literal>sop</emma:literal>
                </emma:interpretation>
                <emma:interpretation id="interp188" emma:lang="en-US" emma:confidence="0">
                  <emma:literal>Sop</emma:literal>
                </emma:interpretation>
                <emma:interpretation id="interp189" emma:lang="en-US" emma:confidence="0">
                  <emma:literal>sops</emma:literal>
                </emma:interpretation>
                <emma:interpretation id="interp190" emma:lang="en-US" emma:confidence="0">
                  <emma:literal>soup</emma:literal>
                </emma:interpretation>
                <emma:interpretation id="interp191" emma:lang="en-US" emma:confidence="0">
                  <emma:literal>sup</emma:literal>
                </emma:interpretation>
              </emma:one-of>
            </emma:emma>
          </inkml:annotationXML>
          <inkml:trace contextRef="#ctx0" brushRef="#br1" timeOffset="160195.1627">5560 15483 11223,'-48'-18'4386,"19"18"0,-13 0-129,8 0-3225,-2 13-387,-3-1-129,7 6 0,-4-4-129,13 6 0,4-2 0,17 3 0,4 0-129,26 6 129,10-4-129,18 13 258,5-1-258,14 8 129,-2 2 0,1 4 129,-13-2-258,-6 2 129,-16-4-129,-12-2 0,-17-11-128,-10 0-130,-16-9 0,-16-7 0,-10-4-130,-10-6 1,-7-5 0,-6-1 0,-3 0 129,-3-9-129,3-5 0,2-2 0,8 0 129,3-5-258,14 5-258,3-11-129,22 16-516,-3-21-1290,22 13-2322,12 3 0,11 0-387,17 5-129</inkml:trace>
          <inkml:trace contextRef="#ctx0" brushRef="#br1" timeOffset="160599.1858">5999 15745 11352,'41'-55'5160,"-37"30"-387,-4 5 0,-6-5-1548,6 25-1935,-25-7-516,25 7-258,-32 21-129,18 12-129,-2 2 1,5 13-259,1 0 0,4 7 0,3-1 0,3-5 0,2-1 0,8-8 0,5-3 0,4-10 0,8-6 0,5-9 0,3-6 0,4-6 0,1-6 0,2-13 0,-6-17 0,-1-6 0,-10-15 0,-7-6 0,-9-6 0,-9-2 0,-2 3 0,-12 6 0,-2 10 0,-7 6 0,9 23 0,-13-7-1678,27 30-3353,0 0-129,0 0-129,0 9-387</inkml:trace>
          <inkml:trace contextRef="#ctx0" brushRef="#br1" timeOffset="161155.2176">6597 15590 14835,'69'0'4902,"-35"12"129,-2 10-387,-12-3-3483,10 26-258,-14-2-258,0 12-258,-11 2-128,-1 3-259,-4 1 0,0-5 0,-2-4 0,-5-7 0,3-6 0,1-11 0,1-5-130,2-23-128,-2 22 129,2-22-129,0 0 129,0-20-129,-2-3 129,-1-11 0,-1-7 129,-1-9-129,0-5 129,-1-5-129,3-2 258,-1-6-258,2 2 258,2 4-129,0 5 0,0 9 0,4 7 129,3 13-129,0 8 129,-7 20 0,25-2-129,-5 9 258,3 13-129,10 7 129,3 1-129,9 4 129,-1 0-128,4 0-130,-5-7 0,-4 0 0,-11-7 0,-6-1 0,-22-17 0,0 0 0,-11 20 0,-23-20 0,-1 2-775,-24-6-3095,9 4-1032,-5-5-258,5 5-258,4 0 0</inkml:trace>
        </inkml:traceGroup>
        <inkml:traceGroup>
          <inkml:annotationXML>
            <emma:emma xmlns:emma="http://www.w3.org/2003/04/emma" version="1.0">
              <emma:interpretation id="{42EB3229-A118-449C-A555-4BF1855994C3}" emma:medium="tactile" emma:mode="ink">
                <msink:context xmlns:msink="http://schemas.microsoft.com/ink/2010/main" type="inkWord" rotatedBoundingBox="10222,16445 11563,16343 11603,16865 10262,16967"/>
              </emma:interpretation>
              <emma:one-of disjunction-type="recognition" id="oneOf40">
                <emma:interpretation id="interp192" emma:lang="en-US" emma:confidence="0.5">
                  <emma:literal>on</emma:literal>
                </emma:interpretation>
                <emma:interpretation id="interp193" emma:lang="en-US" emma:confidence="0">
                  <emma:literal>or</emma:literal>
                </emma:interpretation>
                <emma:interpretation id="interp194" emma:lang="en-US" emma:confidence="0">
                  <emma:literal>of</emma:literal>
                </emma:interpretation>
                <emma:interpretation id="interp195" emma:lang="en-US" emma:confidence="0">
                  <emma:literal>oh</emma:literal>
                </emma:interpretation>
                <emma:interpretation id="interp196" emma:lang="en-US" emma:confidence="0">
                  <emma:literal>an</emma:literal>
                </emma:interpretation>
              </emma:one-of>
            </emma:emma>
          </inkml:annotationXML>
          <inkml:trace contextRef="#ctx0" brushRef="#br1" timeOffset="161939.2624">8527 15876 13545,'0'-44'4644,"-2"26"-387,2 18 258,0 0-3225,-32-14-387,32 14-387,-34 18-258,15 8-129,-3 3-129,3 8 0,1 2-129,4 2 258,3-3-129,6 1 258,3-7-129,2 0 258,5-11 0,11-1 129,-16-20 0,38 16 1,-19-18-517,6-9 0,-7-14 0,5-3 0,-5-9 0,-4-10 0,2-1 0,-7-10 0,10 13-517,-19-14-3095,22 18-1290,-3 6 0,6 17-258,4 15-129</inkml:trace>
          <inkml:trace contextRef="#ctx0" brushRef="#br1" timeOffset="162371.2871">8890 16109 17028,'60'13'4902,"-21"-11"258,0-2-387,20-2-3869,-23-14-904,8 0 0,-10-7 0,-2-4 0,-11-5 0,-7-4 0,-8 1 0,-6-6 0,-7 2 0,-11 1 0,0 8 0,-5 2 0,2 8 0,-1 2 0,6 10-259,16 8 130,-19-13 0,19 13 258,0 0 0,21-9 130,2 7-259,9 2 0,0 0 0,9 0 0,-3 4 0,2 5 0,-2 2 0,-3 6 0,-4 5 0,-1 6 0,-5 4 0,-4 4 0,-1 5 0,-3-2 0,1 5 0,-7-6 0,8 8 0,-19-21-2581,18 7-2321,-4-7-258,8-2 0,3-11-258</inkml:trace>
        </inkml:traceGroup>
        <inkml:traceGroup>
          <inkml:annotationXML>
            <emma:emma xmlns:emma="http://www.w3.org/2003/04/emma" version="1.0">
              <emma:interpretation id="{3AA35298-EB34-4021-AB21-156E2C6CC64A}" emma:medium="tactile" emma:mode="ink">
                <msink:context xmlns:msink="http://schemas.microsoft.com/ink/2010/main" type="inkWord" rotatedBoundingBox="12176,16142 14900,16045 14929,16878 12206,16975"/>
              </emma:interpretation>
              <emma:one-of disjunction-type="recognition" id="oneOf41">
                <emma:interpretation id="interp197" emma:lang="en-US" emma:confidence="1">
                  <emma:literal>pos</emma:literal>
                </emma:interpretation>
                <emma:interpretation id="interp198" emma:lang="en-US" emma:confidence="0">
                  <emma:literal>POs</emma:literal>
                </emma:interpretation>
                <emma:interpretation id="interp199" emma:lang="en-US" emma:confidence="0">
                  <emma:literal>Pos</emma:literal>
                </emma:interpretation>
                <emma:interpretation id="interp200" emma:lang="en-US" emma:confidence="0">
                  <emma:literal>pox</emma:literal>
                </emma:interpretation>
                <emma:interpretation id="interp201" emma:lang="en-US" emma:confidence="0">
                  <emma:literal>pod</emma:literal>
                </emma:interpretation>
              </emma:one-of>
            </emma:emma>
          </inkml:annotationXML>
          <inkml:trace contextRef="#ctx0" brushRef="#br1" timeOffset="163747.3658">12385 15531 11223,'174'-39'4773,"-110"18"0,-12 1 0,-17-8-1548,-6 17-1935,-29-7-387,0 18-258,-13-5-129,-8 5-258,-7 5 0,-1 8-128,-1 1-130,3 6 0,6 3 0,10 0 0,11 2 0,4 3 0,19 2-130,11 4 260,10 2-130,11 7 0,2-1 0,5 6 0,-6-5 0,-5 1 0,-12-3 0,-12-3 0,-18-6 0,-11-6 0,-23-10 0,-16-5 0,-12 0 0,-11-8 0,-7 1 0,-4-4 0,6-2 0,-4-12-517,21 14-1547,-1-6-2709,12-2-129,9-5 0,11 4-387</inkml:trace>
          <inkml:trace contextRef="#ctx0" brushRef="#br1" timeOffset="162923.3187">10282 15652 13674,'73'-90'5160,"-42"59"-387,-1 17 129,-9 3-1419,6 27-2708,-11 9-775,5 16 0,-5 9 0,4 12 0,-4 6 0,2 5 0,-2 0 0,-2-6 0,0-1 0,0-7 0,-1-6 0,-6-12 0,2-5 0,-6-15 0,3-5 0,-6-16-130,0 0-644,0-19 0,-4-6 258,-7-18 0,6-5 129,-6-18 129,4-3 129,0-8 129,0-3 129,7 2 0,0 3 129,2 11 129,8 7 0,12 20 129,1 5 0,13 21 0,1 11 0,11 9-386,-2 11-130,4 13 0,-4 1 0,-1 11 0,-10-6 0,-8 4 0,-15-11 0,-12-4 0,-5-8 0,-22-10 0,-5-1 0,-14-9 0,2 0-388,-15-14-1289,20 12-2322,-9-9-903,9 6 129,8-2-258,8 3-129</inkml:trace>
          <inkml:trace contextRef="#ctx0" brushRef="#br1" timeOffset="163351.3432">11556 15542 14964,'0'0'4644,"-11"-5"-387,-3 14 129,3 17-3483,-10 4-516,0 11-129,-1 2 0,3 3-129,5 1 0,5-1 0,5-3 0,4-4 0,7-7 0,13-2 258,1-11 0,11-3 0,-3-16 129,8 0-257,-9-17-259,8-12 0,-9-12 0,-2-8 0,-9-10 0,-4-2 0,-8-1 0,-4 0 0,-2 3 0,-9 8 0,1 11 0,-6 7 0,5 13 0,-5 4 0,16 16-775,-23 0-2708,23 0-1548,-4 25 0,6-4-129,12 1 0</inkml:trace>
        </inkml:traceGroup>
        <inkml:traceGroup>
          <inkml:annotationXML>
            <emma:emma xmlns:emma="http://www.w3.org/2003/04/emma" version="1.0">
              <emma:interpretation id="{173008A6-B624-40DA-97EE-53301A464B8A}" emma:medium="tactile" emma:mode="ink">
                <msink:context xmlns:msink="http://schemas.microsoft.com/ink/2010/main" type="inkWord" rotatedBoundingBox="15885,15765 19112,15720 19136,17438 15908,17482"/>
              </emma:interpretation>
              <emma:one-of disjunction-type="recognition" id="oneOf42">
                <emma:interpretation id="interp202" emma:lang="en-US" emma:confidence="0">
                  <emma:literal>form</emma:literal>
                </emma:interpretation>
                <emma:interpretation id="interp203" emma:lang="en-US" emma:confidence="0">
                  <emma:literal>from</emma:literal>
                </emma:interpretation>
                <emma:interpretation id="interp204" emma:lang="en-US" emma:confidence="0">
                  <emma:literal>farm</emma:literal>
                </emma:interpretation>
                <emma:interpretation id="interp205" emma:lang="en-US" emma:confidence="0">
                  <emma:literal>foam</emma:literal>
                </emma:interpretation>
                <emma:interpretation id="interp206" emma:lang="en-US" emma:confidence="0">
                  <emma:literal>Form</emma:literal>
                </emma:interpretation>
              </emma:one-of>
            </emma:emma>
          </inkml:annotationXML>
          <inkml:trace contextRef="#ctx0" brushRef="#br1" timeOffset="164822.4273">14030 16101 5676,'-23'-84'4644,"20"54"-258,-5-2-129,7 1-1548,10 17-516,-1-11-774,28 11-516,3-7-258,23 5-258,8-4-129,15 4 0,8-5-129,6 7 129,-1-11-129,-4 9 0,-10-4 129,-13 6-129,-19-2 129,-11 3-129,-18-1 129,-23 14-258,0 0 129,0 0 0,-22 2-129,-4 16 0,-1 10 0,-1 4-129,5 6 129,5 1 0,7 2-129,6-6 129,5-5 0,0-5 129,9-9-129,-9-16 129,25 7-129,-25-7 0,28-19 0,-14-10-258,2 3-129,-2-13-516,15 14-645,-13-13-1806,7 10-1161,2 5-516,-2 7 258,0 10-516</inkml:trace>
          <inkml:trace contextRef="#ctx0" brushRef="#br1" timeOffset="164379.402">14007 15675 10836,'70'-23'4773,"-31"4"-129,5-6 0,1 7-2322,-10-23-1161,15 7-387,-13-12-258,1 2-258,-12-8-129,-8 2 0,-11-1-258,-7 1 258,-3 4-258,-12 6 129,-2 7-129,-6 11 129,-1 12 129,1 10-129,0 10 129,5 22 0,2 9 258,6 20-129,1 6 387,9 17-129,7 8 130,16 17-646,0 1 0,7 9 0,2-3 0,4 3 0,-2-3 0,-15-4 0,-4-11 0,-14-10 0,-1-7 0,-16-15 0,-5-5 0,-15-20 0,8 1 0,-15-33-1678,26 8-2579,-17-20-903,4-5 129,-1-19-258,6-8-387</inkml:trace>
          <inkml:trace contextRef="#ctx0" brushRef="#br1" timeOffset="165279.4533">15090 15715 10707,'20'21'4902,"16"-3"0,-8-18-258,18 10-2064,-8-17-774,22 5-774,-8-12-258,6 4-258,-8-10 0,-4 0-258,-6-4-128,-8-5-130,-13 2 0,-8-1 0,-8-1 0,-3-1 0,-3 2 0,-11 1-130,-4 6-128,-4 1 129,1 6-129,-4 1-129,6 8 129,-3 3 0,6 2 129,16 0-129,-19 9 258,19-9-129,0 20 129,0-20 129,18 19 0,-1-10 129,3-7 0,8 5 0,-3-5 0,5 1 0,-3-3 0,3 6-129,-1-3 130,1 3-259,-3 1 0,-1 2 0,-1 0 0,-2 3 0,1 4 0,-5 0 0,-3 4 0,-7 5 0,-2 8-130,-7-6-644,0 23-1806,-9-15-2451,-7 3 0,-1-3-387,2-4-129</inkml:trace>
          <inkml:trace contextRef="#ctx0" brushRef="#br1" timeOffset="165875.4875">16079 15663 11094,'48'-57'5418,"-26"36"-516,-3 5 258,3 16-1290,-22 0-2967,34 0-258,-17 0-387,3 12 0,-4 1 1,-2 3-259,0 1 0,-14-17-259,27 32 1,-27-32 0,27 27 0,-27-27 0,25 13 0,-25-13 0,30 0 258,-14-9 129,0-9 129,0 0 0,0-9 129,3 4-129,-3-3 129,4 4-257,-2-1-130,1 11 0,1-1 0,1 11 0,-1 2 0,-1 6 0,-1 6 0,0 6 0,-4 0 0,-1 1 0,-3 4 0,-3-3 0,-1 0 0,-3-3 0,1-1 0,-4-16 0,3 22 0,-3-22 0,0 0 0,22 5 0,-22-5 0,30-11 0,-12-3 0,7-4 0,0 1 0,0-3 0,-1 4 0,1 2 0,2 3 0,0 4 0,-1 7 0,1 0 0,3 12 0,-3 3-388,5 11-515,-14-13-2838,8 6-1419,-4-1 0,-4-4-258,-18-14-516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1:56.00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F8E0EA1-3969-4126-86E0-881BDBBB594A}" emma:medium="tactile" emma:mode="ink">
          <msink:context xmlns:msink="http://schemas.microsoft.com/ink/2010/main" type="writingRegion" rotatedBoundingBox="1540,640 24315,146 24630,14671 1856,15166"/>
        </emma:interpretation>
      </emma:emma>
    </inkml:annotationXML>
    <inkml:traceGroup>
      <inkml:annotationXML>
        <emma:emma xmlns:emma="http://www.w3.org/2003/04/emma" version="1.0">
          <emma:interpretation id="{B63BA81A-9772-4FB1-944A-9EED403C1CDC}" emma:medium="tactile" emma:mode="ink">
            <msink:context xmlns:msink="http://schemas.microsoft.com/ink/2010/main" type="paragraph" rotatedBoundingBox="1557,388 24352,486 24340,3363 1545,32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3C9E98-FDFF-4A99-967A-260D8DCB1E50}" emma:medium="tactile" emma:mode="ink">
              <msink:context xmlns:msink="http://schemas.microsoft.com/ink/2010/main" type="line" rotatedBoundingBox="1557,388 24352,486 24344,2405 1549,2307"/>
            </emma:interpretation>
          </emma:emma>
        </inkml:annotationXML>
        <inkml:traceGroup>
          <inkml:annotationXML>
            <emma:emma xmlns:emma="http://www.w3.org/2003/04/emma" version="1.0">
              <emma:interpretation id="{FA6803CF-31EE-42F0-91DD-393196591168}" emma:medium="tactile" emma:mode="ink">
                <msink:context xmlns:msink="http://schemas.microsoft.com/ink/2010/main" type="inkWord" rotatedBoundingBox="1556,647 6061,667 6057,1598 1552,1579"/>
              </emma:interpretation>
              <emma:one-of disjunction-type="recognition" id="oneOf0">
                <emma:interpretation id="interp0" emma:lang="en-US" emma:confidence="0">
                  <emma:literal>NAND</emma:literal>
                </emma:interpretation>
                <emma:interpretation id="interp1" emma:lang="en-US" emma:confidence="0">
                  <emma:literal>NAN D</emma:literal>
                </emma:interpretation>
                <emma:interpretation id="interp2" emma:lang="en-US" emma:confidence="0">
                  <emma:literal>NAN I</emma:literal>
                </emma:interpretation>
                <emma:interpretation id="interp3" emma:lang="en-US" emma:confidence="0">
                  <emma:literal>WAND</emma:literal>
                </emma:interpretation>
                <emma:interpretation id="interp4" emma:lang="en-US" emma:confidence="0">
                  <emma:literal>NAN 3</emma:literal>
                </emma:interpretation>
              </emma:one-of>
            </emma:emma>
          </inkml:annotationXML>
          <inkml:trace contextRef="#ctx0" brushRef="#br0">1468 356 12513,'6'-66'5031,"-6"41"-129,-4 9 0,4 16-3741,-20 4-516,13 23-129,-5 3-129,5 12-129,-4 8 0,4 9-258,-2 1 129,2-1-258,2-4 129,-1-5-129,5-7 129,-1-9-258,0-8 129,2-26 0,0 20 0,0-20 129,0-16 0,0-11 0,2-7 0,3-10 129,4-13-129,2-3 0,1-10 0,6 1 258,-2-4-258,3 5 129,-1 1 129,0 8-129,0 11 129,-4 12-129,-3 8 129,-11 28 0,19-13-129,-19 13 0,22 34 0,-8 5 0,-2 9 0,4 8 0,-1 4 0,2 6 0,1 0-129,0-1 130,0-4-130,-1-2 0,1-8 0,-2-5 0,-1-5 0,-3-7 0,-3-7 0,0-8 0,-9-19 0,5 20-388,-5-20-257,0 0-258,0 0-387,-19-11-903,19 11-1806,-24-28-1032,3 7-387,-4-4 387,-5-6-516</inkml:trace>
          <inkml:trace contextRef="#ctx0" brushRef="#br0" timeOffset="693.0397">1548 587 7353,'-41'-32'4902,"41"32"-387,-21-19-129,21 19-1548,0 0-1032,9-11-903,18 11-387,-1 2-258,13 1-129,8 3-129,8-6-129,11 0-129,5-7-129,12-4 0,-3-10-129,6-3 129,-13-4 129,-6-2 129,-12-2 258,-15-2 258,-12 7 129,-21-1 258,-3 10 0,-8-2 0,4 20-129,-19-3 0,19 3-129,-20 27-129,15 3-129,-1 5 0,6 8-129,0 5 129,0 0-258,0 0 0,4-5 0,1-4 0,-1-11-129,-1-8 129,-3-20-258,0 0 129,0-9 129,0-19-129,-5-10 129,0-8-129,-1-7 129,1-6 0,0 2 129,-1 4-129,5 5 0,1 9 129,0 10-129,0 13 0,0 16 129,23 11-129,-4 21 129,4 10-129,4 12 129,5 6 0,2 8-129,3 1 129,2 1-129,2-5 129,4-1-129,1-10 129,2-6 0,0-14 0,5-13 129,-1-19 1,0-6-259,-4-24 0,-4-15 0,-8-12 0,-3-14 0,-9-10 0,-8-3 0,-8 4 0,-6 4 0,-2 9 0,0 10 0,0 18-259,-10 5-902,10 32-2838,0 0-1419,5 32 258,0 0-645,9 9-129</inkml:trace>
          <inkml:trace contextRef="#ctx0" brushRef="#br0" timeOffset="1336.0765">3761 377 14835,'25'-48'5031,"-16"32"129,-9 16-516,0 0-3741,0 0-387,16 32 0,-14 2-258,3 11-129,-3 3 129,3 7-129,0 0 0,1 2-258,-1-4 129,2-5-129,0-9 129,-1-7-258,-1-8 129,-5-24-129,0 0 0,7-9 0,-7-20 0,-5-13 0,-4-7-129,-9-9 129,-1-3-129,-10-3 258,1 2-258,-3 2 258,1 6-129,3 8 129,6 7 129,7 10 129,7 8 0,7 21 129,14-12 0,14 12 129,8 10 0,12 12-129,4-1 129,10 7 0,0 3-258,9 4 129,-1 1-129,1 3 0,-2 0 129,-1 2-258,-8 0 129,-6 2-129,-10-3 0,-12 1 0,-14 0 258,-13 0-258,-14-3 0,-23-3 0,-16-5 129,-16-1-129,-10-4 0,-14-8 0,-8-2 0,-10-8-129,-1 0 0,-3-7-258,6 2 0,0-2-258,20 0-516,-5 0-3096,27 0-774,15-2-258,19 0-129</inkml:trace>
          <inkml:trace contextRef="#ctx0" brushRef="#br0" timeOffset="-632.0359">-1 248 4386,'0'-31'4902,"0"6"0,0 25-258,0 0-1290,0 0-1161,0 0-645,-2 20-645,2 10-258,0 2-258,9 11 0,-5 1-129,3 10-129,0-1 258,2 2-258,0-1 129,-2-3-258,-2-3 258,2-7-258,-3-3 129,-1-10-129,-1-7 0,-2-21 0,0 18 0,0-18 0,0-11 0,0-6-129,-2-6 129,-1-11 0,1-7-129,-2-7 0,3-6 0,-3-3 129,1-1-129,1-3 0,-4 3 129,5 4 0,-5 6 0,1 11 129,0 5 0,1 10 129,1 6-129,3 16 0,0 0 129,3 11-129,10 14 0,4 9-129,8 10 129,4 6-129,6 9 129,4 3 0,4 2 0,3 0-129,2 0 129,2-2 0,-2-6 0,0-1-129,-2-9 0,-3-5 129,-2-13-129,-5-6 258,-6-13-129,-3-9 129,-10-20 0,-1-14 0,-9-14 1,-1-9-259,-6-10 0,0-10 0,-4-6 0,-3-6 0,4-2 0,-1 4 0,0 5 0,1 13 0,1 12 0,0 10 0,2 24-259,0 23-515,0 16-1677,0 15-2709,2 13-129,-2 11-258,4 7-258</inkml:trace>
        </inkml:traceGroup>
        <inkml:traceGroup>
          <inkml:annotationXML>
            <emma:emma xmlns:emma="http://www.w3.org/2003/04/emma" version="1.0">
              <emma:interpretation id="{A30FF5EF-A4E4-482A-A720-F7CD49B09C24}" emma:medium="tactile" emma:mode="ink">
                <msink:context xmlns:msink="http://schemas.microsoft.com/ink/2010/main" type="inkWord" rotatedBoundingBox="6818,469 15693,507 15687,2127 6811,2088"/>
              </emma:interpretation>
              <emma:one-of disjunction-type="recognition" id="oneOf1">
                <emma:interpretation id="interp5" emma:lang="en-US" emma:confidence="1">
                  <emma:literal>Implementation</emma:literal>
                </emma:interpretation>
                <emma:interpretation id="interp6" emma:lang="en-US" emma:confidence="0">
                  <emma:literal>Implement-often</emma:literal>
                </emma:interpretation>
                <emma:interpretation id="interp7" emma:lang="en-US" emma:confidence="0">
                  <emma:literal>implementation</emma:literal>
                </emma:interpretation>
                <emma:interpretation id="interp8" emma:lang="en-US" emma:confidence="0">
                  <emma:literal>Implementations</emma:literal>
                </emma:interpretation>
                <emma:interpretation id="interp9" emma:lang="en-US" emma:confidence="0">
                  <emma:literal>Implement-afro?</emma:literal>
                </emma:interpretation>
              </emma:one-of>
            </emma:emma>
          </inkml:annotationXML>
          <inkml:trace contextRef="#ctx0" brushRef="#br0" timeOffset="6400.3661">8525 555 13416,'0'0'5289,"0"15"-387,0-15 129,0 42-3354,0-26-645,3 13-387,-3-3-258,2 3-516,3 3-258,-1-5 0,3 1-129,0-12 129,4 2 0,-11-18 0,23 0 258,-9-14 258,-1-15 129,-1-3 129,0-9-129,3 2 258,-5-2-387,5 9 258,-5 5-387,5 10 258,-15 17-258,33-6 129,-33 6 0,29 22-129,-17-1 129,1 6-129,-3-1 0,-6 5-129,-1-1 0,-3-5-258,0 1 0,0-10 129,0 0 0,0-16 0,0 0 258,0 0 0,0 0 129,8-26 129,0-3 129,7-1-129,-1-6 0,6 4 129,-1 0-387,4 8 258,2 0-129,0 8 1,2 7-130,1 9 0,1 0 0,-1 11 0,2 7 0,1 2 0,-1-1 0,2 2 0,2-3 0,3-2 0,0-2 0,4-5 0,4-5 0,1-4 0,4 0 0,0-2 0,-1-5 0,-1-7 0,-3-2 0,-10-6 0,-4 1-130,-14-2 130,-6 0-129,-9 3 129,-2 4-129,-16 6 0,-5 6 0,-6 4 0,0 4 129,-1 13-129,3 8 258,3 6-258,6 2 258,8 6-129,8 4 129,1 2-258,17-1 258,7-1-129,5-4 0,6-11-258,3 1-129,-5-22-645,17 4-2838,-15-11-1032,0-18-129,-4-11-258,3-8-516</inkml:trace>
          <inkml:trace contextRef="#ctx0" brushRef="#br0" timeOffset="6769.3872">10106 509 13545,'-16'14'5418,"14"2"-516,4 6 0,-2-22-3096,14 46-903,-3-19-129,3 3-645,-3 0 0,-4-5-516,2 0-129,-7-9 258,3 0-258,-5-16 129,0 0 129,9-11 0,-2-10 258,4-6 258,-1-7 0,6 1 129,0-3-258,4 8 258,-2 4-129,5 12 129,-2 10-258,2 6 0,-1 17-129,-1 9 0,2 8 129,-2 3-387,3 3 129,-5-7-387,2 4-129,-6-21-645,17 1-2967,-9-15-774,5-6-129,4-18 0</inkml:trace>
          <inkml:trace contextRef="#ctx0" brushRef="#br0" timeOffset="7512.4297">10784 582 9288,'-22'-23'4902,"15"1"129,7 22-645,39 0-645,1-3-2064,31 3-516,5 0-258,24 3-129,-2-3-258,5 0-258,-7 0-128,-9 0-130,-16-1 0,-18-5 0,-19 3 0,-18-1 0,-16 4 0,0 0 0,-25 0 0,2 2 0,-5 9 0,1 1 0,0 6 0,4 2 0,7-1 0,4 6 0,3 0 0,5 0-259,4 1 1,0-4 0,0 1 0,6-5 129,-6-18 0,19 18 0,-19-18 129,29-4 129,-11-12 0,5-5 129,0-10 129,3 3 130,1-2-517,2 7 0,-3 1 0,1 8 0,-2 5 0,-2 9 0,0 0 0,-5 13 0,1 3 0,-4 0 0,3 3-646,-18-19-386,39 30-645,-39-30-3096,41 0 0,-13-14-129,11-11-258</inkml:trace>
          <inkml:trace contextRef="#ctx0" brushRef="#br0" timeOffset="7024.4018">10931 61 16383,'4'-121'4902,"-2"92"129,-2 29-258,0 0-3741,3 41-386,4 18-646,-3 9 0,3 12 0,0 9 0,2 5 0,-2 0 0,-3-5 0,1 0 0,-5-13 0,0 3-775,-7-28-902,7 10-516,-16-40-1677,14-5-903,2-16-387,-18-14 0,8-16 0</inkml:trace>
          <inkml:trace contextRef="#ctx0" brushRef="#br0" timeOffset="8000.4576">12280 146 16383,'9'-94'4773,"-8"74"387,-1 20-387,9 16-3483,-9 22-902,6 20-388,-3 8 0,8 16 0,-6 3 0,8 10 0,-1 1 0,0-2 0,1 4 0,-6-7 0,5-1 0,-6-19-259,5-5-515,-11-27 0,5-7 0,-5-32 0,0 0 0,-4-46-129,-1 3-387,-24-22-258,10 10 129,-20-11 516,3 9 645,1 7 387,-1 5 258,18 19 774,0-8 387,27 27 387,9-16-129,39 19-516,9-6-516,21 6 0,4-5-258,5 7-386,-7-1-130,-9 1 0,-14 2 0,-17 0 0,-18 2 0,-15 8 0,-16-10 0,0 32 0,-6-8 0,-4 4 0,-1 8 0,-1-1-130,4 11-902,-9-17-1161,17 10-2193,0-12-774,0-6 0,0-21-129</inkml:trace>
          <inkml:trace contextRef="#ctx0" brushRef="#br0" timeOffset="8155.4665">12858 639 10965,'-6'-132'4902,"5"72"-258,-1 8 0,0 1-1935,2 22-1935,0 13-903,0 16-1677,0 0-2580,-9 14 0,9 18-258,0 8-516</inkml:trace>
          <inkml:trace contextRef="#ctx0" brushRef="#br0" timeOffset="8428.4821">13246 682 14448,'0'-22'4902,"-11"20"-258,-5 4 0,9 21-3741,-13-5-129,13 12-387,-5-1 129,8 10-258,2-2 0,2 2-129,9-3 0,5-6-129,2-3 0,2-11 0,5-5-258,-5-13-387,12-3-903,-15-22-2967,15-11-387,-2-6-129,6-4-258</inkml:trace>
          <inkml:trace contextRef="#ctx0" brushRef="#br0" timeOffset="8736.4997">13553 616 14319,'-5'10'5031,"5"-10"-516,9 27 258,-9-27-2967,39 36-903,-23-20-129,9 10-645,-6-1 0,-1-2-129,2 2-258,-10-7 0,1 0 0,-11-18 129,18 9 129,-18-9 0,28-14 258,-6-4 0,-3-9 129,6 6 1,-2-2-388,2 7 0,-2 8 0,0 8 0,-1 20 0,-6 7 0,7 14-517,-12-9-2966,15 16-1548,3 2 0,8-1-387,8-6-129</inkml:trace>
          <inkml:trace contextRef="#ctx0" brushRef="#br0" timeOffset="3412.1952">5536 292 2580,'0'0'4773,"0"0"-387,0 0 0,0 0-1419,0 11-774,0-11-258,0 0-516,0 0-516,-1 17-387,1-17-129,0 0-129,0 0-129,0 16 0,0-16 0,0 0-129,0 0 129,0 0 0,0 0-129,0 0 129,0 0-129,0 0-129,0 0 0,3-10 0,-3 10-129,0 0 129,16-13-129,-16 13 0,0 0 129,0 0-129,0 0 129,16-17 0,-16 17 129,0 0 0,0 0 0,0 0 129,0 0-129,0 0 129,0 0 0,0 0 129,0-16-129,0 16 0,0 0 0,0 0 0,0 0-129,0 0 129,0 0 0,0 0-129,0 0 0,0 0 0,0 0 0,0 0 0,0 0 0,0 0 0,0 0 0,0 0 0,0 0 0,0 0 0,0 0 0,0 0 129,0 0 0,0 0-129,0 0 129,0 0 0,0 0 0,0 0 129,0 0-129,0 0 0,0 0 0,0 0 129,0 0-129,0 8 129,0 10 0,0 9 0,0 3-129,0 11 129,0 4 129,0 6-258,4 4 129,8 2-129,1 2 0,3-2-129,1 2 129,-2-6-387,2-2 129,-6-10-258,0 0-129,-11-19-258,9 11-1548,-9-33-2709,0 0 258,-18 0-387,4-12-387</inkml:trace>
          <inkml:trace contextRef="#ctx0" brushRef="#br0" timeOffset="3689.2111">5321 205 12255,'-12'-16'5031,"-3"-7"-258,15 23 258,-3-25-3354,19 25-774,5-14-129,20 6-258,5-2-258,13 1-129,3 2-258,2-2-258,6 9-387,-19-2-774,12 4-3225,-28 16-129,-12 5-387,-17 5-129</inkml:trace>
          <inkml:trace contextRef="#ctx0" brushRef="#br0" timeOffset="3946.2258">5255 799 10707,'0'41'5031,"13"-23"-387,4-2 258,17 7-3096,-9-13-774,20 10-387,-1-11-258,13 2-258,4-2-258,-1-9-258,9 8-516,-13-13-1806,0-2-2064,0-4 0,-8-1-387,-7-4-129</inkml:trace>
          <inkml:trace contextRef="#ctx0" brushRef="#br0" timeOffset="4979.2846">6034 687 10836,'0'0'5031,"0"0"-258,0 0 129,4 34-3354,-1-17-516,13 16-258,-7-7-258,6 6-129,-6-3-387,-1-3 0,3-3-258,-6-5 0,-5-18 129,11 18-129,-11-18 0,0 0 129,14-23 129,-7-2 129,-1-9 129,3-1 0,-2-6 129,5 2 0,-3-1-129,4 8 129,-3 2-129,4 12 0,-14 18-129,25-12 0,-25 12 0,31 11-129,-31-11 129,28 33-129,-14-11 0,1-3 0,-5 3 0,-1-5 0,-2 1 0,-7-18 0,7 25-129,-7-25 129,0 0 0,0 0-129,0 0 129,18 0 0,-18 0 0,14-18 0,-14 18 129,20-28-129,-20 28 0,25-23 0,-9 17 129,0 6-129,2 0 0,5 6 0,0 10 0,5 3 129,3 3-129,4 1 0,-3-5 129,2-2-129,-4-6 129,2-4-129,-3-6 129,1-11 0,-3-10-129,-1-8 129,-1-5-129,0-5 258,0-2-387,-4 4 258,-5 5-258,-1 4 258,-7 10-129,-8 18 0,0 0 130,9 18-260,-9 15 260,0 10-130,2 7 0,2 12 0,1 7 0,4 6 0,2 0 0,1 3 0,1-1 0,-1-3 0,-1-1-130,-2-12 1,-1-8-129,-2-14 129,-1-9-258,-5-30 129,0 0-129,0 0 0,0-37 129,0-14 0,0-12 0,-3-15 0,-3-6 129,-1-6 0,2 1 129,-2 2 0,3 7 0,2 10 129,2 11-129,4 15 258,12 10-129,7 13 129,2 8-129,7 13 129,-2 0 0,4 13-129,-7 6 258,-1 5-387,-8 0 387,-5 3-387,-10-2 258,-3 0-387,-12-2 0,-15-5-129,-3 1-387,-20-19-1161,7 9-3225,-15-9 129,4 0-516,-1-10 0</inkml:trace>
          <inkml:trace contextRef="#ctx0" brushRef="#br0" timeOffset="5243.2999">7418-130 14061,'6'-26'5160,"-6"26"-258,32 0 129,-20 14-3612,15 38-516,-8 6-258,10 19 1,-6 8-646,-2 9 0,-3 8 0,-7-6-130,-1 0-515,-10-18-516,13 9-1161,-13-30-2838,2-7 0,-1-18-258,6-9 0</inkml:trace>
          <inkml:trace contextRef="#ctx0" brushRef="#br0" timeOffset="5576.319">7747 774 6966,'39'-32'5031,"-19"18"0,1 3-387,1-5-645,17 16-2064,-18-14-516,22 9-516,-11-10-258,11 6-129,-10-8-258,1 2 0,-7-2-387,-9-3 258,-11 1-258,-7-3 0,-13 6-129,-12 2 129,-7 9-129,-5 3 129,-2 2-129,0 12 258,5 8 0,7 7-129,10 3 258,9 4-129,8 1 129,15 4-129,8-1 129,7-5-258,6 3-129,-4-13-387,12 14-1548,-5-26-2580,-5-4 0,-6-7-387,4-7-129</inkml:trace>
        </inkml:traceGroup>
        <inkml:traceGroup>
          <inkml:annotationXML>
            <emma:emma xmlns:emma="http://www.w3.org/2003/04/emma" version="1.0">
              <emma:interpretation id="{61D4CA78-AC6A-4F10-AA61-4DE29AE189FB}" emma:medium="tactile" emma:mode="ink">
                <msink:context xmlns:msink="http://schemas.microsoft.com/ink/2010/main" type="inkWord" rotatedBoundingBox="16664,799 18536,807 18529,2380 16657,2372"/>
              </emma:interpretation>
              <emma:one-of disjunction-type="recognition" id="oneOf2">
                <emma:interpretation id="interp10" emma:lang="en-US" emma:confidence="1">
                  <emma:literal>of</emma:literal>
                </emma:interpretation>
                <emma:interpretation id="interp11" emma:lang="en-US" emma:confidence="0">
                  <emma:literal>cf</emma:literal>
                </emma:interpretation>
                <emma:interpretation id="interp12" emma:lang="en-US" emma:confidence="0">
                  <emma:literal>if</emma:literal>
                </emma:interpretation>
                <emma:interpretation id="interp13" emma:lang="en-US" emma:confidence="0">
                  <emma:literal>af</emma:literal>
                </emma:interpretation>
                <emma:interpretation id="interp14" emma:lang="en-US" emma:confidence="0">
                  <emma:literal>Cf</emma:literal>
                </emma:interpretation>
              </emma:one-of>
            </emma:emma>
          </inkml:annotationXML>
          <inkml:trace contextRef="#ctx0" brushRef="#br0" timeOffset="9764.5584">15327 612 12513,'-38'-28'4773,"13"26"-516,1 2 0,4 23-3225,-12-5-258,11 14-258,-6-4 129,11 10-516,0-4 258,11 3-129,5-5 0,7 0 0,9-7 0,10-2 0,1-12 0,5-3 0,0-8 0,2-5-129,-2-11-258,-5-11-129,-2 1-129,-9-12-387,3 14-387,-15-17-258,12 19-129,-16-15 129,5 16 258,-5-4 516,0 7 258,0 18 645,0-34 387,0 34 516,12-35 129,13 22-129,-9-15 0,18 6-516,-4-12 0,10-1-387,-5-6 129,2 0-258,-5-3 0,-7 4 0,-5 3 129,-8 9-129,-5 4 0,-7 24 0,0 0 129,0 0 0,0 33 0,0 13 0,-3 11 0,3 12 129,0 11-128,0 14-259,0 6 0,3 14 0,-3 1 0,0 5 0,-1-1 0,-6-4 0,1-4 0,-1-12 0,2-13 0,-1-15 0,3-16 0,-1-12 0,4-15 0,-1-10 0,1-18 0,0 0 0,0 0 0,-22-14 0,15-9-130,-5-15-644,6-1 0,-6-14 0,5-2 129,-2-11 258,4 0 0,-4-7 129,3 4 129,-4-1 129,-3 4 129,-1 10 129,-4 2 0,-1 13 0,-6 2 129,3 16 129,-3 0-129,9 12 129,0 2 0,16 9 0,0 0 1,40 9-517,24 2 0,32 3 0,26-3 0,24-1 0,16-1 0,14-7 0,0-2 0,-12 0 0,-24 0 0,-31-7 0,-24 7-388,-49-2-4514,-11-1-258,-25 3 0,-25-11-387</inkml:trace>
        </inkml:traceGroup>
        <inkml:traceGroup>
          <inkml:annotationXML>
            <emma:emma xmlns:emma="http://www.w3.org/2003/04/emma" version="1.0">
              <emma:interpretation id="{F3F60B0F-46D0-4848-B0CA-CFCCE5E605CC}" emma:medium="tactile" emma:mode="ink">
                <msink:context xmlns:msink="http://schemas.microsoft.com/ink/2010/main" type="inkWord" rotatedBoundingBox="19404,465 24352,486 24347,1644 19399,1622"/>
              </emma:interpretation>
              <emma:one-of disjunction-type="recognition" id="oneOf3">
                <emma:interpretation id="interp15" emma:lang="en-US" emma:confidence="1">
                  <emma:literal>Boolean</emma:literal>
                </emma:interpretation>
                <emma:interpretation id="interp16" emma:lang="en-US" emma:confidence="1">
                  <emma:literal>Boo lean</emma:literal>
                </emma:interpretation>
                <emma:interpretation id="interp17" emma:lang="en-US" emma:confidence="0">
                  <emma:literal>Boot can</emma:literal>
                </emma:interpretation>
                <emma:interpretation id="interp18" emma:lang="en-US" emma:confidence="0">
                  <emma:literal>Book can</emma:literal>
                </emma:interpretation>
                <emma:interpretation id="interp19" emma:lang="en-US" emma:confidence="0">
                  <emma:literal>Bool can</emma:literal>
                </emma:interpretation>
              </emma:one-of>
            </emma:emma>
          </inkml:annotationXML>
          <inkml:trace contextRef="#ctx0" brushRef="#br0" timeOffset="13544.7748">17895 336 12900,'13'-16'4902,"3"-8"-258,-16 24 0,0 0-3096,0 0-645,0 0-258,0 0-258,3 24 0,-3 1-129,7 11-129,-1 3 129,3 9-258,0 0 129,1 4-258,1-2 258,0-4-258,-4-7 129,0-7-129,-4-9 129,1-7 0,-4-16 0,0 0 0,0 0 129,0-28-129,-4-4 129,-1-9 0,-2-9-129,2-9 129,-3-1-129,3-4 129,0 0 0,5 0 0,0 1-129,10 5 0,10 4 129,7 8 0,5 5 1,7 11-130,5 9 0,1 12 0,-1 9 0,-5 7 0,-3 16 0,-9 12 0,-8 10 0,-12 1 0,-5 6-259,-7-6 1,-11 4 0,-13-6-129,3-5 0,-8-8 129,5-6 0,1-8 0,7-2 129,1-8 0,20-7 129,-16 9 0,16-9 0,9 1 129,9-1 0,10 2 0,4 0 0,9 1 129,5 3-129,4 4 129,0 1 0,-2 5-258,-4 2 129,-4 3-129,-8 2 129,-8 4-129,-11 2 129,-10-3-129,-4 1 129,-17 1-129,-11-4 129,-8-1-129,-11-6 0,-9-4 0,-5-4 0,-6-4 0,-1-5 0,0 0 0,3-9 0,5-5 129,8-2-129,8 0 0,12 0 129,6-2-129,11 4-129,16 14-129,-16-21-258,16 21-387,0 0-1032,12 0-2838,8 0-258,-2 5-129,14 6-258</inkml:trace>
          <inkml:trace contextRef="#ctx0" brushRef="#br0" timeOffset="13964.7988">19162 529 13416,'2'-57'4902,"-20"35"-129,-7 5-387,5 13-3354,-10-3-258,9 7-258,-6 9-129,9 9-129,-1 5 0,4 5-258,5 1 258,4 4-258,3-1 129,3 2-129,0-4 258,12-1-387,3-4 387,6-4-129,2-3 0,7-7 129,0-8 0,8-1-129,-4-2 129,1-12-128,-6-10-130,-3-5 0,-8-6 0,-9-5 0,-9-1 0,-2 0 0,-12 5 0,-9-1 0,5 12-388,-12-1-515,14 24-903,-18-7-2838,34 7-258,-28 6-387,28-6 129</inkml:trace>
          <inkml:trace contextRef="#ctx0" brushRef="#br0" timeOffset="14348.8208">19622 500 11352,'70'-19'5031,"-70"19"-645,7-18 258,-21 4-2709,14 14-903,-38 0-387,19 3 0,-8 6-258,8 11 0,-3-1 0,8 6-258,0 2 129,7 1-129,3 2 0,4-1-129,4-1 129,10-1-129,2-4 0,3-2 129,1-8 0,3-1 0,-3-6 129,1-6-129,-3-2 129,-2-10-128,-4-10-130,-1-3 0,-4-5 0,-7-6 0,0-1 0,-3-4 0,-6 6-517,-6-5-128,6 19-774,-14-14-1806,11 17-1935,1 2 258,11 16-258,-7-22-516</inkml:trace>
          <inkml:trace contextRef="#ctx0" brushRef="#br0" timeOffset="14663.8388">20083-53 11997,'14'-64'5031,"-10"43"-387,-4-1 258,0 22-3096,0 0-903,0 0-129,0 0-129,0 22-258,0 13 0,4 17-129,-1 6 0,2 14 0,1 6 0,1 4 1,-2 1-259,4-3 0,2-5 0,1-7 0,-1-4 0,0-7-388,-1-6 130,-4-12-516,4 4-258,-12-23-2322,2 3-1806,0-23 129,-8 21-387,8-21-258</inkml:trace>
          <inkml:trace contextRef="#ctx0" brushRef="#br0" timeOffset="15784.9029">20693 603 10965,'0'0'4773,"0"0"-258,16-10 129,-16 10-3225,0 0-516,0 0-129,34 0-387,-16-4 129,14 4-129,2-7-129,10 2 0,1-6-129,3-1 0,-2-3-129,-2-1 258,-6 0-258,-4-2 129,-15 2-129,-19 16 129,7-30-129,-7 30 0,-25-23 129,0 14-129,-5 4 0,-4 3 0,1 2-129,1 4 129,0 10 0,3 4 0,2 7 0,4 1-129,2 4 129,7 3-129,3 0 258,6 3-258,5-2 258,1-1-258,12-1 258,6-5-258,10-2 129,8-4 0,10-5 0,8-7 0,9-5-129,10-4 129,8-7 0,2-9 0,-4-4 0,-4-6 0,-10-3 0,-11-3 129,-16 2 0,-10-2 0,-18 0-258,-11 3 258,-8 3-129,-9 4 129,-5 6-129,-1 6 0,0 4-129,-2 6 129,2 2 0,5 10 0,2 4 129,2 4-258,3 3 129,2-1-129,6 2 129,-1-2-129,4-1 129,0-3-129,7 0 129,-7-18-129,25 25 129,-9-18 0,2-4-129,5-1 258,2-2-129,2-4 129,3-6 0,4-3 0,0-1 0,0 0 0,-1 0-129,-2 7 129,-1 1-129,0 6 0,-1 0-129,-6 11 129,2 3-129,-2 4-129,3 5 0,-6-5-387,7 7-258,-27-25-645,46 28-1677,-25-24-1419,1-4-387,-5-2 0,-1-16-387</inkml:trace>
          <inkml:trace contextRef="#ctx0" brushRef="#br0" timeOffset="16083.92">22203 626 9933,'9'-49'5031,"-7"33"-129,-2 16-129,-3-32-2580,3 32-774,0 0-387,12 12-516,-12-12 0,16 27-258,-9-11 129,7 3-258,-6-1 129,0 2-387,0-3 0,-8-17 129,8 27-258,-8-27 129,9 16 0,-9-16 129,22 4 0,-22-4 0,33-7 129,-9-2 0,-3 0 0,6 7 129,-3 0-129,7 6 0,1 14 0,7 8-258,9 21-516,-9-3-3612,16 16-903,-5 6 129,-7 2-645</inkml:trace>
        </inkml:traceGroup>
      </inkml:traceGroup>
      <inkml:traceGroup>
        <inkml:annotationXML>
          <emma:emma xmlns:emma="http://www.w3.org/2003/04/emma" version="1.0">
            <emma:interpretation id="{7C2A17B1-3E6B-48A5-809E-528B7EE1942F}" emma:medium="tactile" emma:mode="ink">
              <msink:context xmlns:msink="http://schemas.microsoft.com/ink/2010/main" type="line" rotatedBoundingBox="1893,2143 6535,2397 6476,3474 1834,3219"/>
            </emma:interpretation>
          </emma:emma>
        </inkml:annotationXML>
        <inkml:traceGroup>
          <inkml:annotationXML>
            <emma:emma xmlns:emma="http://www.w3.org/2003/04/emma" version="1.0">
              <emma:interpretation id="{11DB5E25-C0D2-4946-AB5C-814A7A129F09}" emma:medium="tactile" emma:mode="ink">
                <msink:context xmlns:msink="http://schemas.microsoft.com/ink/2010/main" type="inkWord" rotatedBoundingBox="1893,2143 6535,2397 6476,3474 1834,3219"/>
              </emma:interpretation>
              <emma:one-of disjunction-type="recognition" id="oneOf4">
                <emma:interpretation id="interp20" emma:lang="en-US" emma:confidence="1">
                  <emma:literal>Function</emma:literal>
                </emma:interpretation>
                <emma:interpretation id="interp21" emma:lang="en-US" emma:confidence="1">
                  <emma:literal>F unction</emma:literal>
                </emma:interpretation>
                <emma:interpretation id="interp22" emma:lang="en-US" emma:confidence="0">
                  <emma:literal>Fume him</emma:literal>
                </emma:interpretation>
                <emma:interpretation id="interp23" emma:lang="en-US" emma:confidence="0">
                  <emma:literal>Fume Lion</emma:literal>
                </emma:interpretation>
                <emma:interpretation id="interp24" emma:lang="en-US" emma:confidence="0">
                  <emma:literal>Fume tin</emma:literal>
                </emma:interpretation>
              </emma:one-of>
            </emma:emma>
          </inkml:annotationXML>
          <inkml:trace contextRef="#ctx0" brushRef="#br0" timeOffset="17163.9818">358 1866 7869,'-16'-21'4773,"16"21"-129,-16-16-129,16 16-1419,0 0-1419,0 0-516,-10 16-516,10 9 0,0 2-129,7 12-129,-2 3 0,4 13-129,0 4 0,0 2-129,1 3 0,-1-4-129,2 1 0,-4-8-129,-2-1-129,-1-13 129,1-4-258,-5-8-129,2-4-129,-2-23-258,0 25-774,0-25-1935,0 0-903,-2-9-258,-1-9 0,3 18-516</inkml:trace>
          <inkml:trace contextRef="#ctx0" brushRef="#br0" timeOffset="17679.0111">339 2162 12900,'23'32'5031,"2"-24"-258,3 0 0,-8-8-3483,22 10-645,-1-6-258,6 1-387,2 4-516,-6-9-1032,12 0-3096,-1 0-129,-6 2-258,0 5-129</inkml:trace>
          <inkml:trace contextRef="#ctx0" brushRef="#br0" timeOffset="17440.9976">369 1893 8514,'4'-57'4515,"8"37"387,2 3-516,-3-6-1806,16 23-1032,-10-13-258,15 13-387,-3 0-258,13 0-129,-1 0-129,13 0 0,3 0-129,10 0-129,4-2-258,-3-7 0,0 6-129,-15-6-387,2 9-516,-32 2-3483,-23-2-258,0 0-129,-16 26-258</inkml:trace>
          <inkml:trace contextRef="#ctx0" brushRef="#br0" timeOffset="18440.0548">1105 2295 10191,'7'-25'4644,"-7"25"-129,0 0-258,0 0-2451,0 0-903,0 29-258,-3-12-387,-1 14 0,-1-3-129,0 8 0,3-4-129,2 0 129,0-4-258,0-1 258,5-8-258,6-1 258,-11-18 0,28 18 129,-28-18 0,36 0 0,-16-13 0,4-1 0,-4-9 129,3-4 0,-5-5-129,1 2 0,-4-5 0,-3 4-129,-3 1 129,-2 7 0,-3 2-129,-4 21 0,3-20-129,-3 20 129,0 0-129,7 25 0,-1-2 0,-1 6 0,4 4 0,2 3 0,1 1 0,4-3 0,0-4-129,2-5 129,0-3-129,-2-6-258,7-2 0,-7-14-387,9 7-645,-18-16-1935,9-5-1548,0-4-129,-4-7 0,1-2-387</inkml:trace>
          <inkml:trace contextRef="#ctx0" brushRef="#br0" timeOffset="19032.0886">1643 2347 9546,'1'-31'5031,"-1"31"-129,0 0-258,0 0-1806,32 0-1290,-32 0-516,31 31-387,-12-15-129,6 7 0,-4-2-258,1-1-129,-3 1 0,-4-1-129,-3-1-129,-12-19 0,12 30-129,-12-30 0,4 18 0,-4-18 129,0 0 129,0 0 0,16-16 129,-5-5 129,-1-6 0,6 0 0,2-5 0,4 9 0,-5-2-129,6 8-129,2 6 129,2 11-129,5 0 0,2 11 0,3 6-129,4 1 129,7 0-129,2-2 129,7-5-129,3-11 0,1 0 0,-1-13 0,-1-8 129,-6-9-129,-8-2 129,-10-2 0,-13 0 0,-13 5 0,-9 6 0,0 23 129,-20-19-129,0 19 0,-1 12 0,0 13 0,1 7 0,8 6 0,1 2 0,9 5 0,2-2-129,6-2 129,10-1-129,5-6 0,7-5 0,6-8 0,5-5-129,1-12-258,9-3-129,-4-15-387,19 0-1419,-13-20-2322,3-12 0,-4-13-387,-1-14-258</inkml:trace>
          <inkml:trace contextRef="#ctx0" brushRef="#br0" timeOffset="19524.1168">3299 1856 9030,'-11'-116'5160,"0"79"-258,-3 10 0,14 27-1290,-32-9-1806,32 25-516,-2 9-258,2 18-387,4 6-257,5 17-388,1 11 0,3 10 0,3 2 0,2 2 0,-2 1 0,-6-7 0,3-3 0,-6-19 0,2-10-388,-9-21-257,7-4-258,-7-28 0,0 0-129,-18-10-258,11-10 258,-20-17-129,11 8 0,-18-13 258,10 8 387,-3 0 387,2 2 645,11 7 0,0-2 387,14 27 129,8-33-129,32 26 129,-1-11-258,21 9-129,2-9-129,10 11-129,-5-6 129,-3 6-258,-10-2 129,-10 9-129,-14 0 129,-8 8-258,-22-8 129,14 35 0,-14-8-129,0 5 0,2 3-129,-2-3-258,3 9-387,-3-10-645,9 2-3354,-9-8-516,0-5-129,0-20-258</inkml:trace>
          <inkml:trace contextRef="#ctx0" brushRef="#br0" timeOffset="19667.1249">3642 2089 8901,'-14'-114'4386,"-1"66"-1032,15 30-1935,0 18-3354,0 0-1935,0 0-387,6 21-645</inkml:trace>
          <inkml:trace contextRef="#ctx0" brushRef="#br0" timeOffset="20003.1442">4154 2247 5805,'-26'-4'4902,"13"13"-516,-7 4 0,4-4-2064,6 24-645,-17-17-129,18 22-387,-10-17-129,15 13-258,-5-13-129,9 8 0,0-11-129,13 5 0,-1-7-129,6 0-129,0-6-129,3-1 0,0-5-258,-3-4-387,5 0-387,-17-22-1548,11 3-2451,-1-8 0,0-3-258,-3-7-258</inkml:trace>
          <inkml:trace contextRef="#ctx0" brushRef="#br0" timeOffset="20320.1623">4154 2247 9159,'86'3'5160,"-104"-8"-129,16 14-129,2-9-1419,7 43-1806,-3-24-645,15 17-258,-5-6-258,10 2-258,-3-2-258,2-5-258,2-2 0,-4-8 0,4-1-129,-5-11 129,3-3 129,-2-3 0,1-13 129,1-4 258,0-6 0,0 2 0,-2-2 0,4 10 129,-3 3-129,2 13-129,0 4 0,-1 15-129,2 10-129,0 5-129,3 8-516,-7-15-1677,6 10-2451,5-5-129,4-7-258,1-5-258</inkml:trace>
        </inkml:traceGroup>
      </inkml:traceGroup>
    </inkml:traceGroup>
    <inkml:traceGroup>
      <inkml:annotationXML>
        <emma:emma xmlns:emma="http://www.w3.org/2003/04/emma" version="1.0">
          <emma:interpretation id="{1586AE25-4368-43BE-B425-0AAAB01D87B4}" emma:medium="tactile" emma:mode="ink">
            <msink:context xmlns:msink="http://schemas.microsoft.com/ink/2010/main" type="paragraph" rotatedBoundingBox="2381,3569 23239,3560 23241,6830 2382,6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211F6F-ADD9-4991-ACAB-B556899551E2}" emma:medium="tactile" emma:mode="ink">
              <msink:context xmlns:msink="http://schemas.microsoft.com/ink/2010/main" type="line" rotatedBoundingBox="6246,4319 23236,3507 23363,6161 6373,6973"/>
            </emma:interpretation>
          </emma:emma>
        </inkml:annotationXML>
        <inkml:traceGroup>
          <inkml:annotationXML>
            <emma:emma xmlns:emma="http://www.w3.org/2003/04/emma" version="1.0">
              <emma:interpretation id="{B4AA25E4-B50B-4617-BE2E-FC955799E248}" emma:medium="tactile" emma:mode="ink">
                <msink:context xmlns:msink="http://schemas.microsoft.com/ink/2010/main" type="inkWord" rotatedBoundingBox="6262,4656 8921,4529 8980,5755 6321,5882"/>
              </emma:interpretation>
              <emma:one-of disjunction-type="recognition" id="oneOf5">
                <emma:interpretation id="interp25" emma:lang="en-US" emma:confidence="0.5">
                  <emma:literal>of</emma:literal>
                </emma:interpretation>
                <emma:interpretation id="interp26" emma:lang="en-US" emma:confidence="0">
                  <emma:literal>off</emma:literal>
                </emma:interpretation>
                <emma:interpretation id="interp27" emma:lang="en-US" emma:confidence="0">
                  <emma:literal>I</emma:literal>
                </emma:interpretation>
                <emma:interpretation id="interp28" emma:lang="en-US" emma:confidence="0">
                  <emma:literal>oft</emma:literal>
                </emma:interpretation>
                <emma:interpretation id="interp29" emma:lang="en-US" emma:confidence="0">
                  <emma:literal>oof</emma:literal>
                </emma:interpretation>
              </emma:one-of>
            </emma:emma>
          </inkml:annotationXML>
          <inkml:trace contextRef="#ctx0" brushRef="#br1" timeOffset="49819.8496">4933 4787 8514,'-14'-34'4515,"14"34"0,-27-23-258,8 14-1806,19 9-903,-34 6-516,20 13-387,-8-1-258,8 10-258,0 6 0,2 4 0,4 2 0,5 5-129,3-1 0,0 1 129,7-2-129,7-2 129,4-8 0,5-1 0,2-10 129,7-3 129,-4-13 129,10-1 0,-10-7 0,8-7 129,-9-12-129,1 0 1,-8-10-517,-4-2 0,-8-10 0,-4-5 0,-4-4 0,-5-3 0,-11 0 0,-6 2 0,-1 8 0,-7 2 0,2 18-388,-10 1-644,15 24-774,-18 0-2967,14 8-129,4 10-258,4 2 0</inkml:trace>
          <inkml:trace contextRef="#ctx0" brushRef="#br1" timeOffset="56940.2568">6248 4093 11739,'3'-25'4902,"-1"8"-516,-2 17 387,0 0-2709,0 0-903,0 0-516,0 0-129,0 0-129,0 0-129,0 26 0,0-1-129,4 9 129,-4 5 0,3 7 0,-3 6-129,0 1-129,0 1 0,0-4-129,0-2-129,-5-6 0,3-4-258,-7-13 0,9 1-258,0-26-645,-3 18-1290,3-18-2064,0 0 129,-9-23-129,3-2-387</inkml:trace>
          <inkml:trace contextRef="#ctx0" brushRef="#br1" timeOffset="57186.2709">6205 4099 7353,'-2'-45'4386,"1"24"0,1 21-129,7-20-1548,-7 3-645,19 11-516,-8-10-516,21 11-129,0-8-387,11 8 0,-1-2-387,5 2-129,1 5-258,-11-4-387,9 8-1161,-26 6-2838,-20-10 0,16 22-258,-16-22 129</inkml:trace>
          <inkml:trace contextRef="#ctx0" brushRef="#br1" timeOffset="57410.2836">6271 4211 10320,'0'18'4902,"0"-18"-129,0 0-129,23 24-2322,-23-24-645,32 11-645,-14-6-516,10 3-387,4 0-387,-1-8-903,22 9-2193,-7-3-1290,0-6-129,4 3-129,0-3-645</inkml:trace>
          <inkml:trace contextRef="#ctx0" brushRef="#br1" timeOffset="50220.8725">5198 4921 11610,'16'-8'4773,"11"5"-516,-7-1 387,-20 4-2838,55 0-645,-14 0-258,19 2-258,4 0-129,22 5 0,4-2-129,21 4-129,8-5 129,18 1-129,12-3-129,15 0 0,-1-2 0,3 0-129,-8 0 129,-7 0-129,-15 0-129,-24 0-129,-23 1-129,-34-1-903,-9 0-3225,-46 0-387,0 0 258,0 0-774</inkml:trace>
        </inkml:traceGroup>
        <inkml:traceGroup>
          <inkml:annotationXML>
            <emma:emma xmlns:emma="http://www.w3.org/2003/04/emma" version="1.0">
              <emma:interpretation id="{C3A89F7D-13AA-42A8-8EEF-ADDCC296A8D1}" emma:medium="tactile" emma:mode="ink">
                <msink:context xmlns:msink="http://schemas.microsoft.com/ink/2010/main" type="inkWord" rotatedBoundingBox="8579,4890 9088,4866 9100,5104 8591,5128"/>
              </emma:interpretation>
              <emma:one-of disjunction-type="recognition" id="oneOf6">
                <emma:interpretation id="interp30" emma:lang="en-US" emma:confidence="0.5">
                  <emma:literal>=</emma:literal>
                </emma:interpretation>
                <emma:interpretation id="interp31" emma:lang="en-US" emma:confidence="0">
                  <emma:literal>C</emma:literal>
                </emma:interpretation>
                <emma:interpretation id="interp32" emma:lang="en-US" emma:confidence="0">
                  <emma:literal>c</emma:literal>
                </emma:interpretation>
                <emma:interpretation id="interp33" emma:lang="en-US" emma:confidence="0">
                  <emma:literal>L</emma:literal>
                </emma:interpretation>
                <emma:interpretation id="interp34" emma:lang="en-US" emma:confidence="0">
                  <emma:literal>:</emma:literal>
                </emma:interpretation>
              </emma:one-of>
            </emma:emma>
          </inkml:annotationXML>
          <inkml:trace contextRef="#ctx0" brushRef="#br1" timeOffset="57627.296">7039 4259 13803,'36'-4'4902,"-15"1"-387,4 3 129,11 1-3225,-17-1-774,8 0-645,-2 9-645,-25-9-1032,30 0-2838,-30 0-129,0 0-258,5 20-129</inkml:trace>
          <inkml:trace contextRef="#ctx0" brushRef="#br1" timeOffset="57812.3067">7030 4444 9546,'9'14'4644,"14"-5"-387,2-9-258,6 0-1548,13 2-1419,-1-1-774,7-1-903,10 0-2064,2 4-1161,-8-6-516,6 2 0,-10-10-516</inkml:trace>
        </inkml:traceGroup>
        <inkml:traceGroup>
          <inkml:annotationXML>
            <emma:emma xmlns:emma="http://www.w3.org/2003/04/emma" version="1.0">
              <emma:interpretation id="{EBE48B22-F267-4372-A67C-00980B01C5F5}" emma:medium="tactile" emma:mode="ink">
                <msink:context xmlns:msink="http://schemas.microsoft.com/ink/2010/main" type="inkWord" rotatedBoundingBox="9442,4415 11422,4320 11486,5664 9506,5759"/>
              </emma:interpretation>
              <emma:one-of disjunction-type="recognition" id="oneOf7">
                <emma:interpretation id="interp35" emma:lang="en-US" emma:confidence="0.5">
                  <emma:literal>Nye</emma:literal>
                </emma:interpretation>
                <emma:interpretation id="interp36" emma:lang="en-US" emma:confidence="0">
                  <emma:literal>xyz</emma:literal>
                </emma:interpretation>
                <emma:interpretation id="interp37" emma:lang="en-US" emma:confidence="0">
                  <emma:literal>Nez</emma:literal>
                </emma:interpretation>
                <emma:interpretation id="interp38" emma:lang="en-US" emma:confidence="0">
                  <emma:literal>aye</emma:literal>
                </emma:interpretation>
                <emma:interpretation id="interp39" emma:lang="en-US" emma:confidence="0">
                  <emma:literal>aye.</emma:literal>
                </emma:interpretation>
              </emma:one-of>
            </emma:emma>
          </inkml:annotationXML>
          <inkml:trace contextRef="#ctx0" brushRef="#br1" timeOffset="59505.4036">9485 4675 14448,'0'0'4773,"25"7"-258,-4-2 0,-3-5-3096,20 6-774,-1-6-387,7 0-516,10 0-516,-15-2-2709,7-9-1161,-5 2 129,-7-5-516,-7 4-129</inkml:trace>
          <inkml:trace contextRef="#ctx0" brushRef="#br1" timeOffset="58412.341">7902 4166 12384,'66'-28'5031,"-34"17"-516,2 8 387,-4 3-2322,-7 0-1677,11 7-258,-11 2-129,2 8-258,-7-1-129,-2 8 0,-9 2-129,-4 3 0,-3 4-129,-14-1 129,-5 6-258,-10-4 0,-1 1-129,-6-8 0,6 0 0,-2-10 129,9-2 0,0-8 0,23-7 0,-16 0 129,16 0 0,10-25 129,15 3 0,9-4 0,5-6 0,11-2 129,2-3 0,3-1-129,-4-3 258,-3 8-129,-8-1 0,-10 5 0,-11 3 0,-8 8 0,-11 18 0,0-23 0,0 23 0,-18-4 0,2 4 0,0 9 0,0 7-129,0 7 0,2 6 0,2 4 129,1 7-129,4 2 129,3 4-129,4 4 129,0 2-258,7-6 0,6 4-129,-3-11-387,14 7-903,-8-10-2967,5-15 0,4-5-258,-4-10-258</inkml:trace>
          <inkml:trace contextRef="#ctx0" brushRef="#br1" timeOffset="60020.433">8317 3780 12771,'-31'-9'4644,"31"9"-129,-17-9-129,17 9-2967,0 0-516,0 0-258,0 0 129,8 6-258,-8-6 129,40 7-129,-3-7 0,22 5 1,15-5-517,31 4 0,16-4 0,18 0 0,5 0 0,4 0 0,-4-5 0,-7 1 0,-16 2 0,-23 0 0,-18 2 0,-22 0 0,-8 13-1420,-27-6-3482,-23-7-258,0 0-258,0 0-258</inkml:trace>
          <inkml:trace contextRef="#ctx0" brushRef="#br1" timeOffset="58872.3674">8630 4232 12900,'0'0'5031,"0"0"-387,0 13 258,7 22-2580,-6-12-1290,21 16-129,-10-10-258,11 6-257,-3-3-388,1-3 0,2-4 0,-1-7 0,3-8 0,-4-8-130,4-2-128,-4-18 129,4-7 0,0-7 129,-2-7 0,0 0 129,-5-2 129,0 7-129,-7 6 1,-1 7-130,-10 21 0,0 0 0,0 0 0,6 16 0,-6 17 0,-11 14 0,-3 6 0,-2 7 0,-4 6 0,2 2 0,-1-2 0,-3-1 0,8 0 0,-4-10 0,8 2 0,-6-13 0,9 8-388,-15-26-2708,8 3-1806,5-8 0,9-21-129,-12 16-387</inkml:trace>
          <inkml:trace contextRef="#ctx0" brushRef="#br1" timeOffset="59315.3927">9225 4408 11997,'50'-34'4902,"-18"22"-387,6 1 258,3 11-1677,-4-14-2064,18 14-258,-7-4-258,4 4 0,-8 0-258,-1 8 0,-11 1-128,-5 7-130,-10 3 0,-10 8 0,-7-1 0,-5 12 0,-11 1 0,-7 4 0,-4 1 0,-3 1 0,-2 1 0,2-5 0,5 0 0,2-8 0,7-1 0,5-3 0,9-6 0,2-3 0,0-20 0,29 25 0,-8-17 0,6-4 0,-1-4 0,1 0 0,3 0 0,-8-11-775,10 4-3224,-16-7-903,-6-4 0,-8 0-387,-2-5 129</inkml:trace>
        </inkml:traceGroup>
        <inkml:traceGroup>
          <inkml:annotationXML>
            <emma:emma xmlns:emma="http://www.w3.org/2003/04/emma" version="1.0">
              <emma:interpretation id="{20C57121-BCE1-4FFF-8096-F3C68B0C6DAD}" emma:medium="tactile" emma:mode="ink">
                <msink:context xmlns:msink="http://schemas.microsoft.com/ink/2010/main" type="inkWord" rotatedBoundingBox="12305,4370 16227,4182 16338,6497 12416,6684"/>
              </emma:interpretation>
              <emma:one-of disjunction-type="recognition" id="oneOf8">
                <emma:interpretation id="interp40" emma:lang="en-US" emma:confidence="0.5">
                  <emma:literal>¥.92</emma:literal>
                </emma:interpretation>
                <emma:interpretation id="interp41" emma:lang="en-US" emma:confidence="0">
                  <emma:literal>Fr</emma:literal>
                </emma:interpretation>
                <emma:interpretation id="interp42" emma:lang="en-US" emma:confidence="0">
                  <emma:literal>€.92</emma:literal>
                </emma:interpretation>
                <emma:interpretation id="interp43" emma:lang="en-US" emma:confidence="0">
                  <emma:literal>TX</emma:literal>
                </emma:interpretation>
                <emma:interpretation id="interp44" emma:lang="en-US" emma:confidence="0">
                  <emma:literal>¥892</emma:literal>
                </emma:interpretation>
              </emma:one-of>
            </emma:emma>
          </inkml:annotationXML>
          <inkml:trace contextRef="#ctx0" brushRef="#br1" timeOffset="62359.5668">12372 3743 6837,'0'0'4257,"0"0"-258,-5-20 129,5 20-2064,0 0-516,0 0 0,9 0-387,-9 0-258,32 9-129,-9 0-258,16 11 129,-3-2 0,13 10-129,-2 2 0,6 11-129,-5 2 129,2 16-129,-9 3 0,1 16 0,-10 9 0,-1 16-128,-12 8-259,-5 8 0,-8 4 0,-6 1 0,-6 1 0,-8-6 0,-5-5 0,-4-4 0,-1-9 0,1-6 0,-2-8 0,4-9 0,1-7 0,3-9 0,-1-6 0,0-14 0,0-6 0,1-8 0,2-3 0,-4-12 0,10 3-130,-11-16-902,20 0-516,-21-6-774,21 6-1548,0-32-903,0 2-129,0-4-129,3-16 129</inkml:trace>
          <inkml:trace contextRef="#ctx0" brushRef="#br1" timeOffset="65416.7415">12546 4065 10191,'-23'-9'4386,"23"9"0,-26 0-516,3 0-1548,12 9-1032,-12-2-387,7 14-258,-6-3-258,10 7 0,1 0-258,8 5 129,3 0 0,5 4 0,9-5-129,13 1 129,1-7 0,12 0 0,-3-9 0,6-3 129,-4-9 0,3-2 0,-4-9-129,1-9 0,-7-9 1,0-1-259,-5-6 0,-6 0 0,-7-5 0,-7 4 0,-7 1 0,-7 4 0,-11 5 0,-14 5 0,2 13-646,-20-7-1031,17 12-2967,-15 2-258,1 9 0,3 7-258</inkml:trace>
          <inkml:trace contextRef="#ctx0" brushRef="#br1" timeOffset="63053.6065">12507 3736 9675,'25'-25'4773,"-9"14"-258,2-3 0,-6-7-2064,26 19-774,-11-14-387,24 14-516,-5-3-129,18 5-129,4 0 0,16 9-129,3 5-129,12 9 0,6 5-129,4 10 0,1 5 0,2 8 1,-2 8-130,-3 7 0,-5 3 0,-6 7 0,-9 1 0,-7 5 0,-5 0 0,-8-2 0,-5-7 0,-3-2 0,-6-7 0,-3-9 0,-5-7 0,-6-9 0,-5-7 0,-6-7 0,-1 0 0,-11-9 0,3 7-646,-19-23-4127,0 23-258,0-23 0,-19 13-258</inkml:trace>
          <inkml:trace contextRef="#ctx0" brushRef="#br1" timeOffset="64936.7142">10771 4246 11352,'22'-19'4644,"-1"13"-129,15 3-129,20 3-2451,3-2-258,34 2-516,1 0-258,20 2-129,1-2-258,12 5-129,-5-1-129,3-1 1,-11 1-259,-11-1 0,-9 3 0,-14-6 0,-7 5 0,-18-5-388,-5 4 1,-21-4-258,1 5-516,-30-5-1161,16 0-1935,-16 0-387,0 0-258,0 0 0</inkml:trace>
          <inkml:trace contextRef="#ctx0" brushRef="#br1" timeOffset="66191.7859">10919 5013 6063,'-16'0'4128,"16"0"-258,0 0-258,0 0-903,0 0-645,0 0-258,19-4-258,-3-3-516,22 7 0,3-3-129,26 3 0,3-2-258,20 2 0,5 0-258,11 0-129,-1 0 0,2 0 0,-9 0-129,-11 0 0,-10 4-129,-15-1-129,-11 4-129,-13-7-129,-3 11-387,-17-11-516,14 7-1161,-16-2-2322,2-5 258,3 0-516,-1 0 387</inkml:trace>
          <inkml:trace contextRef="#ctx0" brushRef="#br1" timeOffset="67441.8575">10910 5705 6321,'0'0'4515,"0"0"-129,0 0 0,9 0-1419,-9 0-645,50 0-774,-17 0-258,32 0-258,4 0-387,23-2-258,6-1-129,14-1-129,4 1-129,5-5-129,0 5 0,-7-2-129,0 5 0,-13-9-129,0 7-129,-15-9-129,-5 6 129,-18-8 0,-8 4 129,-20-8 0,-11 1 258,-24 16 129,7-34 387,-7 34 0,-18-27 0,2 24 129,-5-4-129,3 7 129,-4 5-258,5 13 0,1 1 0,3 6-129,4 4 0,6 3 0,3 0 0,2 0 0,12-6 0,11 1 0,1-7 0,12-1 129,-6-10 0,7-5 0,-7-4 0,2-6 129,-11-12-129,-4-3-129,-12-6-129,-7-10-516,0 10-774,-30-6-3096,2-12-516,-8 4 0,-10-3-258</inkml:trace>
          <inkml:trace contextRef="#ctx0" brushRef="#br1" timeOffset="63763.6471">12221 5862 6966,'39'0'4644,"-12"0"129,14 3-516,3 4-258,1-7-1806,26 11-645,-9-11-516,20 12-258,-7-10-129,10 5-258,-5-5 0,7 0-129,-3-2 0,6-7 0,3-6 0,8-8-128,-1-6-130,5-8 0,-2-12 0,2-6 0,-2-11 0,-3-4 0,-6-5 0,-3 0 0,-8-1 0,-1 6 0,-9 6 0,-7 5 0,-9 9 0,-9 2 0,-11 7 0,-10-1 0,-7 8 0,-12 0-130,-2 7-128,-6-3-258,0 10 0,-7-3-258,7 21-387,-15-21-2064,15 21-1419,0 0 0,-19-11-129,19 11-387</inkml:trace>
          <inkml:trace contextRef="#ctx0" brushRef="#br1" timeOffset="66604.8096">12559 4851 8901,'-30'-9'4386,"12"9"-129,-12 0-258,-2 0-1806,10 9-516,-15-2-645,14 15-129,-7-5-387,8 10 0,3-4-258,8 7 0,2-1 0,9 1 0,5-7-129,15 6 129,5-10 0,10 1 129,3-9-129,8-3 129,-1-8-129,10 0 129,-4-3 129,4-8-258,-8-7 1,-1-1-259,-9-8 0,-5-5 0,-10 0 0,-15-2 0,-7 2 0,-13-2 0,-8 11-259,-27-9-2579,3 18-1935,-10 9-258,-5 5 0,-2 0-387</inkml:trace>
        </inkml:traceGroup>
        <inkml:traceGroup>
          <inkml:annotationXML>
            <emma:emma xmlns:emma="http://www.w3.org/2003/04/emma" version="1.0">
              <emma:interpretation id="{81CF1B10-A1A3-4033-9278-B7C9038A9976}" emma:medium="tactile" emma:mode="ink">
                <msink:context xmlns:msink="http://schemas.microsoft.com/ink/2010/main" type="inkWord" rotatedBoundingBox="16614,3950 18443,3863 18509,5260 16680,5347">
                  <msink:destinationLink direction="with" ref="{1F982601-5BB9-459B-954A-EFC9A8939850}"/>
                </msink:context>
              </emma:interpretation>
              <emma:one-of disjunction-type="recognition" id="oneOf9">
                <emma:interpretation id="interp45" emma:lang="en-US" emma:confidence="0.5">
                  <emma:literal>Ed</emma:literal>
                </emma:interpretation>
                <emma:interpretation id="interp46" emma:lang="en-US" emma:confidence="0">
                  <emma:literal>===</emma:literal>
                </emma:interpretation>
                <emma:interpretation id="interp47" emma:lang="en-US" emma:confidence="0">
                  <emma:literal>=</emma:literal>
                </emma:interpretation>
                <emma:interpretation id="interp48" emma:lang="en-US" emma:confidence="0">
                  <emma:literal>E</emma:literal>
                </emma:interpretation>
                <emma:interpretation id="interp49" emma:lang="en-US" emma:confidence="0">
                  <emma:literal>Ex</emma:literal>
                </emma:interpretation>
              </emma:one-of>
            </emma:emma>
          </inkml:annotationXML>
          <inkml:trace contextRef="#ctx0" brushRef="#br1" timeOffset="71081.0656">15131 3344 9546,'-23'-30'4644,"23"30"-129,-18 0-387,18 18-1548,0-18-1161,-11 55-516,6-16-258,5 15-129,-3-1-129,3 8 0,0-5-129,7 1-129,3-2-129,3-5-129,1-5 129,-2-10-258,6 1-129,-11-17-645,13 10-516,-20-29-2451,0 0-387,0 0-258,0 0-258,7-18-258</inkml:trace>
          <inkml:trace contextRef="#ctx0" brushRef="#br1" timeOffset="71482.0886">15165 3757 12384,'44'4'4515,"-19"-4"-387,9 5 0,3-1-3870,4 3-1548,6 0-2709,-8-7-129,9 0-258,-7-2-516</inkml:trace>
          <inkml:trace contextRef="#ctx0" brushRef="#br1" timeOffset="71286.0774">15152 3522 6837,'25'-44'4773,"-9"24"0,7 8-516,2 8-516,-2-12-1935,17 16-645,-8-10-258,7 6-516,-5 1-387,-4-5-645,9 12-1548,-14 1-2322,-9-1 129,-16-4-387,7 21-387</inkml:trace>
          <inkml:trace contextRef="#ctx0" brushRef="#br1" timeOffset="71866.1106">15875 3885 10320,'8'14'4644,"24"-6"-258,9-8-258,16 0-2451,9 0-2967,-4-6-2322,20 6-774,-5-7-129,8 2-645</inkml:trace>
          <inkml:trace contextRef="#ctx0" brushRef="#br1" timeOffset="71723.1024">15896 3729 14319,'76'1'4902,"-36"1"-387,4-2 258,-19 0-3870,19 0-645,-6 2-387,-8-2-645,4 9-1548,-16-6-2451,-18-3 129,0 0-387,-16 18-129</inkml:trace>
          <inkml:trace contextRef="#ctx0" brushRef="#br1" timeOffset="76366.368">16385 4428 11352,'0'0'4773,"0"0"-129,0 0 129,5 18-2709,-5-18-774,43 0-387,-18-4-129,14 4-387,0 0-258,2-4-516,5 8-774,-22-4-2709,2 2-1032,-10 1 129,-16-3-258</inkml:trace>
          <inkml:trace contextRef="#ctx0" brushRef="#br1" timeOffset="76552.3786">16422 4520 11739,'-5'15'4386,"26"-5"0,3-4-129,2-5-2838,20 14-1032,11 1-903,0-9-1806,7 2-1806,15 3-387,-3-8-129,8 6-387</inkml:trace>
        </inkml:traceGroup>
        <inkml:traceGroup>
          <inkml:annotationXML>
            <emma:emma xmlns:emma="http://www.w3.org/2003/04/emma" version="1.0">
              <emma:interpretation id="{67AF8E43-58FB-4406-AF66-B86C29626757}" emma:medium="tactile" emma:mode="ink">
                <msink:context xmlns:msink="http://schemas.microsoft.com/ink/2010/main" type="inkWord" rotatedBoundingBox="18456,3735 21771,3577 21893,6127 18578,6285"/>
              </emma:interpretation>
              <emma:one-of disjunction-type="recognition" id="oneOf10">
                <emma:interpretation id="interp50" emma:lang="en-US" emma:confidence="0.5">
                  <emma:literal>size</emma:literal>
                </emma:interpretation>
                <emma:interpretation id="interp51" emma:lang="en-US" emma:confidence="0">
                  <emma:literal>sit</emma:literal>
                </emma:interpretation>
                <emma:interpretation id="interp52" emma:lang="en-US" emma:confidence="0">
                  <emma:literal>six.</emma:literal>
                </emma:interpretation>
                <emma:interpretation id="interp53" emma:lang="en-US" emma:confidence="0">
                  <emma:literal>ail</emma:literal>
                </emma:interpretation>
                <emma:interpretation id="interp54" emma:lang="en-US" emma:confidence="0">
                  <emma:literal>sis</emma:literal>
                </emma:interpretation>
              </emma:one-of>
            </emma:emma>
          </inkml:annotationXML>
          <inkml:trace contextRef="#ctx0" brushRef="#br1" timeOffset="77168.4134">17724 4627 15093,'61'-12'5031,"-33"4"-129,3 7-258,-10-5-3612,15 8-258,-6 3-258,5 8-129,-4 1-129,-1 4-128,-5 3-130,-7 2 0,-10 4 0,-8 0 0,-8 3 0,-17-5-259,-6 2 1,-9-6-129,2 2-129,-3-9 129,9-1 0,2-6 0,10-2 129,20-5 0,-19 2 129,19-2 129,11-7 0,13-4-129,10-3 129,9-4 0,9-3 0,3-2 129,2-6-129,-4 3 0,-3-1 0,-11 2 0,-11 0 0,-10 4 0,-9 3 129,-9 18-129,-2-21 129,2 21 0,-26-4 0,26 4 0,-32 18 0,17 1 129,3 4-129,3 8 0,2 1 0,7 3 129,0 3-129,0-3-129,5 1-129,2-4-258,9 5-258,-9-17-1290,11 5-2580,5-6-258,2-6-129,5-4-258</inkml:trace>
          <inkml:trace contextRef="#ctx0" brushRef="#br1" timeOffset="78010.4619">19546 4937 14835,'52'-15'4902,"-22"10"0,4 3-387,8 4-3612,-8 0-129,9 10-387,-9 1 0,-4 8-129,-11 0 0,-8 8-129,-11-1 0,-11 6-129,-15 0 129,-8 1 0,-5-1-129,-6-2 0,4 0-129,2-5 129,7-4 0,7-3 0,9-3-129,11-1 129,5-16 129,11 22 0,10-13 1,9 0-130,4-4 0,7 0 0,0-3 0,-2-2 0,0 0-259,-14-9-1418,5-2-3096,-14-3-129,-7-4-258,-9-1-129</inkml:trace>
          <inkml:trace contextRef="#ctx0" brushRef="#br1" timeOffset="77600.4384">18545 4855 14448,'1'-18'4902,"15"18"-129,-16 0-129,38 23-3612,-22-12-129,10 10-258,-3-3-258,4 1 0,-2-3-387,0-1 129,-4-5-129,1-3 0,-5-3 0,-1-4 0,-16 0 0,29-14 129,-29 14 0,21-30 130,-14 10-259,0 4 0,-3-2 0,-4 18 0,2-21 0,-2 21 0,0 0 0,0 0 0,2 19 0,-2 8 0,0 5 0,0 7 0,-2 6 0,-4 3 0,-1 3 0,-2 1 0,-3 3 0,-4-3 0,4 6 0,-6-6 0,9 8-775,-16-26-2192,13 4-2064,4-12 0,8-8-258,0-18 0</inkml:trace>
          <inkml:trace contextRef="#ctx0" brushRef="#br1" timeOffset="74769.2766">19534 3497 14577,'55'24'5160,"-14"-12"0,3-5-387,17 7-3741,-3-12-258,15 5-387,-2-5-129,-1 0-258,-5 0-129,-9-4-516,1 2-903,-24 0-3354,-10-7-129,-23 7-258,0-27-129</inkml:trace>
          <inkml:trace contextRef="#ctx0" brushRef="#br1" timeOffset="74973.2883">20051 3409 13545,'-14'8'5160,"14"-8"-258,-4 43-387,-6-27-3225,10 21-129,0-8-387,0 10-129,0-2-387,-4 3-258,2 0-129,-5-6-387,7 5-387,-12-17-1290,12 3-2709,0-8-258,0-17 0,18 16-258</inkml:trace>
          <inkml:trace contextRef="#ctx0" brushRef="#br1" timeOffset="72741.1606">16917 3505 11868,'53'-24'5031,"-21"17"-387,0 6 0,11 6-2709,-20-5-903,13 14-387,-15-1-258,0 10-129,-10-2-129,-4 6 0,-7-1-129,-3 3-129,-12 1-129,-9-3 129,-1 3-258,-7-7 129,3 0-129,-5-5 129,11-2-129,-2-7 129,25-9 0,-23 12 129,23-12 0,0 0 129,27-10 129,3-4 0,4-6 129,10-3-129,-1-6 129,5-1 0,-5-4 0,-4 1-129,-5-1 129,-9 2-258,-6 1 129,-8 5 0,-6 3-129,-5 7 0,0 16 0,-9-20 129,9 20-129,-25 4 0,11 12 0,0 7 0,1 5 0,3 10 129,3 1-129,5 3 129,2 1-129,2 0 129,10-2 0,4-4-129,5-3 129,4-7-129,4-4 0,-1-6 0,4-4-129,-5-8-258,5 2-516,-32-7-3870,34 0 129,-34 0-387,19-23-129</inkml:trace>
          <inkml:trace contextRef="#ctx0" brushRef="#br1" timeOffset="73168.185">17075 3094 11739,'0'0'4902,"0"0"-387,0 0 387,0 0-3096,0 0-645,0 0-258,0 0-258,0 0 0,9-2-129,12 2-129,8 0 0,12 0-128,10 0-259,15 2 0,9-2 0,7 0 0,1 0 0,-3 0 0,-8-2 0,-12 0 0,-12-1 0,-14-1 0,-9 4-259,-25 0-1676,0 0-2967,-14 0-258,-4 7-258,-7-2-129</inkml:trace>
          <inkml:trace contextRef="#ctx0" brushRef="#br1" timeOffset="73577.2084">17778 3745 13029,'35'0'5160,"-6"0"-258,6 0 0,6-7-3483,15 7-645,-3-2-129,11 0-258,-4 2-258,1-4-387,-2 4-387,-24-5-3225,1 2-903,-17-3-129,-19 6-387,4-18-645</inkml:trace>
          <inkml:trace contextRef="#ctx0" brushRef="#br1" timeOffset="73781.2201">18128 3606 12771,'0'0'5031,"-10"18"-258,10-18 129,16 32-3612,-16-32-258,9 39-258,-6-18-258,4 8-387,2 3-387,-7-7-516,17 8-3225,-13-2-1032,4-6 258,1-2-645,7-9-258</inkml:trace>
          <inkml:trace contextRef="#ctx0" brushRef="#br1" timeOffset="74477.2599">18977 3060 12900,'19'-20'5289,"-19"20"-258,31-7-129,-10 0-2709,14 7-1548,5 2-129,13 1-387,7 5-387,1-8-1032,19 0-3354,-12 5-387,-1 0-258,-12 1-129</inkml:trace>
          <inkml:trace contextRef="#ctx0" brushRef="#br1" timeOffset="74243.2461">18596 3636 13674,'29'-35'5289,"-13"26"-387,8 9 129,-4-2-3483,12 13-774,-3 1-129,11 9-129,0 1-128,4-1-388,1 0 0,-1-1 0,-1-4 0,-2-4 0,-4-4 0,-1-7 0,-6-1 0,-2-3 0,-5-11 0,-1-2 0,-5 0 0,-2 0 0,-6 0 0,-9 16 0,10-18 0,-10 18 0,2 9 0,-2 14 0,-2 9 0,-5 9 0,-2 5 0,-1 9 0,-5 6 0,-2-1 0,-1 1 0,-2-5 0,2 0 0,-1-7 0,1-2 0,-2-14 0,4 1 0,-7-23-259,16 9-1934,-14-22-2709,7-18-258,-2-12-129,3-7-258</inkml:trace>
        </inkml:traceGroup>
        <inkml:traceGroup>
          <inkml:annotationXML>
            <emma:emma xmlns:emma="http://www.w3.org/2003/04/emma" version="1.0">
              <emma:interpretation id="{6ED296CC-EBE3-4835-B36C-EB010AAD01A1}" emma:medium="tactile" emma:mode="ink">
                <msink:context xmlns:msink="http://schemas.microsoft.com/ink/2010/main" type="inkWord" rotatedBoundingBox="22230,3570 23237,3522 23288,4598 22281,4646"/>
              </emma:interpretation>
              <emma:one-of disjunction-type="recognition" id="oneOf11">
                <emma:interpretation id="interp55" emma:lang="en-US" emma:confidence="0.5">
                  <emma:literal>E</emma:literal>
                </emma:interpretation>
                <emma:interpretation id="interp56" emma:lang="en-US" emma:confidence="0">
                  <emma:literal>I</emma:literal>
                </emma:interpretation>
                <emma:interpretation id="interp57" emma:lang="en-US" emma:confidence="0">
                  <emma:literal>F</emma:literal>
                </emma:interpretation>
                <emma:interpretation id="interp58" emma:lang="en-US" emma:confidence="0">
                  <emma:literal>5</emma:literal>
                </emma:interpretation>
                <emma:interpretation id="interp59" emma:lang="en-US" emma:confidence="0">
                  <emma:literal>[</emma:literal>
                </emma:interpretation>
              </emma:one-of>
            </emma:emma>
          </inkml:annotationXML>
          <inkml:trace contextRef="#ctx0" brushRef="#br1" timeOffset="75384.3118">20791 3396 12126,'16'-14'5289,"9"3"-387,-9 11 129,-16 0-2322,34 23-1806,-18-5-129,11 14-129,-4-5-387,0 7-128,-2-2-130,-5 3 0,-5-5 0,-8 1 0,-3-3 0,-14-1 0,-9-1 0,-7-1 0,-6 4 0,-3-6 0,-2 2-259,4-2 130,5-2 0,5-1 0,9-2 0,11-2 129,7-16 0,11 26 129,10-13-129,9-1 258,6-3-129,3 0 0,2-2-129,-2-5 0,-5 2-258,-7-4-516,6 1-2580,-33-1-1677,22-14 0,-22-2-516,-4-2 258</inkml:trace>
          <inkml:trace contextRef="#ctx0" brushRef="#br1" timeOffset="75784.3347">20782 2974 12513,'11'-33'5160,"19"24"-387,15 3 129,17 8-3096,11-2-1032,25 0-387,7 0-258,5 0-387,0 2-387,-24-2-2709,-5 0-1548,-24 4 258,-26 1-774,-31-5-129</inkml:trace>
          <inkml:trace contextRef="#ctx0" brushRef="#br1" timeOffset="75568.3223">20811 3827 12255,'48'10'4902,"-13"1"-516,1-4 258,-1-5-3354,13 7-774,-3-4-516,-4-5-387,3 0-903,-13-2-3225,-10-16 129,-5-1-516,-16-13-129</inkml:trace>
        </inkml:traceGroup>
      </inkml:traceGroup>
      <inkml:traceGroup>
        <inkml:annotationXML>
          <emma:emma xmlns:emma="http://www.w3.org/2003/04/emma" version="1.0">
            <emma:interpretation id="{B8F0C78B-1C71-44C8-8476-9D97A502EBF7}" emma:medium="tactile" emma:mode="ink">
              <msink:context xmlns:msink="http://schemas.microsoft.com/ink/2010/main" type="line" rotatedBoundingBox="2381,4532 21582,4524 21583,6831 2382,6840"/>
            </emma:interpretation>
          </emma:emma>
        </inkml:annotationXML>
        <inkml:traceGroup>
          <inkml:annotationXML>
            <emma:emma xmlns:emma="http://www.w3.org/2003/04/emma" version="1.0">
              <emma:interpretation id="{C24E83DA-4ADA-470D-9CC8-4F6DFA033BB1}" emma:medium="tactile" emma:mode="ink">
                <msink:context xmlns:msink="http://schemas.microsoft.com/ink/2010/main" type="inkWord" rotatedBoundingBox="2381,4532 21582,4524 21583,6831 2382,6840">
                  <msink:destinationLink direction="with" ref="{71E9C454-82F4-4C90-AE03-92A6C7B37B3D}"/>
                </msink:context>
              </emma:interpretation>
              <emma:one-of disjunction-type="recognition" id="oneOf12">
                <emma:interpretation id="interp60" emma:lang="en-US" emma:confidence="0">
                  <emma:literal>ED</emma:literal>
                </emma:interpretation>
                <emma:interpretation id="interp61" emma:lang="en-US" emma:confidence="0">
                  <emma:literal>ED.</emma:literal>
                </emma:interpretation>
                <emma:interpretation id="interp62" emma:lang="en-US" emma:confidence="0">
                  <emma:literal>Ed.</emma:literal>
                </emma:interpretation>
                <emma:interpretation id="interp63" emma:lang="en-US" emma:confidence="0">
                  <emma:literal>It</emma:literal>
                </emma:interpretation>
                <emma:interpretation id="interp64" emma:lang="en-US" emma:confidence="0">
                  <emma:literal>it</emma:literal>
                </emma:interpretation>
              </emma:one-of>
            </emma:emma>
          </inkml:annotationXML>
          <inkml:trace contextRef="#ctx0" brushRef="#br1" timeOffset="78166.4709">19669 5194 14448,'55'-3'4773,"-20"3"-516,12 0 0,2-2-4128,3 2-1548,-7-5-3096,-10-8 258,-6 3-645,-21-10 129</inkml:trace>
          <inkml:trace contextRef="#ctx0" brushRef="#br1" timeOffset="51095.9226">823 4278 5160,'0'0'4386,"0"0"-258,28 0 129,-3 0-1806,0 0-774,25 2 129,-6-2-258,24 4-516,-3-4-258,19 7-129,-2-5-129,14 3-129,-2-5 0,13 3-129,-2-3 0,9 0-129,0 0 0,3-3 0,-3-2 0,-4-1-129,-5-1 129,-9 2-129,-9-2 0,-10 1 129,-10 1-129,-10 0 0,-7 3 129,-11-2-129,-5 1-129,-7 1 0,-8 2-129,-19 0-387,16 5-1548,-16-5-2451,0 0 0,-21 16-387,0-14 0</inkml:trace>
          <inkml:trace contextRef="#ctx0" brushRef="#br1" timeOffset="52376.9955">1274 5934 3999,'-39'13'3870,"9"-13"-387,30 0-645,-32 12-1032,14-5-387,0 2-516,1-5-258,17-4-258,-27 14-129,27-14 0,-21 9 0,21-9 0,0 0 129,0 0 0,0 0 129,0 0 0,0 0 0,0 16 387,0-16-129,33 7 129,-13-7-129,24 7 129,-4-7-129,24 7 0,0-7-129,19 4 0,1-4-258,17 2 0,4-2 0,14 0 0,1 0-129,8 0-129,-2-4 129,-2 1-129,-1-5-129,-5 1 129,-8 0-129,-11-3-129,-3 1-129,-12-6-387,3 15-1032,-16-7-3096,-14-3-129,-14 1-387,-20-5-129</inkml:trace>
          <inkml:trace contextRef="#ctx0" brushRef="#br1" timeOffset="49008.8032">2773 3985 5289,'0'-24'4644,"0"24"-258,16-18 129,-16 18-1806,43-14-516,-22-2-258,24 14-516,-8-7-645,18 7-129,1-1-129,15 3-258,2 0 0,11 0 129,1 3-258,6 6 0,-2-2 0,4 6 129,-4-3-129,-5 8 0,-4 0 129,-4 3-129,-6 6 129,-6 3-258,-5 3 258,-4 6-258,-5 7 129,-4 2 0,-1 9-129,-4 5 0,-4 5 0,1 4 0,-4 0 0,-2 3 0,-6-3 0,-4 1 129,-4-4-258,-6-3 258,-7-3-129,-5 2 0,-1-2 0,-15 3-129,-9 3 129,-7 6 129,-9 2-129,-6 6 0,-6-1 129,-4 0 0,-7-1 0,-2-4 130,-4-3-259,-3-8 0,-5-8 0,-6-6 0,-5-6 0,-7-7 0,-4-6 0,-2-7 0,3-9 0,4-7 0,8-6 0,7-3-388,14-5-128,5-14-387,26 12-1161,-1-13-2838,7 2 0,4 1-387,4 1 0</inkml:trace>
          <inkml:trace contextRef="#ctx0" brushRef="#br1" timeOffset="48032.7472">2844 4005 7353,'4'-28'4386,"-4"10"0,0 18-258,0 0-1806,0 0-645,0 0-516,0 0-258,0 0-258,0 0-258,5 9 129,-5-9 0,9 39-129,-5-15 129,5 12-129,-6 3 0,6 7-129,-5 5 0,3 8 0,0 6-129,0 8 0,0 1 0,0 4 0,-1 2-129,3-1 258,-2 1-258,0-2 129,0-2 0,4 0 0,-2-2-129,1 4 129,-1 2-129,2 1 129,-1 3-129,3-1 0,-1-3 0,3-3 129,-3-2-129,1-6 129,-1-5-258,1-6 258,-3-7-258,-3-5 129,-1-3-129,-4-8 0,1-1-129,-3-11-129,0 0-129,0-23-387,0 25-1419,0-25-2709,0 0 387,-11-11-516,2-12 258</inkml:trace>
          <inkml:trace contextRef="#ctx0" brushRef="#br1" timeOffset="51760.9606">961 5198 5418,'-25'4'4257,"25"-4"-129,0 0 129,0 0-1935,34 0-774,-12-4 387,27 4-258,-10-2-258,31 2-258,-6 0-387,25 0-129,-6 0-129,21 0-129,-1 0 0,14-2-258,4-1 0,4-1 0,-3-3 0,1 2 0,-6-2 0,-6 1-129,-10-2 0,-12 2 0,-14 1 0,-15-2-129,-10 3 0,-11-1-129,-7 5-258,-16-7-258,4 9-1032,-20-2-3096,0 0 258,0 0-387,-11 3 129</inkml:trace>
        </inkml:traceGroup>
      </inkml:traceGroup>
    </inkml:traceGroup>
    <inkml:traceGroup>
      <inkml:annotationXML>
        <emma:emma xmlns:emma="http://www.w3.org/2003/04/emma" version="1.0">
          <emma:interpretation id="{C95BAA00-570D-4B94-A3D4-7393C4BD4E28}" emma:medium="tactile" emma:mode="ink">
            <msink:context xmlns:msink="http://schemas.microsoft.com/ink/2010/main" type="paragraph" rotatedBoundingBox="2593,8669 19801,8295 19862,11104 2654,11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766C18-6A2B-40A0-8974-EA5AD031790C}" emma:medium="tactile" emma:mode="ink">
              <msink:context xmlns:msink="http://schemas.microsoft.com/ink/2010/main" type="line" rotatedBoundingBox="2593,8669 19801,8295 19862,11104 2654,11478"/>
            </emma:interpretation>
          </emma:emma>
        </inkml:annotationXML>
        <inkml:traceGroup>
          <inkml:annotationXML>
            <emma:emma xmlns:emma="http://www.w3.org/2003/04/emma" version="1.0">
              <emma:interpretation id="{A2DC6A83-BE0D-4498-A1ED-0CB295DB98C8}" emma:medium="tactile" emma:mode="ink">
                <msink:context xmlns:msink="http://schemas.microsoft.com/ink/2010/main" type="inkWord" rotatedBoundingBox="2599,8947 6423,8864 6447,9970 2623,10053"/>
              </emma:interpretation>
              <emma:one-of disjunction-type="recognition" id="oneOf13">
                <emma:interpretation id="interp65" emma:lang="en-US" emma:confidence="0">
                  <emma:literal>hand</emma:literal>
                </emma:interpretation>
                <emma:interpretation id="interp66" emma:lang="en-US" emma:confidence="0">
                  <emma:literal>NAN D</emma:literal>
                </emma:interpretation>
                <emma:interpretation id="interp67" emma:lang="en-US" emma:confidence="0">
                  <emma:literal>MAN D</emma:literal>
                </emma:interpretation>
                <emma:interpretation id="interp68" emma:lang="en-US" emma:confidence="0">
                  <emma:literal>bland</emma:literal>
                </emma:interpretation>
                <emma:interpretation id="interp69" emma:lang="en-US" emma:confidence="0">
                  <emma:literal>Nan D</emma:literal>
                </emma:interpretation>
              </emma:one-of>
            </emma:emma>
          </inkml:annotationXML>
          <inkml:trace contextRef="#ctx0" brushRef="#br2" timeOffset="95968.4891">1093 8377 12255,'0'-16'5031,"-2"-11"-516,2 27 387,0-23-2580,0 23-1032,0 0-387,23 12-258,-23-12-129,34 36-128,-11-13-388,11 7 0,2 8 0,6 4 0,3 6 0,3 2 0,2 4 0,-2 2 0,1 3 0,-2 3 0,-3-6 0,-3 1 0,-2-6 0,-2-3 0,-3-5 0,-3-6 0,-5-8 0,-3-6 0,-3-4 0,-20-19 0,25 22 0,-25-22 0,0 0 0,0 0-259,0 0-2450,5-11-2322,-5-9-129,-11-8 0,3-4-258</inkml:trace>
          <inkml:trace contextRef="#ctx0" brushRef="#br2" timeOffset="95472.4607">1100 8464 8901,'0'-25'4773,"0"25"-129,0-21-129,0 21-903,0 0-1806,0-23-774,0 23-258,0 0-129,0 0-258,0 14 0,0 5-129,-5 4 0,-1 9-129,-1 6 129,2 8 0,-4 2-128,4 7-130,-1-1 0,3 3 0,3-2 0,0 2 0,0-2 0,2-4 0,3-1 0,2-7 0,0 0 0,0-8 0,-1-5 0,-3-7 0,4-1 0,-7-22-388,6 28-128,-6-28-516,5 18-1419,-5-18-2322,0 0 0,-2-9-387,-5-7 0</inkml:trace>
          <inkml:trace contextRef="#ctx0" brushRef="#br2" timeOffset="96316.509">1751 8451 12642,'-9'-40'5031,"6"24"-387,3 16 387,-16-31-2709,16 31-1161,0 0-258,0 0-129,0 0-515,0 23-259,3-1 0,6 10 0,-4 5 0,6 11 0,-4 4 0,4 6 0,0 1 0,-3 7 0,1-2 0,2-2 0,1 1 0,-3-10 0,6 0 0,-10-14 0,11 6-517,-16-17-4385,3-5-258,-1-7 129,-2-16-387</inkml:trace>
          <inkml:trace contextRef="#ctx0" brushRef="#br2" timeOffset="96967.5459">2475 8553 14448,'7'-29'4902,"-7"29"-129,0 0 0,0 22-3354,-11-1-774,8 13-129,-10 3-129,5 8-129,-5 6-129,-1-1 0,0 5-129,-1-3 0,5-2-258,-4-6 129,6-5 0,0-10 0,2-6-129,3-7 129,3-16 0,0 0 129,0-14-129,1-13 129,7-9 0,2-8 0,3-8 0,3-5 0,0-1 129,5 1 0,-1 2 0,1 8 129,-5 3 0,2 12 0,-6 2 0,1 10 1,-13 20-259,14-21 0,-14 21 0,0 0 0,0 0 0,16 12 0,-9 8 0,4 6 0,-2 6 0,5 9 0,0 6 0,2 8 0,2 3 0,0 10 0,1 0 0,1 3 0,1-2 0,2-3 0,-3-6 0,-1-6 0,1-10 0,-4-10 0,0-5 0,-16-29 0,18 28 0,-18-28-1291,0 0-3095,5-9-903,-5-7 387,-9-7-645</inkml:trace>
          <inkml:trace contextRef="#ctx0" brushRef="#br2" timeOffset="97141.5561">2614 9022 7353,'-20'-30'3999,"20"30"-129,2-21 0,14 8-1806,12 10-1032,3-10-645,10-1-516,10 4-1161,4-1-2193,-3-18-516,16 13 0,-15-17-387</inkml:trace>
          <inkml:trace contextRef="#ctx0" brushRef="#br2" timeOffset="97704.5884">3281 8580 14190,'-2'-25'4902,"-14"25"-258,16 0 129,-2 23-3354,-10-5-645,12 12-129,-6-2-129,6 10-129,0 1-258,0-2 129,0-1-258,2-8 0,2-3 0,-2-7-129,-2-18 0,0 0 0,0 0 0,0 0 0,0-30 0,-4 3 0,0-5 129,-1-5-129,2-1 129,-1 3 0,0-1 129,4 8 0,-3 3-129,3 7 129,0 18 0,7-16 0,-7 16 0,34 18 0,-8 7-129,10 7 259,3 3-259,6 11 0,-1 2 0,-1 8 0,-4-5 0,-2-1 0,-5-2 0,-5-5 0,-6-8 0,-1-6 0,-20-29 0,28 16 0,-28-16 0,22-31 0,-15-6 0,0-11 0,-2-12 0,1-8 0,1-5 0,-4 0 0,4 0 0,4 4 0,2 14 0,-8 5 0,9 21-1162,-14-1-1934,0 30-1806,23-2-258,-10 13-258,-1 12 258</inkml:trace>
          <inkml:trace contextRef="#ctx0" brushRef="#br2" timeOffset="98352.6255">4172 8455 11997,'60'9'5031,"-13"9"-516,10 3 387,-2-5-2709,25 20-774,-13-10-516,10 13-258,-10-3-258,-2 5 0,-16 2-129,-10 3-128,-12 4-130,-11 1 0,-14 1 0,-2-1 0,-23-1 0,-13-3 0,-14-5 0,-15-6 0,-10-2 0,-12-10 0,0-2 0,-9-15-517,12 9-644,-7-21-1161,22-1-2451,14-6-129,8-6 0,17-3-387</inkml:trace>
          <inkml:trace contextRef="#ctx0" brushRef="#br2" timeOffset="98013.6061">4364 8521 16125,'0'0'5031,"20"0"0,-15 16-258,9 16-3870,-10-4-258,10 17-386,-7-1-259,11 8 0,-2 1 0,2 4 0,-2-2 0,2-3 0,-2-2 0,-6-13 0,3-1 0,-13-36-904,14 37-902,-14-37-2838,-14-12-387,3-17 0,-5-7-129</inkml:trace>
        </inkml:traceGroup>
        <inkml:traceGroup>
          <inkml:annotationXML>
            <emma:emma xmlns:emma="http://www.w3.org/2003/04/emma" version="1.0">
              <emma:interpretation id="{F8AE438A-08F1-4EE3-BEA9-FCA199804DDE}" emma:medium="tactile" emma:mode="ink">
                <msink:context xmlns:msink="http://schemas.microsoft.com/ink/2010/main" type="inkWord" rotatedBoundingBox="7660,9146 8647,9125 8661,9790 7675,9811"/>
              </emma:interpretation>
              <emma:one-of disjunction-type="recognition" id="oneOf14">
                <emma:interpretation id="interp70" emma:lang="en-US" emma:confidence="0">
                  <emma:literal>I</emma:literal>
                </emma:interpretation>
                <emma:interpretation id="interp71" emma:lang="en-US" emma:confidence="0">
                  <emma:literal>F</emma:literal>
                </emma:interpretation>
                <emma:interpretation id="interp72" emma:lang="en-US" emma:confidence="0">
                  <emma:literal>[</emma:literal>
                </emma:interpretation>
                <emma:interpretation id="interp73" emma:lang="en-US" emma:confidence="0">
                  <emma:literal>E</emma:literal>
                </emma:interpretation>
                <emma:interpretation id="interp74" emma:lang="en-US" emma:confidence="0">
                  <emma:literal>K</emma:literal>
                </emma:interpretation>
              </emma:one-of>
            </emma:emma>
          </inkml:annotationXML>
          <inkml:trace contextRef="#ctx0" brushRef="#br2" timeOffset="98905.6571">6102 8532 11997,'0'0'5160,"9"-8"-516,14 5 258,11 3-2451,0-2-1290,22 2-258,1-5-387,13 3-129,3-2-258,3 1-129,-1 1-129,-8-2-387,-1 4-129,-25 0-1548,-7 0-2580,-34 0-129,7 15 0,-23-3-387</inkml:trace>
          <inkml:trace contextRef="#ctx0" brushRef="#br2" timeOffset="99159.6717">6182 8720 13287,'5'16'5031,"17"-14"-129,8 0 0,23 8-2967,-5-10-387,27 2-774,5-2-386,13 0-388,-1 0 0,1 2 0,-5 1 0,-11-3 0,-8 8-517,-26-8-1676,-13 5-2709,-30-5 0,15 21-387,-24-7-129</inkml:trace>
          <inkml:trace contextRef="#ctx0" brushRef="#br2" timeOffset="99399.6854">6355 9094 11739,'-24'21'5031,"24"-21"-387,-1 18 387,1-18-2322,21 10-1290,-5-10-387,20 13-258,3-11-386,19 1-388,12 3-259,3-10-1031,19-1-3354,-6 3-387,1-2 129,-4 3-645</inkml:trace>
        </inkml:traceGroup>
        <inkml:traceGroup>
          <inkml:annotationXML>
            <emma:emma xmlns:emma="http://www.w3.org/2003/04/emma" version="1.0">
              <emma:interpretation id="{1D4CA542-A0F2-4BCD-BC82-875AF34A9A9F}" emma:medium="tactile" emma:mode="ink">
                <msink:context xmlns:msink="http://schemas.microsoft.com/ink/2010/main" type="inkWord" rotatedBoundingBox="9814,8512 14915,8402 14976,11210 9875,11321"/>
              </emma:interpretation>
              <emma:one-of disjunction-type="recognition" id="oneOf15">
                <emma:interpretation id="interp75" emma:lang="en-US" emma:confidence="1">
                  <emma:literal>Negated</emma:literal>
                </emma:interpretation>
                <emma:interpretation id="interp76" emma:lang="en-US" emma:confidence="0">
                  <emma:literal>negated</emma:literal>
                </emma:interpretation>
                <emma:interpretation id="interp77" emma:lang="en-US" emma:confidence="0">
                  <emma:literal>•Negated</emma:literal>
                </emma:interpretation>
                <emma:interpretation id="interp78" emma:lang="en-US" emma:confidence="0">
                  <emma:literal>•Legated</emma:literal>
                </emma:interpretation>
                <emma:interpretation id="interp79" emma:lang="en-US" emma:confidence="0">
                  <emma:literal>Negate</emma:literal>
                </emma:interpretation>
              </emma:one-of>
            </emma:emma>
          </inkml:annotationXML>
          <inkml:trace contextRef="#ctx0" brushRef="#br2" timeOffset="100371.741">8267 8391 10707,'3'-32'4644,"-3"32"129,0 0-258,11 14-1935,-11 8-1548,0 13-387,0 4 0,0 9-129,-2 0-258,2 4 0,0-2-129,0-4 0,0-2-129,6-8 129,-3-8-129,2-4 129,-5-24 0,6 19 0,-6-19 0,2-11 0,-2-12 0,0-5 0,0-13 129,-2-7-258,-4-9 0,3-3 0,-4-6 0,3-4 129,2 1-129,2 9 258,0 8-258,0 11 129,0 7 1,4 16-130,-4 18 0,21 0 0,-10 15 0,5 15 0,4 5 0,4 8 0,5 9 0,1 1 0,4 2 0,0 2 0,1-3 0,-1-1 0,-2-5 0,-2-4 0,1-4 0,-5-7 0,-4-6 0,-5-9 0,-17-18 0,27 5 0,-27-5 0,14-30 0,-12-7 0,2-11 0,-4-9 0,1-13 0,-1-6 0,0-4 0,0-2 0,-5 4 0,0 8 0,-4 10 0,5 15 0,-5 11 0,9 34-1291,0 0-3740,-7 15-129,7 13 0,9 11-258</inkml:trace>
          <inkml:trace contextRef="#ctx0" brushRef="#br2" timeOffset="101491.805">9247 8601 14577,'-13'-11'4902,"13"11"-258,0 0 129,24-3-3354,-24 3-645,37-2-129,-16-2-129,11 4-129,-2-5-257,6 1-130,0-4 0,-1 0 0,-3-4 0,-2-2 0,-6-2 0,-7 0 0,-6-2 0,-9 2 0,-2 16 0,-16-27 0,-7 18 0,-11 4 0,-3 5 0,-6 4 0,-2 8 0,-1 4 0,2 7 0,5 4 0,3 1 0,13 6 0,7 0 0,12 7 0,4-2 0,20 4 0,6-1 0,12 5 0,6-7 0,3 1 0,4-9 0,1-5 0,1-7 0,6-6 0,0-12 0,6-4 0,1-14 0,9-11 0,-2-7 0,3-10 0,-6-6 0,-6-1 0,-13-1 0,-13 4 0,-17 2 0,-19 8 0,-13 10 0,-21 8 0,-11 13 0,-6 7 0,-5 2 0,1 14 0,7 7 0,5 4 0,12 1 0,8 6 0,10 0 0,6 1 0,5 1 0,7 0 0,9-8 0,4 4 0,4-5 0,5-8 0,5-8 0,3-9 0,4-4 0,2-19 0,1-6 0,1-9 0,-3-1 0,-4-2 0,-6 3 0,-7 8 0,-8 6 0,-17 22 0,20-1 0,-17 17 0,-3 25 0,0 21 0,0 16 0,4 22 0,1 15 0,6 13 0,1 9 0,6 11 0,2 1 0,1 1 0,1-6 0,1-5 0,-4-15 0,-3-10 0,-2-16 0,-5-20 0,-3-14 0,-6-21 0,-4-15 0,-14-13 0,-10-15 0,-9-4 0,-15-21 0,-9-14 0,-10-16 0,-3-14 0,-5-17 0,5-10 0,8-7 0,7-11 0,20 0 0,9-1 0,21 10 0,4 0 0,13 21 0,1-8-1291,30 19-3869,-10 9-129,8 10 258,2 6-258</inkml:trace>
          <inkml:trace contextRef="#ctx0" brushRef="#br2" timeOffset="102044.8367">10873 8773 13416,'26'-65'4644,"-24"40"-129,-9 0-129,-13-2-2580,-1 20-1032,-13 2-387,4 5 0,-4 5-129,6 11 0,1 4-129,9 3 0,4 0-129,7 2 129,7 1-129,0 1 129,7-2-129,6-2 0,1 0 0,4-3 0,-1-1 0,1-6 0,0-6 0,0-5 129,-2-2 0,0-11 129,-2-9 0,4-3-129,-6-5 258,6 1-257,-2 1-130,4 4 0,-3 4 0,3 10 0,-1 6 0,-1 4 0,2 15 0,-2 8 0,-1 5 0,-1 2 0,2 8 0,-4-10-388,8 5-257,-8-19-258,16 11-903,-30-27-2322,39 0-645,-10-12 0,-1-17-129,6-3-258</inkml:trace>
          <inkml:trace contextRef="#ctx0" brushRef="#br2" timeOffset="103211.9034">11531 8250 12642,'18'-131'5031,"-13"79"-387,2 15 258,-5 0-2451,-2 37-1161,0 0-258,14 40-257,-12 1-775,5 14 0,-2 8 0,6 8 0,0 4 0,-1 1 0,3 1 0,-3-1 0,-1-3 0,-5 0 0,1-2 0,-5-12 0,0-2 0,-12-22 0,6 4-1549,-18-39-515,24 0-387,-38-7-387,29-12 129,-25-24 387,20 7 258,-21-10 516,13 0 1419,-3 12 1161,-7-9 774,18 20 387,-13-9 129,27 32 258,-26-32-387,26 32-387,0 0-516,34-5-387,-6 3-258,22 2-129,5 4-128,18 5-388,7-2 0,11 0 0,7-4 0,1-1 0,1-2 0,-8 0 0,-8-7 0,-17-5 0,-13-1 0,-28-6-130,-18 1-257,-16-2 258,-20 3-129,-11 1 258,-4-1-129,-3 7 129,1 1 129,10 7 0,3 2 0,12 11 0,6 7 129,11 5-258,3 7 259,1 4-259,14 3 0,4 4 0,8 0 0,5-2 0,5-2 0,6-6 0,5-3 0,7-10 0,6-6 0,4-8 0,5-4 0,3-11 0,3-8 0,-1-3 0,-2-4 0,-4-1 0,-7 0 0,-5 2 0,-10 2 0,-12 4 0,-10 1 0,-13 2 0,-12 16 0,-1-21-130,-17 13 130,-9 3-129,-3 5 0,-4 0 129,0 2-129,2 9 129,6 1-129,3 4 129,7 4 0,7 1 129,5 2-129,4 4 129,2-2 0,10 0 0,4-4 1,6 0-130,1-7 0,4-5 0,-1-7 0,6-4 0,0-15 0,4-12 0,-1-10 0,-1-13 0,-2-10 0,-5-13 0,-4-10 0,-11-11 0,-6-4 0,-6-3 0,-11 4 0,-12 8 0,-2 7 0,-3 18 0,-1 15 0,2 21 0,4 19 0,7 18 0,4 22 0,8 20 0,4 14 0,0 13 0,13 11 0,5 4 0,3 5 0,2-7 0,6 3 0,-8-17 0,18 16-2710,-9-27-2192,0-5-129,-1-11-258,3-11 0</inkml:trace>
        </inkml:traceGroup>
        <inkml:traceGroup>
          <inkml:annotationXML>
            <emma:emma xmlns:emma="http://www.w3.org/2003/04/emma" version="1.0">
              <emma:interpretation id="{6D51D746-2788-4FAF-89CD-A1EECBEA98FF}" emma:medium="tactile" emma:mode="ink">
                <msink:context xmlns:msink="http://schemas.microsoft.com/ink/2010/main" type="inkWord" rotatedBoundingBox="16475,8455 19803,8382 19837,9919 16508,9991"/>
              </emma:interpretation>
              <emma:one-of disjunction-type="recognition" id="oneOf16">
                <emma:interpretation id="interp80" emma:lang="en-US" emma:confidence="0">
                  <emma:literal>on</emma:literal>
                </emma:interpretation>
                <emma:interpretation id="interp81" emma:lang="en-US" emma:confidence="0">
                  <emma:literal>or</emma:literal>
                </emma:interpretation>
                <emma:interpretation id="interp82" emma:lang="en-US" emma:confidence="0">
                  <emma:literal>On</emma:literal>
                </emma:interpretation>
                <emma:interpretation id="interp83" emma:lang="en-US" emma:confidence="0">
                  <emma:literal>OR</emma:literal>
                </emma:interpretation>
                <emma:interpretation id="interp84" emma:lang="en-US" emma:confidence="0">
                  <emma:literal>one</emma:literal>
                </emma:interpretation>
              </emma:one-of>
            </emma:emma>
          </inkml:annotationXML>
          <inkml:trace contextRef="#ctx0" brushRef="#br2" timeOffset="103839.9393">15184 8158 7869,'-17'-27'3741,"-7"24"0,24 3 0,-33 25-2193,1-6-645,5 17-129,-9-2 0,10 15-129,-1-4-129,11 10 258,2-7 0,14 7-258,0-9 387,18 2-387,-1-8 258,15-1-258,-3-11 258,12-3 0,-6-14-129,8-6 0,-7-5 129,6-12-644,-8-15-130,2-9 0,-10-10 0,-1-11 0,-7-12 0,-7-11 0,-9-11 0,-2-5 0,-9 3 0,-9 6 0,-7 7 0,-4 14 0,-3 17 0,-5 20 0,3 26 0,-10 3-388,17 35-3224,-14 3-1419,11 8 129,2 5-516,8 3 0</inkml:trace>
          <inkml:trace contextRef="#ctx0" brushRef="#br2" timeOffset="104751.9914">15848 8124 11094,'57'-12'4515,"-36"6"-129,4 6-258,-11 13-2193,-14-13-1161,22 23-129,-19-7-129,6 11 0,-9-1-129,5 10 0,-3-1-129,4 8 129,-5 0-129,6 1-129,-5 1 258,2-1-258,-1-1 129,3-2-258,-5-4 258,3-5-258,-4-3 129,2-6-129,-2-5 129,0-18 0,2 16 0,-2-16 0,-2-9 0,-5-11 0,-4-10-258,-1-7 387,1-10-387,0-13 129,6-11-258,5-11 258,3-9-129,19-1 129,10 1 129,12 4-258,8 10 258,5 19-129,1 15 129,1 20 129,-4 17-129,-3 10 0,-8 17 1,-8 13-130,-8 2 0,-4 1 0,-10 6 0,-9-1 0,-5 1 0,-16-2 0,-11-2 0,-12-3 0,-5-2 0,-10-6 0,-1-5 0,2-5-130,5-6 1,9-3 0,7-2 258,12 1-129,20-8 259,-3 21-259,15-5 0,22 9 0,12 3 0,20 11 0,12 2 0,24 9 0,15 3 0,18 8 0,7 1 0,8 6 0,3-2 0,3 3 0,-4-7 0,-5 0 0,-12-5 0,-12-7 0,-16-11 0,-16-7 0,-17-9 0,-17-8 0,-16-3 0,-21-10 0,-20-2 0,0 0 0,-11-7-4645,-21 0-773,2 5 0,-9-3-258</inkml:trace>
        </inkml:traceGroup>
      </inkml:traceGroup>
    </inkml:traceGroup>
    <inkml:traceGroup>
      <inkml:annotationXML>
        <emma:emma xmlns:emma="http://www.w3.org/2003/04/emma" version="1.0">
          <emma:interpretation id="{AB0E5AED-7590-46E8-A197-92F3AC7F1D14}" emma:medium="tactile" emma:mode="ink">
            <msink:context xmlns:msink="http://schemas.microsoft.com/ink/2010/main" type="paragraph" rotatedBoundingBox="1772,11628 24371,10703 24520,14337 1921,152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B46C88-24A7-4E7C-80B9-1A1F7444B9D9}" emma:medium="tactile" emma:mode="ink">
              <msink:context xmlns:msink="http://schemas.microsoft.com/ink/2010/main" type="line" rotatedBoundingBox="1772,11628 24371,10703 24442,12444 1843,13369"/>
            </emma:interpretation>
          </emma:emma>
        </inkml:annotationXML>
        <inkml:traceGroup>
          <inkml:annotationXML>
            <emma:emma xmlns:emma="http://www.w3.org/2003/04/emma" version="1.0">
              <emma:interpretation id="{0B1D71F2-CD35-4525-9757-CCD6E5024B39}" emma:medium="tactile" emma:mode="ink">
                <msink:context xmlns:msink="http://schemas.microsoft.com/ink/2010/main" type="inkWord" rotatedBoundingBox="2265,11873 2464,12745 1919,12869 1720,11997"/>
              </emma:interpretation>
              <emma:one-of disjunction-type="recognition" id="oneOf17">
                <emma:interpretation id="interp85" emma:lang="en-US" emma:confidence="0">
                  <emma:literal>*NANA</emma:literal>
                </emma:interpretation>
                <emma:interpretation id="interp86" emma:lang="en-US" emma:confidence="1">
                  <emma:literal>*NAN J</emma:literal>
                </emma:interpretation>
                <emma:interpretation id="interp87" emma:lang="en-US" emma:confidence="0">
                  <emma:literal>*Noting</emma:literal>
                </emma:interpretation>
                <emma:interpretation id="interp88" emma:lang="en-US" emma:confidence="0">
                  <emma:literal>*Nana</emma:literal>
                </emma:interpretation>
                <emma:interpretation id="interp89" emma:lang="en-US" emma:confidence="0">
                  <emma:literal>*Nanas</emma:literal>
                </emma:interpretation>
              </emma:one-of>
            </emma:emma>
          </inkml:annotationXML>
          <inkml:trace contextRef="#ctx0" brushRef="#br1" timeOffset="122940.0318">228 11353 12126,'8'16'4902,"-8"-16"-387,17 21 387,-17-21-2967,29 37-774,-13-13-129,14 16-258,-3-6-258,8 14-129,1-1 0,7 2-257,-1-1-130,1-3 0,-4-2 0,-2-6 0,-3-3 0,-7-9-517,1-2 1,-28-23-774,39 19-1935,-39-19-1806,17-1 129,-17 1-129,3-34-387</inkml:trace>
          <inkml:trace contextRef="#ctx0" brushRef="#br1" timeOffset="123186.0459">694 11404 14448,'0'-17'5031,"0"17"-258,0 0 0,-32 7-3483,24 32-645,-10-2-129,-2 16 0,-8 1-129,-3 5-258,-2 1-129,-6-7-387,5 1 0,-5-19-516,14 13-1419,-2-21-2580,2-6 129,4-6-516,3-12 0</inkml:trace>
          <inkml:trace contextRef="#ctx0" brushRef="#br1" timeOffset="123358.0557">362 11799 14706,'87'-32'4773,"-35"16"-387,-6 4-387,-2-6-3483,4-2-1161,7 3-2967,-10 1-774,-15-9-258,-5 5-258</inkml:trace>
          <inkml:trace contextRef="#ctx0" brushRef="#br1" timeOffset="123590.069">540 11276 15222,'0'34'5289,"0"0"-258,3 14-129,-3 0-3612,4 23-387,-2-2-773,8 6-130,-3-4 0,2 0 0,2-1 0,-4-10 0,9 6-1291,-16-14-3611,7-3-258,-1-6 129,-5-5-645</inkml:trace>
        </inkml:traceGroup>
        <inkml:traceGroup>
          <inkml:annotationXML>
            <emma:emma xmlns:emma="http://www.w3.org/2003/04/emma" version="1.0">
              <emma:interpretation id="{DBAAE3B8-9C99-452A-88BD-5C0001B48C67}" emma:medium="tactile" emma:mode="ink">
                <msink:context xmlns:msink="http://schemas.microsoft.com/ink/2010/main" type="inkWord" rotatedBoundingBox="3067,11800 7148,11633 7191,12663 3109,12830"/>
              </emma:interpretation>
            </emma:emma>
          </inkml:annotationXML>
          <inkml:trace contextRef="#ctx0" brushRef="#br1" timeOffset="124332.1114">1522 11502 15609,'21'-23'5031,"-21"23"0,0 0-258,7 9-3741,-2 21-258,-5 2-387,6 11-257,-6 1-130,0 6 0,0 0 0,0-2 0,0-4 0,0-4 0,0-10 0,0-5 0,0-25 0,0 21 0,0-21 0,0-12 0,0-17 0,0-10 0,0-11 0,0-12 0,-2-7 0,2-13 0,0-4 0,0 5 0,2 6 0,0 11 0,1 10 0,2 19 0,4 10 0,-9 25 0,27 14 0,-6 24 0,4 6 0,7 15 0,4 7 0,3 10 0,2 1 0,3-1 0,1-1 0,-1-8 0,-1-3 0,1-10 0,-4-8 0,-1-10 0,-9-10 0,-3-8 0,-6-13 0,-3-5 0,-9-16 0,-4-16 0,-3-10 0,-2-17 0,0-16 0,2-12 0,-1-11 0,6-5 0,1 9 0,0 5 0,7 18 0,-6 8 0,12 31-259,-16 4-2450,13 28-2322,-6 12-258,6 15-129,0 5-129</inkml:trace>
          <inkml:trace contextRef="#ctx0" brushRef="#br1" timeOffset="125128.157">2813 11374 11739,'21'-50'5289,"-15"34"-387,-6 16 129,0-18-903,0 38-3354,-7 12-387,-2 13 0,-6 1-257,3 11-130,-4 3 0,2 1 0,0-1 0,1-8 0,2-8 0,2-6 0,2-8 0,0-7 0,4-7 0,3-16-130,0 0 1,0 0 0,-2-20 129,2-8 129,7-8-387,7-13 387,2-14-129,6-10 129,1-5-129,3 0 129,1 0 1,-2 5-130,-2 9 0,-3 16 0,-6 8 0,-2 21 0,-12 19 0,0 0 0,11 9 0,-7 23 0,-4 9 0,5 8 0,-1 12 0,1 5 0,4 3 0,0 4 0,3-2 0,4-1 0,-2-5 0,4-2 0,0-8 0,1-5 0,1-4 0,-2-11 0,0-4 0,-6-12 0,-1-3 0,-11-16 0,0 0-130,0 0-902,3-16-258,-17-16-645,12 16-1032,-21-14-1935,-2 0 129,-1 1-129,-8-1-387,-4 0 2709,10 10 1161,-6 1 1806,0 1 1677,8 0 2709,26 18-645,-32-19 387,32 19-516,0 0-1548,0 0-774,16 0-903,0 0-387,10 3-129,6 1-258,8-3-258,16-1-516,-2-7-1290,17-9-1935,13-2-516,-6-10 258,11 0-774</inkml:trace>
          <inkml:trace contextRef="#ctx0" brushRef="#br1" timeOffset="125668.1879">3749 11371 12642,'0'-17'5031,"0"17"-387,-15 0 258,-6 8-2838,21 29-903,-12-7-387,10 16 0,-9-5-129,9 7-515,-5-5-130,5 0 0,2-8 0,-1-4 0,1-8 0,0-7 0,0-16 0,0 0 0,0 0 0,7-23 0,-5-6 0,-1-6 0,-1-6 0,0-6-130,0-4 130,0 1 0,0 4 0,0 5 0,0 5 130,0 13-130,0 23 0,25-3 0,-5 17 0,7 25 0,1 11 0,4 8 0,4 8 0,-1 4 0,3-1 0,-3-5 0,1-5 0,-4-11 0,-4-9 0,-1-9 0,-4-12 0,0-11 0,-5-7 0,1-21 0,-4-15 0,2-8 0,-2-17 0,-1-14 0,-2-8 0,-1-6 0,0-2 0,-2 8 0,-2 10 0,-6 7 0,8 21 0,-9 6-517,20 29-4256,-20 10-516,16 8 258,-2 14-516</inkml:trace>
          <inkml:trace contextRef="#ctx0" brushRef="#br1" timeOffset="126308.2245">4827 11294 15996,'19'9'5031,"-10"9"129,0 17-516,-7-4-3741,14 17-129,-7-4-515,3 8-259,-3-3 0,3 1 0,-1-2 0,-2-7 0,0-5 0,-4-10-259,1-1-257,-6-25-129,0 0-258,0 0-258,-2-16-129,-16-26-258,14 6 0,-17-33-516,10 12 516,-14-23 129,8 9 645,-8-4 516,3 4 645,3 16 387,-2-2 258,12 28 258,-4-8 387,13 37 0,7-20-258,24 24-258,-5 1-258,20 18 0,-1-3-258,14 15 0,-1 5-129,8 9-129,-2 6 0,6 10-257,-5-1-130,1 7 0,-5-4 0,-4 1 0,-6-6 0,-10-3 0,-9-11 0,-12-4 0,-15-8 0,-10-4 0,-24-4 0,-13-6 0,-10-3 0,-14-4 0,-7-5 0,-5-3 0,0 0 0,1-7-130,8 0-257,-1-1 0,14-1-129,-1-11-258,23 13-1161,0-5-2838,11-4 0,23 9-258,-23-12-258</inkml:trace>
        </inkml:traceGroup>
        <inkml:traceGroup>
          <inkml:annotationXML>
            <emma:emma xmlns:emma="http://www.w3.org/2003/04/emma" version="1.0">
              <emma:interpretation id="{27A6E70F-0CBA-479E-BFF6-7D35E88660CE}" emma:medium="tactile" emma:mode="ink">
                <msink:context xmlns:msink="http://schemas.microsoft.com/ink/2010/main" type="inkWord" rotatedBoundingBox="7969,11329 13354,11190 13400,12942 8014,13081"/>
              </emma:interpretation>
              <emma:one-of disjunction-type="recognition" id="oneOf18">
                <emma:interpretation id="interp90" emma:lang="en-US" emma:confidence="0">
                  <emma:literal>Implementation-equines</emma:literal>
                </emma:interpretation>
                <emma:interpretation id="interp91" emma:lang="en-US" emma:confidence="0.5">
                  <emma:literal>Implementations equines</emma:literal>
                </emma:interpretation>
                <emma:interpretation id="interp92" emma:lang="en-US" emma:confidence="1">
                  <emma:literal>Implementation requires</emma:literal>
                </emma:interpretation>
                <emma:interpretation id="interp93" emma:lang="en-US" emma:confidence="0">
                  <emma:literal>Implementation-equities</emma:literal>
                </emma:interpretation>
                <emma:interpretation id="interp94" emma:lang="en-US" emma:confidence="0">
                  <emma:literal>Implementation-requires</emma:literal>
                </emma:interpretation>
              </emma:one-of>
            </emma:emma>
          </inkml:annotationXML>
          <inkml:trace contextRef="#ctx0" brushRef="#br1" timeOffset="126851.2555">6847 11244 12900,'13'16'4902,"-13"11"-258,1 12 0,8 14-3225,-10-1-516,1 14-129,0 0-387,0 3 0,0-9 0,5-1-387,0-9 129,4-7-258,-2-8 129,-1-10-516,3-3 129,-9-22-645,7 16-1935,-7-16-1677,-2-9 0,-5-7-258,-6-9-129</inkml:trace>
          <inkml:trace contextRef="#ctx0" brushRef="#br1" timeOffset="127091.2692">6584 11153 10449,'-20'-64'4773,"20"41"0,2 4 129,16 10-2064,0-11-1419,24 17-516,1-6-258,16 9-129,1 0-258,6 0-129,-2 5-258,-7 2-258,2 13-774,-25 1-3354,-2-3-387,-16 5 129,-15 0-645</inkml:trace>
          <inkml:trace contextRef="#ctx0" brushRef="#br1" timeOffset="127330.2829">6440 11853 14964,'68'26'4773,"-22"-15"-129,4-2-129,-4-4-3483,25 6-774,4-4-258,7-3-516,8 3-645,-8-6-3354,2-1 0,-4-1-258,-11-8-387</inkml:trace>
          <inkml:trace contextRef="#ctx0" brushRef="#br1" timeOffset="128584.3546">7577 11641 13287,'23'9'4773,"-23"-9"-258,25 28 0,-8-3-2967,-13-9-645,8 7-516,-6-5-129,-1 0-258,0 0 0,-5-18-258,9 19 0,-9-19 0,0 0 129,0 0-129,23-3 0,-15-13 258,0-2 0,1-5 0,0-4 129,4 2 129,-1-3 0,2 5 0,-1-2 0,6 9 129,-1 1-129,5 12 129,0 3-129,4 2 0,0 10 0,3 8-129,-3 1 0,3 2 0,-3-2 0,-2 3-129,-2-3 0,-6-7 0,-1 0 0,-16-14-129,24 16 129,-24-16 0,0 0 0,23-3 0,-23 3 0,19-29 0,-8 6 129,3 2-129,2-4 129,0 5-129,0 1 129,2 6 0,-2 6 1,4 7-130,-3 2 0,5 12 0,-1 4 0,4 0 0,-2 1 0,4 1 0,1-6 0,2-5 0,1-3 0,-1-6 0,2 0 0,-2-11 0,0-5 0,-3-6 0,-2-2 0,-7-5-130,-2 2 130,-7 4 0,-4 4 130,-5 19-130,0-22 0,0 22 0,-2 11 0,0 14 0,-3 7 0,5 11 0,-2 3 0,2 7 0,0 6 0,2 3 0,3 1 0,1 1 0,-1 0 0,0 0 0,1-4 0,-1-3 0,0-9 0,-1-9 0,0-7 0,-3-16 0,-1-16 0,0 0 0,4-19-259,-4-17-128,0-7 0,0-14-129,0 1 129,-5-16 0,1 3-129,-8-7 258,3 4-129,-6-2 258,5 3 0,1 5 258,5 7-129,4 9 129,6 7 129,19 13 0,7 4 129,14 17 0,5 5 0,6 8 0,-3 8 0,1 13 0,-9 3-129,-5 6-129,-13 2 0,-10-1 1,-11-1-130,-7-4 0,-10-3 0,-19-5 0,-6-5 0,-15-10-259,-4 4-515,-17-13-1677,6-1-2064,-3-8-516,9-1-129,9-4-129</inkml:trace>
          <inkml:trace contextRef="#ctx0" brushRef="#br1" timeOffset="129035.3804">9416 10629 14835,'28'-13'4644,"-28"13"129,0 0-258,20 32-3225,-20-9-258,0 22-258,0-1-129,2 20-386,-1 4-259,8 19 0,-2 6 0,6 6 0,1 1 0,0-2 0,2-2 0,0-13 0,0-6 0,-5-22 0,3-5-130,-8-20-773,8 0-387,-14-30-2322,0 0-1290,0 0 129,0 0-258,0 0-129</inkml:trace>
          <inkml:trace contextRef="#ctx0" brushRef="#br1" timeOffset="129408.4018">9683 11580 11997,'17'-28'4773,"-17"28"-387,25-13 387,-25 13-2580,39-3-903,-14-6-387,18 9-129,0-5-258,12 1-129,-2-8-129,4 1-129,-5-5 0,-8 0-129,-10-2 0,-14-3-129,-15 1 0,-10 1-129,-19 6 129,-9-1-129,-6 9 129,-4 1 0,2 4 0,4 13 0,3 3 129,9 9 0,7-1 0,7 10 129,10-2-129,1 6 129,12-1 0,13 2 0,5-2-129,11-3 0,5-4 0,4-8-258,4 1-258,-6-21-1032,9 1-2838,-9-3-387,-8-5 0,-2-7-387</inkml:trace>
          <inkml:trace contextRef="#ctx0" brushRef="#br1" timeOffset="130211.4477">10455 11358 15222,'0'0'5031,"19"16"-129,-5 2-258,8 10-3225,-10-8-645,11 10-258,-7-5-257,-1 2-259,-3-1-130,-5-4-128,-2 1 0,-3-7-129,-2-16 0,2 21 129,-2-21-129,0 0 258,0 0 0,18-19 129,-7-6 0,1-4 0,4-6 258,2 3-129,0-2 0,3 5 0,-3 5 129,1 8-129,-1 8 129,-2 8-129,-16 0-129,28 24 129,-17-5-129,0 2 129,-2 1-129,-4-3 0,0-1 0,-5-18 0,6 23 0,-6-23 0,0 20-129,0-20 129,-2 18-258,2-18 129,0 0 0,-12 17 0,12-17 129,0 0 0,0 0 0,10-10 129,-10 10 129,34-25-129,-13 11 0,8 3 129,1 2-129,7 7 0,4 2 0,7 0 1,4 7-130,3 0 0,6 1 0,1-5 0,2-3 0,-2 0 0,-3-11 0,-9-5 0,-4-5 0,-11-2-130,-8 0 130,-9 0-129,-13 3 0,-5 2 0,0 18 129,-26-14-129,2 14 129,-4 4-129,1 12 0,1 5 129,4 6 0,6 3 129,6 4-129,6 1 0,4-1 0,12 2 129,8-8-258,8-3 0,6-5-129,-2-10-387,11 5-903,-9-15-2967,5-8-258,-4-9-258,-1-8 129</inkml:trace>
        </inkml:traceGroup>
        <inkml:traceGroup>
          <inkml:annotationXML>
            <emma:emma xmlns:emma="http://www.w3.org/2003/04/emma" version="1.0">
              <emma:interpretation id="{A290A81C-0992-4958-B4B1-5AF60D09F222}" emma:medium="tactile" emma:mode="ink">
                <msink:context xmlns:msink="http://schemas.microsoft.com/ink/2010/main" type="inkWord" rotatedBoundingBox="13593,11295 18142,11109 18184,12149 13636,12335"/>
              </emma:interpretation>
            </emma:emma>
          </inkml:annotationXML>
          <inkml:trace contextRef="#ctx0" brushRef="#br1" timeOffset="130604.4702">12061 11299 14061,'14'11'5031,"-14"-11"-258,21 34-129,-21-34-2967,24 39-516,-10-19-645,4 8-129,-4-3-387,-4 0-258,1 5-258,-7-7-129,5 4 0,-9-9 0,9-1 0,-9-17 258,0 0 129,28 0 387,-10-16 129,8-7 129,1-14 129,9 5 129,-6-7-129,11 10-129,-7 3 129,7 13-258,-8 10 0,1 10-129,-5 18 0,-3 8 0,-4 8-129,-5 2-129,-2 0 0,-6-8-258,1-1 0,-10-34-516,22 36-1419,-22-36-2451,17-6 129,-6-15-387,1-11 129</inkml:trace>
          <inkml:trace contextRef="#ctx0" brushRef="#br1" timeOffset="131084.4976">12851 11130 14577,'0'0'5031,"25"-14"-387,21 11 129,29 3-3354,3 0-516,25 0-258,4-6-258,10 1-258,0-2-129,-6-4-258,1 9-387,-25-8-3741,-2 1-516,-15-2 0,-13 4-387</inkml:trace>
          <inkml:trace contextRef="#ctx0" brushRef="#br1" timeOffset="130877.4858">13009 10719 15093,'30'-12'5160,"-12"19"-516,2 18-258,10 14-3225,-12 4-258,8 12-387,-4 2-129,-1 11-129,-3-3-258,-2 8 129,-6 2-258,-2-4 0,-1-2-387,-7-8-129,3-4-258,-5-22-516,4 8-1677,-2-23-1806,0-20 387,0 0-516,-25-16-129</inkml:trace>
          <inkml:trace contextRef="#ctx0" brushRef="#br1" timeOffset="132048.5528">14053 11294 9030,'20'-34'4386,"-20"34"0,-6-32-258,-13 7-2064,19 25-516,-34-30-387,18 25-387,-9-4-258,5 9-129,-3 0 0,4 14-258,-1 4 129,4 9-129,2 3 0,3 4 0,2 3-129,6 2 0,-1-2 0,4-1 0,0 1 0,4-6-129,5-5 0,-2-4 129,-7-22-129,23 21 258,-23-21 0,28-4 0,-10-17 129,5-6 129,-1-10 0,4-4 0,-1-5 129,2 3-129,-4 0-129,2 10 0,-5 2 0,1 12-128,-3 10-130,-2 9 0,-16 0 0,30 34 0,-14-4 0,0 6 0,0 4 0,0 1 0,2-1 0,-4-7-259,2 1-128,-5-13-129,5 3-258,-16-24-387,26 19-1032,-26-19-2709,16-3 258,-3-13-387,-2-11 129</inkml:trace>
          <inkml:trace contextRef="#ctx0" brushRef="#br1" timeOffset="132676.5887">14571 11155 5805,'-47'-74'4644,"26"45"-387,12 10-129,9 19-1290,0-22-129,20 22-903,5 0-645,26 7-387,6-5-129,20 9 0,-1-8-129,15 4 0,-6-5-129,2 0-129,-14-2-129,-10 0 0,-17 2 129,-11-2-129,-13 2 0,-22-2 0,0 0 0,12 24 0,-12-24-129,-5 29 129,-2-10-129,0 5 0,1 6-258,-3-2-258,9 15-258,-12-20-774,12 22-1677,0-19-1677,0-3 129,-2-5-387,2-18-387</inkml:trace>
          <inkml:trace contextRef="#ctx0" brushRef="#br1" timeOffset="132369.5712">14841 10664 10965,'18'-62'4773,"-16"41"-258,-2 3 0,-2 0-2064,2 18-903,-14 9-516,12 19-129,-12 6-129,8 14-516,-4 7 129,6 13-129,-5 5-129,6 7 0,-1 4-129,4-1-129,0 1-258,2-9 129,5-3-129,-7-15 0,7-3-129,-7-28-516,0 6-1032,-14-32-1419,-2-5-1161,-4-16-129,-3-15-129,-2-5 0</inkml:trace>
          <inkml:trace contextRef="#ctx0" brushRef="#br1" timeOffset="132857.5991">15227 10871 11997,'7'-86'4386,"-7"52"-516,11 17 129,-11 17-3096,18-9-903,-18 9-1161,21 7-1161,-3 12-1548,-18-19-258,26 40-129,-13-19-387</inkml:trace>
          <inkml:trace contextRef="#ctx0" brushRef="#br1" timeOffset="133173.6171">15917 10999 5805,'-16'-9'4515,"-30"9"-387,18 9 129,-10 10-1806,-3-6-903,18 17 0,-11-9-387,20 11-258,-7-5-129,15 7-258,1-6 0,7 3-129,7-3-129,9-1 0,1-6 0,4-3-129,-1-8 0,3-8-258,1-2 0,-3-14-645,13 0-903,-18-13-2838,7-12 129,3-2-516,-1-3 0</inkml:trace>
          <inkml:trace contextRef="#ctx0" brushRef="#br1" timeOffset="133520.637">16072 10968 11997,'7'-17'4773,"-7"17"0,11 12 0,-11-12-2709,16 34-774,-9-18-258,16 14-258,-9-7-258,8 8-129,-6-5-258,-2 3-258,0-1-129,-9-5-258,4 2 129,-9-25 0,7 25-129,-7-25 129,0 0 258,15-18 129,-5-8 129,5-3 258,-1-8 0,7 7 0,-3-4 0,7 12 129,-6 1-129,8 14-129,-6 7-128,6 7-130,-2 16 0,0 6 0,0 10 0,-6-2-775,12 20-2450,-15-12-1677,-2-3-129,-7-4-387,2-6 0</inkml:trace>
        </inkml:traceGroup>
        <inkml:traceGroup>
          <inkml:annotationXML>
            <emma:emma xmlns:emma="http://www.w3.org/2003/04/emma" version="1.0">
              <emma:interpretation id="{C03B8228-972F-4FD6-8986-8A3FD8C9FF66}" emma:medium="tactile" emma:mode="ink">
                <msink:context xmlns:msink="http://schemas.microsoft.com/ink/2010/main" type="inkWord" rotatedBoundingBox="18585,11057 24376,10820 24440,12380 18649,12617"/>
              </emma:interpretation>
            </emma:emma>
          </inkml:annotationXML>
          <inkml:trace contextRef="#ctx0" brushRef="#br1" timeOffset="134113.6709">17057 11162 13674,'54'4'5031,"-24"-4"-387,0-2 0,11-1-3354,-14-17-387,10 6-258,-7-9-129,3 0-129,-9-8-129,0 1-129,-8-5 0,-9-3-129,-4 3 0,-3-3-387,-10 6 129,-10-2 0,0 9 0,-4 4 0,0 7-129,-2 3 129,6 9 0,-1 1 129,21 1 258,-25 1-258,25-1 258,-4 20-258,4-20 516,15 20-258,2-12 387,8 0-129,0-5 0,9 4 0,-4-7 129,6 2-257,-6-2-259,4 0 0,-6 0 0,4 0 0,-3 2 0,1 3 0,-3 2 0,1 2 0,-3 4 0,-2 3 0,-2 3 0,-6 4 0,-3 6 0,-12-6-904,11 11-3740,-15-6-387,-6 6 0,-5-4-387</inkml:trace>
          <inkml:trace contextRef="#ctx0" brushRef="#br1" timeOffset="135080.7262">17826 11059 11997,'60'-14'5031,"-19"10"-258,6-1 129,4-11-1935,13 13-1935,-9-12-387,11 5-258,-9-6-129,-2 1 0,-10-4-129,-12-1-129,-9-1 0,-12 1-129,-12 1 258,-12-1-258,-13 4 129,-14 2-258,-6 5 258,-8 4-258,-1 5 258,-1 0-129,5 9-129,6 7 129,8 3 0,8 4 129,10 4-129,11 3 258,7 2-258,4 2 387,19 2-129,9 3 0,9-5 129,12-1-129,6-4 0,8-6 0,4-5-129,4-9 129,-2-9 0,-2-2-129,-5-14 0,-6-5 129,-8-10-129,-7-4 0,-8-4 0,-12-1 0,-11 0 0,-10 0 0,-4 5 259,-15 5-389,-6 6 260,-7 10-130,-4 5 0,-2 6 0,-2 3 0,4 7 0,2 9 0,5 2 0,4 1 0,6 4 0,3 4 0,7 0 0,3 1 0,2 1-130,0-3 1,5-3 0,4 1 0,2-7 0,-11-17 0,26 20 129,-8-20 129,4 0-129,-1-9 129,4-3 129,-2-4-129,4 1 1,-2 3-130,-1 7 0,-4 5 0,0 7 0,-4 18 0,-2 14 0,-4 12 0,1 13 0,-4 7 0,-3 6 0,1 5 0,-3-2 0,-2-4 0,0-5 0,0-10 0,0-11 0,0-9 0,3-9 0,-3-15 0,0-17 0,16 0 0,-3-24 0,1-19 0,9-12 0,2-22 0,7-15 0,6-13 0,2-4 0,5-3 0,-1 0 0,1 14 0,-8 6 0,2 24 0,-17 8 0,15 30-3871,-26 3-1160,-11 27 0,0 0-387,0 0-129</inkml:trace>
          <inkml:trace contextRef="#ctx0" brushRef="#br1" timeOffset="136164.7882">19475 10846 15738,'16'-7'4644,"-16"7"258,9 23-387,-9-23-3870,0 41-129,-6-18-258,6 9 0,0-7-258,2 1 129,3-2-129,3-5-129,4-3 0,-12-16 0,32 13 129,-12-13-129,5-8 0,-1-8 129,5-3 0,1-10 0,-1-1 129,-3-4 0,-1 1 129,-3 4-129,-6 1 258,-2 6-258,-2 6 129,-12 16 0,20-5-128,-20 5-130,14 27 0,-2-1 0,-1 5 0,3 4 0,2 2 0,4-1 0,0-2 0,3-4 0,2-5 0,1-9 0,1-4 0,1-10 0,-1-2 0,2-14 0,-1-9 0,2-9 0,-1-7 0,1-6 0,-2-3 0,-3 0 0,-3 4 0,-5 1 0,-6 9 0,-7 8 0,-4 10 0,0 16 0,-15-9 0,15 9 0,-24 12 0,13 4 0,0 4 0,4 5 0,5 1 0,2 5 0,6 1 0,8 0 0,5 1 0,6 3 0,2-4 0,3-2 0,2-1 0,2-6 0,-2-4 0,0-3 0,2-9 0,0-5 0,5-2 0,-2-12 0,2-10 0,-3-6 0,-4-6 0,-5-3 0,-6-4 0,-9 2 0,-6 1 0,-6 3 0,0 6 0,-13 6 0,-3 4 0,-2 6 0,-3 4 0,2 4 0,1 5 0,0 0 0,18 0 0,-23 5 0,23-5 0,-5 18 0,5-18 0,5 18 0,-5-18 0,30 14 0,-10-10 0,6-4 0,1 0 0,5 0 0,-2-2 0,6-2 0,1 1 0,-1 3 0,-1 0 0,1 0 0,-2 9 0,-4 7 0,-2 3 0,-3 6 0,-9 7 0,-5-2 0,-4 4 0,-7-7 0,-2 14-1549,-17-20-3353,-1-5-516,-8-12 258,-1-4-387</inkml:trace>
          <inkml:trace contextRef="#ctx0" brushRef="#br1" timeOffset="136331.7978">20830 10401 14835,'34'-91'4644,"-16"58"-516,7 20-516,-9 13-7224,0 2-516,7 19-516,-4 9-258</inkml:trace>
          <inkml:trace contextRef="#ctx0" brushRef="#br1" timeOffset="136876.8289">21380 10856 14577,'91'22'5031,"-42"-19"-258,5-3 129,3 0-2967,-2-9-1290,5-1-258,-6-8 0,-6-3-257,-13-1-130,-13-3-130,-13 2-128,-13 2 129,-17 3-258,-13 2 129,-4 7-258,-6 7 129,3 2 129,2 9 129,7 9 258,7 3-258,11 6 258,8 3 0,6 4 0,13 5 0,8-1 129,8 1-129,3 2-258,3-4 258,1-3-129,5-9-129,1-7 129,1-11 129,5-7 0,6-9 0,1-16 129,12-5 0,1-8 129,12-3 1,9-3-388,9 7 0,-11 3 0,-5 11 0,-11 10 0,-9 13 0,-17 7 0,-15 24 0,-28 9 0,-10 12 0,-15 0 0,-5 1 0,-9-1 0,-8-8 0,-1 1 0,-15-28-1549,8 14-3482,-6-17-258,6 0 0,-6-5-774</inkml:trace>
        </inkml:traceGroup>
      </inkml:traceGroup>
      <inkml:traceGroup>
        <inkml:annotationXML>
          <emma:emma xmlns:emma="http://www.w3.org/2003/04/emma" version="1.0">
            <emma:interpretation id="{7B93B7B2-5AEA-4DAD-BB38-83B1575488FF}" emma:medium="tactile" emma:mode="ink">
              <msink:context xmlns:msink="http://schemas.microsoft.com/ink/2010/main" type="line" rotatedBoundingBox="3061,13499 9794,13555 9781,15077 3048,15020"/>
            </emma:interpretation>
          </emma:emma>
        </inkml:annotationXML>
        <inkml:traceGroup>
          <inkml:annotationXML>
            <emma:emma xmlns:emma="http://www.w3.org/2003/04/emma" version="1.0">
              <emma:interpretation id="{0F3A2D96-FF17-4B51-B645-2823FC3537A8}" emma:medium="tactile" emma:mode="ink">
                <msink:context xmlns:msink="http://schemas.microsoft.com/ink/2010/main" type="inkWord" rotatedBoundingBox="3060,13553 5488,13574 5480,14463 3053,14443"/>
              </emma:interpretation>
              <emma:one-of disjunction-type="recognition" id="oneOf19">
                <emma:interpretation id="interp95" emma:lang="en-US" emma:confidence="1">
                  <emma:literal>sop</emma:literal>
                </emma:interpretation>
                <emma:interpretation id="interp96" emma:lang="en-US" emma:confidence="1">
                  <emma:literal>so p</emma:literal>
                </emma:interpretation>
                <emma:interpretation id="interp97" emma:lang="en-US" emma:confidence="0">
                  <emma:literal>so, p</emma:literal>
                </emma:interpretation>
                <emma:interpretation id="interp98" emma:lang="en-US" emma:confidence="0">
                  <emma:literal>50 p</emma:literal>
                </emma:interpretation>
                <emma:interpretation id="interp99" emma:lang="en-US" emma:confidence="0">
                  <emma:literal>So p</emma:literal>
                </emma:interpretation>
              </emma:one-of>
            </emma:emma>
          </inkml:annotationXML>
          <inkml:trace contextRef="#ctx0" brushRef="#br1" timeOffset="142008.1224">1989 13108 3096,'-51'-8'4257,"22"8"0,-15 0-258,5 0-903,0 3-1161,-9 2-387,14 11-258,-7-7-516,12 7-129,1-1-258,12 1 0,16-16 0,-14 28 0,14-28 0,10 27 129,8-18-129,12 7 129,2-6 0,13 8 0,-2-5 0,8 6-129,1 1-129,1 1 0,-5 2 129,0 4-129,-7-2-129,-5 3 0,-11 2 0,-13 4 129,-8-4-129,-4 2 0,-15-3 0,-8-2 0,-9-4 0,-5-5 1,-6-8-130,2-6 0,-5-4 0,0-6 0,0-10 0,-1-3 0,3-6 0,3 0 0,2 0 0,5 0 0,4 2 0,7 4 0,3 4 0,20 15-259,-21-17-257,21 17-129,0 0-645,0 0-1806,0 0-1935,23-4 258,-2 4-387,8 7-129</inkml:trace>
          <inkml:trace contextRef="#ctx0" brushRef="#br1" timeOffset="142497.1503">2754 13256 12126,'-23'-43'5031,"0"27"-516,-2 6 387,6 10-3225,-17-2-516,15 5-387,-10 8-258,8 12 0,-2 4-258,8 7-129,1 5 0,7 4 0,5 5-129,4-2 0,5 4 0,13-4 129,5-2-129,6-4 0,5-7 0,1-8 129,3-9 0,1-7 0,-2-9 129,2-9-128,-3-16-130,-2-8 0,-8-12 0,-1-5 0,-7-8 0,-9-5 0,-9-6 0,-6 5 0,-13 0 0,-8 7 0,-8 9 0,-6 7 0,0 13 0,-5 6 0,8 17-130,-4 1-1031,20 18-1548,-1 4-2322,5 4 129,9 3-387,9 1-129</inkml:trace>
          <inkml:trace contextRef="#ctx0" brushRef="#br1" timeOffset="143112.1856">3480 13101 13674,'23'-17'5289,"-23"17"-387,0 0 129,7 21-3225,-7-2-903,0 12-129,-2 1-386,2 12-388,-1 2 0,1 11 0,0 2 0,0 2 0,0-1 0,0 0 0,3 1 0,-3-9 0,6-4 0,-6-15-517,0-1 1,0-32-258,0 25 129,0-25-129,-9-16 0,0-19 129,9-6 258,-2-14-129,2-9 258,0-9 129,2-6 129,0 3 129,-2-6 129,0 13-129,-6 1 129,-1 11 129,-4 6-129,4 13 129,0 4-129,7 13 129,4 3-129,15 11 129,4 2 0,17 5 0,-1 3 0,12 13 0,-1 2 0,4 9-129,-5 3 129,-2 4-128,-10 2-259,-7-1 0,-12-1 0,-14 0 0,-4-6 0,-24-3 0,-9-5 0,-15-8 0,-8 1 0,-15-13-775,9 12-1289,-7-12-2709,-3 0-516,5-7 129,12 2-258</inkml:trace>
        </inkml:traceGroup>
        <inkml:traceGroup>
          <inkml:annotationXML>
            <emma:emma xmlns:emma="http://www.w3.org/2003/04/emma" version="1.0">
              <emma:interpretation id="{22557BEF-5F93-49E0-BBD9-073FD62B8B72}" emma:medium="tactile" emma:mode="ink">
                <msink:context xmlns:msink="http://schemas.microsoft.com/ink/2010/main" type="inkWord" rotatedBoundingBox="6572,13528 9794,13555 9781,15077 6559,15050"/>
              </emma:interpretation>
              <emma:one-of disjunction-type="recognition" id="oneOf20">
                <emma:interpretation id="interp100" emma:lang="en-US" emma:confidence="1">
                  <emma:literal>form</emma:literal>
                </emma:interpretation>
                <emma:interpretation id="interp101" emma:lang="en-US" emma:confidence="0">
                  <emma:literal>for m</emma:literal>
                </emma:interpretation>
                <emma:interpretation id="interp102" emma:lang="en-US" emma:confidence="0">
                  <emma:literal>four m</emma:literal>
                </emma:interpretation>
                <emma:interpretation id="interp103" emma:lang="en-US" emma:confidence="0">
                  <emma:literal>For m</emma:literal>
                </emma:interpretation>
                <emma:interpretation id="interp104" emma:lang="en-US" emma:confidence="0">
                  <emma:literal>far m</emma:literal>
                </emma:interpretation>
              </emma:one-of>
            </emma:emma>
          </inkml:annotationXML>
          <inkml:trace contextRef="#ctx0" brushRef="#br1" timeOffset="144292.2531">5017 13605 9030,'-9'-36'4644,"9"11"0,0 25-258,23-7-1548,-23 7-1161,30-9-516,-14 2-129,16 7-387,2-2 0,16 1-258,5-7 0,20 1-129,5-7-129,7 2 0,2-3 0,0-1-129,-5-1 0,-12-1-129,-9 4 0,-17-1 129,-14 5-258,-14-5 129,-18 15 0,3-17 0,-3 17 0,-25 0 0,1 0 0,-5 12 129,-3 8-129,2 3 129,3 7 0,6 4 0,8 5 0,8 2 129,5-2 0,14 0 0,9-9 129,13-3 129,-1-16 0,10-9-129,-6-10 0,4-16-128,-9-10-130,-8-9 0,-4 2-130,-12-9-515,1 15-258,-13-13-1290,2 19-2709,-2 3 129,-5 8-387,7 18 0</inkml:trace>
          <inkml:trace contextRef="#ctx0" brushRef="#br1" timeOffset="143752.2222">5188 13343 12642,'10'-18'5031,"-10"18"-516,0 0 258,18-10-2967,-18 10-774,0 0-258,18-20-129,0 17-129,1-8-129,12 4 0,1-7-128,7-2-259,2-4 0,-1-5 0,0-2 0,-8-3 0,-7 0 0,-15-7-259,-4 5-257,-12-6 129,-10 10-258,-16-2 258,0 8-129,-5 4 258,5 8 129,0 10 129,5 3 129,11 19 0,4 6 387,12 13-129,0 7 258,17 13-129,1 4 129,12 19-515,-3 5-130,7 14 0,-4 2 0,0 4 0,-5-1 0,-3 1 0,-6-8 0,-9-9 0,-2-12 0,-5-12 0,-2-11 0,-12-9 0,0-7 0,-9-14 0,5-1-517,-18-26-1934,13 7-2580,-5-7-129,3-12-129,0-9-129</inkml:trace>
          <inkml:trace contextRef="#ctx0" brushRef="#br1" timeOffset="144780.281">6125 13459 11610,'39'39'5289,"-14"-23"-516,4-7 387,4 7-2064,-10-16-1419,18 0-774,-10-14-644,4-1-259,-5-9 0,-1-3 0,-2-5 0,-6-2 0,-7 0 0,-8-3 0,-6 5 0,-2 2 0,-12 5 0,-10 0 0,1 11-259,-7-4-128,3 11 0,-1 1 129,7 6-129,1 0 258,20 0 0,-21 4 0,21-4 0,0 0 129,0 18 129,0-18 129,16 9 0,1-6 0,-1-3 129,6 4 0,-3-4 0,6 1-257,-3 1-130,4 2 0,-3-2 0,6 5 0,-4 2 0,7 3 0,-2 1 0,0 3 0,-1 5 0,-4 0 0,-6 4 0,-5 2 0,-3 8 0,-11-4 0,2 20-2581,-7-13-2321,-8 2-258,-3-6-258,5 2 0</inkml:trace>
          <inkml:trace contextRef="#ctx0" brushRef="#br1" timeOffset="145344.3133">6856 13381 16770,'43'-54'5031,"-20"36"0,4 17-387,-4-6-3612,11 7-773,-6 3-259,4 11 0,-3 2 0,-5 4 0,-4 5 0,-6 1 0,-3 5 0,-11-6 0,5 5-517,-5-12-128,0 1 0,0-19 258,0 0 0,0 0 387,4-16 129,5-7 129,-4-11 258,9 4-129,-3-6 258,3 10-258,-3-3-128,3 12-259,-14 17 0,29-18 0,-13 18 0,0 2 0,0 10 0,1 4 0,-1 4 0,-1 1 0,-1 2 0,-5-3 0,1 1 0,-4-5 0,-6-16-259,14 18 130,-14-18 129,19 0 258,-19 0-128,29-29-130,-11 3 0,5 2 0,-2 0 0,4 2 0,0 4 0,0 6 0,2 5 0,-3 5 0,1 2 0,-1 9 0,2 7 0,-8-9 0,16 11-4645,-8-4-644,1 2 129,5-11-516</inkml:trace>
          <inkml:trace contextRef="#ctx0" brushRef="#br1" timeOffset="151946.6909">8178 13421 14706,'18'15'5031,"-18"-15"0,17 18-258,-17-18-3225,0 0-516,0 0-386,0 0-646,0 0 0,0 0 0,0 0 0,0 0 0,0 0 0,0 0-1033,0 0-3740,0 0-387,0 0 129,18 0-516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4:11:44.8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6FF634-D0C3-472F-9953-76E6E0CD5D72}" emma:medium="tactile" emma:mode="ink">
          <msink:context xmlns:msink="http://schemas.microsoft.com/ink/2010/main" type="writingRegion" rotatedBoundingBox="2280,6835 2421,6835 2421,7915 2280,7915"/>
        </emma:interpretation>
      </emma:emma>
    </inkml:annotationXML>
    <inkml:traceGroup>
      <inkml:annotationXML>
        <emma:emma xmlns:emma="http://www.w3.org/2003/04/emma" version="1.0">
          <emma:interpretation id="{B0B7FAA5-602B-41B3-96B8-F0DC60EC2486}" emma:medium="tactile" emma:mode="ink">
            <msink:context xmlns:msink="http://schemas.microsoft.com/ink/2010/main" type="paragraph" rotatedBoundingBox="2280,6835 2421,6835 2421,7915 2280,7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E43DB3-94F3-4333-A983-B8A8FD8AA6ED}" emma:medium="tactile" emma:mode="ink">
              <msink:context xmlns:msink="http://schemas.microsoft.com/ink/2010/main" type="line" rotatedBoundingBox="2280,6835 2421,6835 2421,7915 2280,7915"/>
            </emma:interpretation>
          </emma:emma>
        </inkml:annotationXML>
        <inkml:traceGroup>
          <inkml:annotationXML>
            <emma:emma xmlns:emma="http://www.w3.org/2003/04/emma" version="1.0">
              <emma:interpretation id="{E3FC8535-1CF6-4D6C-AE45-0D720F51DCA8}" emma:medium="tactile" emma:mode="ink">
                <msink:context xmlns:msink="http://schemas.microsoft.com/ink/2010/main" type="inkWord" rotatedBoundingBox="2280,6835 2421,6835 2421,7915 2280,7915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145 63 14319,'0'-17'4773,"-8"-8"-129,8 25 0,-21-22-3354,21 22-258,0 0-129,-11 11-129,-2 5-386,4 21-388,-6 8 0,4 15 0,-4 12 0,1 11 0,2 8 0,3 5 0,6-2 0,3-5 0,0-8 0,8-6 0,5-12 0,1-11 0,3-10 0,-2-13 0,-2-7 0,-13-22 0,18 22 0,-18-22 0,0 0-2194,0 0-2579,2-22-258,-5 0 0,-6-10-516</inkml:trace>
        </inkml:traceGroup>
      </inkml:traceGroup>
    </inkml:traceGroup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2:16.7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878A2CD-2602-4F05-814E-E4501751DE63}" emma:medium="tactile" emma:mode="ink">
          <msink:context xmlns:msink="http://schemas.microsoft.com/ink/2010/main" type="inkDrawing" rotatedBoundingBox="6951,2847 10175,2754 10177,2821 6953,2915" semanticType="underline" shapeName="Other"/>
        </emma:interpretation>
      </emma:emma>
    </inkml:annotationXML>
    <inkml:trace contextRef="#ctx0" brushRef="#br0">0 144 11739,'20'-18'5031,"-20"18"-387,17-18-258,1 22-2580,-18-4-516,20 0-258,-20 0-258,44 11-258,-5-10 0,18 10-129,16-7-129,27-1 0,23-3-128,37 0-130,26-7 0,21-4 0,13-1 0,17-1 0,5 3 0,1 3 0,-10 0 0,-30 3 0,-21 2 0,-24 0 0,-21 2 0,-36-12-1162,-17 8-3869,-29-4-258,-16-8-258,-14-11-387</inkml:trace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3:05.5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51A0FB-E830-4E08-92B6-CF22C7B0327E}" emma:medium="tactile" emma:mode="ink">
          <msink:context xmlns:msink="http://schemas.microsoft.com/ink/2010/main" type="writingRegion" rotatedBoundingBox="13481,4077 12911,7211 12186,7079 12756,3945"/>
        </emma:interpretation>
      </emma:emma>
    </inkml:annotationXML>
    <inkml:traceGroup>
      <inkml:annotationXML>
        <emma:emma xmlns:emma="http://www.w3.org/2003/04/emma" version="1.0">
          <emma:interpretation id="{E9C79398-CC16-4FCA-967C-8664AC5A181A}" emma:medium="tactile" emma:mode="ink">
            <msink:context xmlns:msink="http://schemas.microsoft.com/ink/2010/main" type="paragraph" rotatedBoundingBox="13481,4077 12911,7211 12186,7079 12756,3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8BAFDB-398C-4736-A259-2F04B71904FD}" emma:medium="tactile" emma:mode="ink">
              <msink:context xmlns:msink="http://schemas.microsoft.com/ink/2010/main" type="line" rotatedBoundingBox="13481,4077 12911,7211 12186,7079 12756,3945"/>
            </emma:interpretation>
          </emma:emma>
        </inkml:annotationXML>
        <inkml:traceGroup>
          <inkml:annotationXML>
            <emma:emma xmlns:emma="http://www.w3.org/2003/04/emma" version="1.0">
              <emma:interpretation id="{152737EE-749F-49E5-B39D-F8DF3D72ED04}" emma:medium="tactile" emma:mode="ink">
                <msink:context xmlns:msink="http://schemas.microsoft.com/ink/2010/main" type="inkWord" rotatedBoundingBox="13481,4077 12911,7211 12186,7079 12756,3945"/>
              </emma:interpretation>
              <emma:one-of disjunction-type="recognition" id="oneOf0">
                <emma:interpretation id="interp0" emma:lang="en-US" emma:confidence="0">
                  <emma:literal>a?</emma:literal>
                </emma:interpretation>
                <emma:interpretation id="interp1" emma:lang="en-US" emma:confidence="0">
                  <emma:literal>i Y</emma:literal>
                </emma:interpretation>
                <emma:interpretation id="interp2" emma:lang="en-US" emma:confidence="0">
                  <emma:literal>: Y</emma:literal>
                </emma:interpretation>
                <emma:interpretation id="interp3" emma:lang="en-US" emma:confidence="0">
                  <emma:literal>2?</emma:literal>
                </emma:interpretation>
                <emma:interpretation id="interp4" emma:lang="en-US" emma:confidence="0">
                  <emma:literal>• Y</emma:literal>
                </emma:interpretation>
              </emma:one-of>
            </emma:emma>
          </inkml:annotationXML>
          <inkml:trace contextRef="#ctx0" brushRef="#br0">10805 6063 15738,'14'0'4902,"8"0"-258,3 7-387,-1-7-3354,19 12 0,-6-7-387,6 8 0,-7-4-258,-4 5-128,-9 2-130,-5 2 0,-17 3 0,-1 2 0,-17 2 0,-12 2-130,-1 5-128,-9-5-129,0 3 258,0-4-258,8-1 129,3-5 129,10-2 0,7-2 0,11-16 0,0 23 258,18-14-129,9 0 0,5 0 0,5-2 0,4 0 0,0-4-258,2 3 0,-13-6-645,13 0-2451,-20 0-1290,-23 0 0,19-29-387,-19 10-516</inkml:trace>
          <inkml:trace contextRef="#ctx0" brushRef="#br0" timeOffset="133.0076">10967 6335 12384,'37'-4'4257,"24"8"-1677,6-4-2580,-1-6-2838,36 1-1419,1-20-129</inkml:trace>
          <inkml:trace contextRef="#ctx0" brushRef="#br0" timeOffset="-1248.071">11166 3485 11739,'36'-23'4644,"-15"16"-258,8 7 129,8 10-2451,-14-4-1032,16 19-258,-10-6-258,4 11-129,-9-1-129,-5 5 0,-6 0-129,-12-1-129,-1-1 0,-7-1-129,-7-5 0,-9-4 0,5-5-129,-3-2 129,5-5 0,16-10-129,-22 4 129,22-4 0,0-9 0,6-7 0,17-7 0,7-7 129,7-4 0,8-9 0,-1-1 0,3-1 129,-5 2-129,-4 3 129,-10 6 0,-8 5-129,-11 8 129,-9 21-129,0-16 129,0 16 0,-25 11-129,9 12 129,-4 5 0,4 10 0,0-1-129,5 9 258,4-1-129,5 4 0,2-1-129,4 1-129,12-1-129,-3-9-645,17 12-1419,-2-12-2193,-3-3 0,2-4-387,-8-5 129</inkml:trace>
          <inkml:trace contextRef="#ctx0" brushRef="#br0" timeOffset="-534.0305">11047 4636 13674,'16'-18'4773,"-16"18"-129,16 0 0,-16 0-2967,16 13-774,-16-13-258,32 28-129,-16-12-258,4 2-129,3-2-129,-2-4-129,0-1 0,1-7-129,3-4 129,-4 0 0,2-11 0,0-5 129,-3-6 0,-1-2 129,-6-3 129,1 4 129,-7 0 0,-7 23 0,7-25-128,-7 25-259,0 0 0,0 26 0,-9 5 0,0 8 0,-3 7 0,-2 4 0,0 7 0,-6-2 0,6 4 0,-11-13-1162,20 5-3353,-15-1-516,2 0 0,-5-2-258</inkml:trace>
        </inkml:traceGroup>
      </inkml:traceGroup>
    </inkml:traceGroup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3:14.6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982601-5BB9-459B-954A-EFC9A8939850}" emma:medium="tactile" emma:mode="ink">
          <msink:context xmlns:msink="http://schemas.microsoft.com/ink/2010/main" type="inkDrawing" rotatedBoundingBox="19387,4872 21744,4950 21744,4976 19386,4898" semanticType="underline" shapeName="Other">
            <msink:sourceLink direction="with" ref="{81CF1B10-A1A3-4033-9278-B7C9038A9976}"/>
          </msink:context>
        </emma:interpretation>
      </emma:emma>
    </inkml:annotationXML>
    <inkml:trace contextRef="#ctx0" brushRef="#br0">13 12 11352,'-32'-9'4773,"32"9"-258,0 0 129,0 0-2838,9-2-516,23 6-387,0-2-129,26 6 0,10-4-129,28 3-129,16-5 0,29 5-257,15-7-259,26 4 0,4-1 0,5 1 0,-6-1 0,-11 1 0,-16 1 0,-19 0 0,-20 3 0,-26-7 0,-17 5 0,-19-6 0,-7 14-904,-25-9-3998,-7 1-387,-18-6 129,0 0-645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3:00.1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E9C454-82F4-4C90-AE03-92A6C7B37B3D}" emma:medium="tactile" emma:mode="ink">
          <msink:context xmlns:msink="http://schemas.microsoft.com/ink/2010/main" type="inkDrawing" rotatedBoundingBox="16334,5463 18504,5485 18503,5515 16333,5493" semanticType="underline" shapeName="Other">
            <msink:sourceLink direction="with" ref="{C24E83DA-4ADA-470D-9CC8-4F6DFA033BB1}"/>
          </msink:context>
        </emma:interpretation>
      </emma:emma>
    </inkml:annotationXML>
    <inkml:trace contextRef="#ctx0" brushRef="#br0">14775 4828 13674,'27'5'4773,"-11"-1"0,4-1-129,-20-3-3225,48 9-129,-16-9-387,19 9-258,6-9-129,21 4-386,13-4-130,26 0 0,19 0 0,17-2 0,5 0 0,7 0 0,-1 2 0,-2 0 0,-9 0 0,-16 0 0,-16 6 0,-23-4 0,-13 5 0,-32-7-1420,-5 0-3353,-48 0-387,0 0 258,-42 1-516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2:49.4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3D1BFFE-19B9-45E4-B05E-0EB4E46EA152}" emma:medium="tactile" emma:mode="ink">
          <msink:context xmlns:msink="http://schemas.microsoft.com/ink/2010/main" type="writingRegion" rotatedBoundingBox="1992,4472 2167,7445 1545,7481 1369,4509"/>
        </emma:interpretation>
      </emma:emma>
    </inkml:annotationXML>
    <inkml:traceGroup>
      <inkml:annotationXML>
        <emma:emma xmlns:emma="http://www.w3.org/2003/04/emma" version="1.0">
          <emma:interpretation id="{8991566B-2EAB-4921-8855-3C7012B67559}" emma:medium="tactile" emma:mode="ink">
            <msink:context xmlns:msink="http://schemas.microsoft.com/ink/2010/main" type="paragraph" rotatedBoundingBox="1992,4472 2167,7445 1545,7481 1369,45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A27CC8-3320-48EA-BC86-6A60B24E7EAC}" emma:medium="tactile" emma:mode="ink">
              <msink:context xmlns:msink="http://schemas.microsoft.com/ink/2010/main" type="line" rotatedBoundingBox="1992,4472 2167,7445 1545,7481 1369,4509"/>
            </emma:interpretation>
          </emma:emma>
        </inkml:annotationXML>
        <inkml:traceGroup>
          <inkml:annotationXML>
            <emma:emma xmlns:emma="http://www.w3.org/2003/04/emma" version="1.0">
              <emma:interpretation id="{BA70B32D-B2B5-4C17-A09E-68AB0854BA66}" emma:medium="tactile" emma:mode="ink">
                <msink:context xmlns:msink="http://schemas.microsoft.com/ink/2010/main" type="inkWord" rotatedBoundingBox="1992,4472 2167,7445 1545,7481 1369,4509"/>
              </emma:interpretation>
              <emma:one-of disjunction-type="recognition" id="oneOf0">
                <emma:interpretation id="interp0" emma:lang="en-US" emma:confidence="0">
                  <emma:literal>Hit</emma:literal>
                </emma:interpretation>
                <emma:interpretation id="interp1" emma:lang="en-US" emma:confidence="0">
                  <emma:literal>¥1/</emma:literal>
                </emma:interpretation>
                <emma:interpretation id="interp2" emma:lang="en-US" emma:confidence="0">
                  <emma:literal>is/</emma:literal>
                </emma:interpretation>
                <emma:interpretation id="interp3" emma:lang="en-US" emma:confidence="0">
                  <emma:literal>Pt</emma:literal>
                </emma:interpretation>
                <emma:interpretation id="interp4" emma:lang="en-US" emma:confidence="0">
                  <emma:literal>HI</emma:literal>
                </emma:interpretation>
              </emma:one-of>
            </emma:emma>
          </inkml:annotationXML>
          <inkml:trace contextRef="#ctx0" brushRef="#br0">-188 3892 6837,'32'-12'4773,"-14"3"-258,9 9-258,-1 0-903,-6 0-1419,24 5-645,-19-1-387,13 8-258,-12 1-258,1 6 0,-9 1-129,-4 3-258,-7 4 129,-7-1-258,0 6 0,-16-3-258,-2 5 129,-8-9-387,3 5 129,-9-12-129,10 5 0,-6-13 0,12 5 129,-4-12 0,20-3 0,0 0 387,0 0 0,2-10 0,14-8 258,11-2 129,1-8 0,11-1 258,-1-6-258,6 3 0,-7-4 0,3 6 129,-10 0-258,-2 6 0,-12 1 0,-16 23 0,13-26 129,-13 26-129,0 0 129,-18-9-129,2 9 129,0 7-129,-2 5 129,2 8-129,0 1 129,4 8-129,-1-1 258,8 4-258,-1 0 129,6 4 0,0-2 0,15-1-129,-1-1 0,9 0 0,0-1-129,4-3-129,5 4-129,-4-12-645,11 10-2193,-6-9-1677,-7-5 129,4 0-387,-6-9-516</inkml:trace>
          <inkml:trace contextRef="#ctx0" brushRef="#br0" timeOffset="820.0468">399 5177 6192,'4'-45'5031,"-4"24"-387,0 21-258,0 0-645,0 0-1419,0 0-1032,-22 23-258,19 11-387,-13 0 0,9 17-129,-9-1-129,7 14-258,-5 0 129,5 7-129,0 0-129,0-3-258,4 1 0,-4-12-258,9 5-258,-13-22-774,13 1-3096,0-8-258,-2-6 0,1 0-258</inkml:trace>
          <inkml:trace contextRef="#ctx0" brushRef="#br0" timeOffset="557.0318">24 5175 10707,'0'0'4386,"19"-2"129,-19 2-387,34 20-2838,-34-20-387,27 28-387,-15-8-258,6-1-516,0 10-387,-9-13-1032,12 12-774,-8-6-1161,-13-22-903,28 21-129,-28-21-258</inkml:trace>
          <inkml:trace contextRef="#ctx0" brushRef="#br0" timeOffset="1480.0846">56 6285 7224,'9'-21'4644,"7"13"129,12 7-387,1 1-1161,-3-7-1290,24 7-516,-14 0-516,10 0-387,-10 0-129,1 1-129,-10 5 0,-4 4-258,-23-10 258,19 27-387,-19-7 258,0 1-258,-14 6 129,-7-1-129,-4 6 129,-4-1-129,-1 2-129,-4 1 129,2-2 0,-1 0 0,1 0 0,3-3 129,8-1-129,-1-5 129,8 0 0,5-3 0,4-2 0,5-2 129,0-16 0,21 21 129,-3-16-129,5 2 129,0-1 0,6-3-129,-3-1-129,3 2 129,-4-1-129,0-3-129,0 4 0,-6-4-258,6 0-516,-14-9-1290,-11 9-2580,28-18 258,-28 18-516,11-27 0</inkml:trace>
          <inkml:trace contextRef="#ctx0" brushRef="#br0" timeOffset="1698.0971">138 6521 9675,'0'0'4902,"0"0"0,19 0-387,4 0-1677,17 9-1677,-5-7-387,13 0-774,7 5-1290,2-7-3096,-5 0-258,1-2-258,-10-8-258</inkml:trace>
        </inkml:traceGroup>
      </inkml:traceGroup>
    </inkml:traceGroup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4:59.00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861A24-489C-4AE3-ADF9-0AD4B8F467EC}" emma:medium="tactile" emma:mode="ink">
          <msink:context xmlns:msink="http://schemas.microsoft.com/ink/2010/main" type="writingRegion" rotatedBoundingBox="2034,16 19865,157 19833,4260 2002,4120"/>
        </emma:interpretation>
      </emma:emma>
    </inkml:annotationXML>
    <inkml:traceGroup>
      <inkml:annotationXML>
        <emma:emma xmlns:emma="http://www.w3.org/2003/04/emma" version="1.0">
          <emma:interpretation id="{E9227975-CCD1-4E7A-B5A3-13C56C067F79}" emma:medium="tactile" emma:mode="ink">
            <msink:context xmlns:msink="http://schemas.microsoft.com/ink/2010/main" type="paragraph" rotatedBoundingBox="2154,17 19865,157 19851,1997 2139,1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1DDDFD-4C7F-4991-BEA2-729CF51374E9}" emma:medium="tactile" emma:mode="ink">
              <msink:context xmlns:msink="http://schemas.microsoft.com/ink/2010/main" type="line" rotatedBoundingBox="2154,17 19865,157 19851,1997 2139,1857"/>
            </emma:interpretation>
          </emma:emma>
        </inkml:annotationXML>
        <inkml:traceGroup>
          <inkml:annotationXML>
            <emma:emma xmlns:emma="http://www.w3.org/2003/04/emma" version="1.0">
              <emma:interpretation id="{57AD83D1-D9CD-4296-954F-EB6E3BA3E3A3}" emma:medium="tactile" emma:mode="ink">
                <msink:context xmlns:msink="http://schemas.microsoft.com/ink/2010/main" type="inkWord" rotatedBoundingBox="2149,568 6218,600 6210,1561 2142,1529"/>
              </emma:interpretation>
              <emma:one-of disjunction-type="recognition" id="oneOf0">
                <emma:interpretation id="interp0" emma:lang="en-US" emma:confidence="0">
                  <emma:literal>NAND</emma:literal>
                </emma:interpretation>
                <emma:interpretation id="interp1" emma:lang="en-US" emma:confidence="0.5">
                  <emma:literal>NAN D</emma:literal>
                </emma:interpretation>
                <emma:interpretation id="interp2" emma:lang="en-US" emma:confidence="0">
                  <emma:literal>WAND</emma:literal>
                </emma:interpretation>
                <emma:interpretation id="interp3" emma:lang="en-US" emma:confidence="0">
                  <emma:literal>NASD</emma:literal>
                </emma:interpretation>
                <emma:interpretation id="interp4" emma:lang="en-US" emma:confidence="0">
                  <emma:literal>NARD</emma:literal>
                </emma:interpretation>
              </emma:one-of>
            </emma:emma>
          </inkml:annotationXML>
          <inkml:trace contextRef="#ctx0" brushRef="#br0">2 186 5289,'2'-39'5031,"-2"9"-387,0 30-129,0 0-1806,0 0-774,0 14-516,-3 7-645,3 22-258,0 0 0,0 14-129,0 0-129,1 8 0,1-1 0,3-1-129,-1-1 0,0-3 0,-1-4-129,-1-7 0,0-5 129,-1-10-129,-1-8 0,2-7 0,-2-18 0,0 0 0,0-14 0,2-16 0,0-15 0,1-6 0,-1-14-129,3-6 258,-1-5-258,1-1 129,-1 3-129,-2 6 258,-2 9-129,0 11 0,0 11 0,0 14 0,0 23 0,0 0 129,0 0-129,7 12 129,3 17-129,8 6 0,5 6 129,9 5-129,6 4 129,10 4-129,5-1 258,6-1-258,1 1 129,1-3-129,-1-2 129,-5-4-129,-3-5 129,-9-8 0,-9-6 0,-4-11 0,-11-11 129,-1-3 0,-9-17 0,-2-12-129,-7-12 129,0-5 0,0-15-258,-3-10 129,1-11-129,2-1 0,0-3-129,0 3 129,3 8-258,1 8-129,5 17-258,-7 5-516,-2 45-1290,0 0-2709,17 7 258,-13 18-387,3 9-645</inkml:trace>
          <inkml:trace contextRef="#ctx0" brushRef="#br0" timeOffset="633.0363">1342 177 9159,'3'-50'5160,"-3"33"-387,0 17 0,-3-22-1806,3 33-1806,-9 9-645,4 13 0,-6 5-258,4 12 0,-2 3-129,0 4 0,-2 0 129,4-2-387,0-2 258,2-6-387,3-5 258,-1-10-129,1-3 129,0-12-258,2-17 129,0 0 0,0 0 0,4-17 129,3-14-129,3-11 129,1-8-129,7-11 129,1-4-129,1-1 258,1-5-129,2 5 129,-5 2 0,2 9 129,-8 3-129,2 17 129,-6 6 0,-8 29-129,17-18 129,-17 18 0,15 25-129,-8 11 0,0 6-129,3 10 258,-2 5-258,0 5 258,1 4-258,4-2 0,-2 0 258,3 0-258,0-2 129,2-3-129,0-6 0,2-5-129,-2-5 129,0-9-129,0-4-258,-9-12-129,7-2-258,-14-16-645,0 0-1032,0 0-2580,0-28 129,-18-1-129,-3-6-516</inkml:trace>
          <inkml:trace contextRef="#ctx0" brushRef="#br0" timeOffset="806.0459">1317 513 4386,'-18'-14'4128,"18"14"-129,16-3 0,9 1-2193,12 2-774,10 0-516,8 3-645,13-1-645,-3-2-1032,3-5-1935,10 1-258,-17-13-129,6 4-129</inkml:trace>
          <inkml:trace contextRef="#ctx0" brushRef="#br0" timeOffset="1356.0776">2046 312 6966,'8'-65'4902,"-8"34"-129,0 12-387,0 19-1419,-16-23-903,16 23-903,-9 12-258,9 13-387,-9 2 0,7 12-129,-7 2-129,7 9 129,-1-2-258,1 1-129,2-4 129,0-8-129,0-6 0,0-8-129,0-23 129,0 0 0,0 0-129,12-11 129,-8-17-129,-2-8 129,1-9-129,-1-4 129,-2-3 0,2 2-129,-2 0 129,0 10 0,0 4 129,0 9-129,0 27 0,9-18 0,-9 18 129,25 18 0,-9 13-129,7 6 129,3 6-129,7 6 0,2 5 129,1 1-129,-1-2 0,1 1 0,-4-8 129,-4-7-129,-5-5 129,-1-11 0,-22-23 129,28 16 0,-28-16-129,20-29 258,-17-4-258,1-10 129,-4-12-129,0-11 0,0-9-258,0-1 129,0 1-129,0 6-129,0 14-258,-2-2-516,9 35-1161,-3 1-2838,-4 21 0,0 0-387,23 21 0</inkml:trace>
          <inkml:trace contextRef="#ctx0" brushRef="#br0" timeOffset="2032.1163">3121 108 6837,'-28'-82'4515,"28"54"129,1 8-516,12-5-1419,29 25-645,-8-2-645,25 15-258,-6-4-258,18 19-258,-1 2-129,13 15-258,-2 1 0,2 8 0,-3 2-129,-5 3 0,-7 3-129,-10-3 0,-11-2 129,-14-5-129,-15-8 129,-14-1 0,-11-9 0,-22-6-129,-19-5 258,-14-7-387,-15-3 129,-12-8 0,-7-2-129,-9-3 129,0 0-129,0-8 0,8 0-129,2-4 0,13 3-129,6-7-258,24 16-1419,4-7-2709,13 0-129,10 0-129,25 7-516</inkml:trace>
          <inkml:trace contextRef="#ctx0" brushRef="#br0" timeOffset="1684.0964">3162 117 10965,'48'-36'5031,"-48"36"-129,28-16-129,-28 16-2709,20 14-1032,-16 10-387,4 16-129,-2 1-129,1 11 0,-2 3-129,2 6-129,0-3 129,-1 1-387,1-6 258,0-5-258,0-5 129,-2-9-129,3-7 0,-8-27-258,5 24-129,-5-24-129,0 0-645,-13-40-645,13 15-1548,-12-16-1161,-2-9-387,-8-7 129,-1-7-258</inkml:trace>
        </inkml:traceGroup>
        <inkml:traceGroup>
          <inkml:annotationXML>
            <emma:emma xmlns:emma="http://www.w3.org/2003/04/emma" version="1.0">
              <emma:interpretation id="{A2EA5968-A809-44B2-908F-F3D554757396}" emma:medium="tactile" emma:mode="ink">
                <msink:context xmlns:msink="http://schemas.microsoft.com/ink/2010/main" type="inkWord" rotatedBoundingBox="7373,58 19865,157 19851,1997 7359,1898"/>
              </emma:interpretation>
              <emma:one-of disjunction-type="recognition" id="oneOf1">
                <emma:interpretation id="interp5" emma:lang="en-US" emma:confidence="0">
                  <emma:literal>Implementation</emma:literal>
                </emma:interpretation>
                <emma:interpretation id="interp6" emma:lang="en-US" emma:confidence="1">
                  <emma:literal>Implementation _</emma:literal>
                </emma:interpretation>
                <emma:interpretation id="interp7" emma:lang="en-US" emma:confidence="0">
                  <emma:literal>Implementation.</emma:literal>
                </emma:interpretation>
                <emma:interpretation id="interp8" emma:lang="en-US" emma:confidence="0">
                  <emma:literal>Implementations</emma:literal>
                </emma:interpretation>
                <emma:interpretation id="interp9" emma:lang="en-US" emma:confidence="0">
                  <emma:literal>Implementation?</emma:literal>
                </emma:interpretation>
              </emma:one-of>
            </emma:emma>
          </inkml:annotationXML>
          <inkml:trace contextRef="#ctx0" brushRef="#br0" timeOffset="6747.386">11433 508 14448,'12'21'4902,"-1"-1"-258,-2-2-129,9 16-3483,-15-8-129,8 12-645,-8-3-129,-3 1-387,0 1-258,0-10 129,-3 1-129,3-28 0,-13 22 129,13-22 0,-3-16 129,3-13 258,5-8 258,9-8 129,2-6-129,7 5 387,-1-2-258,6 10 258,-3 3-258,5 15 129,-1 6-387,1 14 129,-3 10-129,1 15-129,-3 7 0,0 8-129,-2 2 0,-3 4-387,-2 2 129,-13-10-645,11 10-903,-16-20-2838,0-8 0,0-20-258,0 0 0</inkml:trace>
          <inkml:trace contextRef="#ctx0" brushRef="#br0" timeOffset="7571.4331">12036 513 12771,'34'-21'4644,"-4"19"-129,7 2 0,18 4-3096,-10-4-516,21 9-258,0-9-129,12 2-129,2-2-129,3 0-129,-2-2 129,-9-2-129,-11-3 129,-9 2 0,-19-2-129,-13 5 0,-20 2 0,0 0 0,-32 0 0,3 0-129,-3 7-129,0 5 129,2 4-129,3 4 129,6 3 0,7 2-129,5 2 129,5 1-258,4 1 258,0 1-258,2 0 258,4-3-258,4 1 129,-1-8 0,4-2 0,-13-18 129,30 16 0,-11-16 0,5-9 258,4-11-129,2-8 129,6-1 258,-1-3-129,3 6-129,-4-3 1,-1 8-259,-2 5 0,-1 10 0,-7 6 0,-2 0 0,-5 15 0,-16-15 0,27 35-388,-22-19-515,10 13-516,-15-29-3225,14 23-387,4-23 0,14-7-387</inkml:trace>
          <inkml:trace contextRef="#ctx0" brushRef="#br0" timeOffset="7024.4018">12269-155 14448,'12'-95'4773,"-12"95"-129,9 15 129,0 40-3483,-9 7-516,11 23-129,-6 3 0,6 11 0,-2 1-515,1-1-130,-1-4 0,-2-3 0,-1-5 0,-6-7-259,2-3-257,-2-18-387,0 1-387,-18-30-2193,9-7-1677,-7-21 387,16-2-516,-30-26-129</inkml:trace>
          <inkml:trace contextRef="#ctx0" brushRef="#br0" timeOffset="8123.4647">13520 467 13674,'-2'-35'4644,"27"22"258,7-1-258,23 12-2838,-7-8-774,20 10-258,-6-6-129,5 6-258,-8 0-128,-2 0-259,-11 0 0,-5 6 0,-11 1 0,-5 2 0,-7 3 0,-4 4 0,-3 4 0,-2 1 0,0 4 0,-6 0 0,3 3-388,-8-8-902,4 6-3354,-9-8-516,7-18 387,-29 22-774</inkml:trace>
          <inkml:trace contextRef="#ctx0" brushRef="#br0" timeOffset="7851.4491">13760-283 15867,'-13'-66'5031,"13"66"0,0 0-258,0 30-3741,2 13-387,9 23-257,-2 5-388,3 14 0,1 8 0,-3 4 0,-1 5 0,-4-4 0,-1-4 0,-4-14 0,0 0-517,-11-23-386,10-2-129,-17-34-1161,18 1-2709,0-22 129,-23-2-258,7-19 129</inkml:trace>
          <inkml:trace contextRef="#ctx0" brushRef="#br0" timeOffset="8280.4737">14116 78 12255,'14'-150'4257,"-2"99"-774,-12 4-387,0 47-4386,0 0-2322,0 16-258,0 29-645,0 1-129</inkml:trace>
          <inkml:trace contextRef="#ctx0" brushRef="#br0" timeOffset="8860.5067">14681 387 10449,'-5'22'4515,"-7"-6"129,-1 3-387,11 13-2322,-12-11-516,14 15-387,-5-9 0,5 5-645,5-4 129,6 2-387,-1-5 129,3-3-258,-2-6-129,-11-16 0,21 14-129,-21-14-129,23-14-129,-14-18-129,10 1-258,-8-15 0,14 9-258,-12-15 258,6 15 0,-8 0 645,1 6 0,-3 15 516,-9 16 258,0 0 516,0 0 0,20 11 258,-20-11-258,12 43 129,-7-24-258,13 11-129,-7-8 0,8 6-516,-2-1 129,-1-2-516,0 2 129,-6-4-258,1-2 129,-4-3-258,-7-18 258,16 12 0,-16-12 0,30-12 387,-8-13-129,6-2 258,2-3-129,6 3 130,-1 2-388,5 9 0,-7 7 0,1 9 0,-2 6 0,-7 10-259,7 11-257,-12-11-1548,15 14-2709,-3-7-258,13 0-129,1-7-516</inkml:trace>
          <inkml:trace contextRef="#ctx0" brushRef="#br0" timeOffset="2796.16">5633 142 5547,'4'-22'4773,"-4"22"-129,0 0-258,14 27-1419,-14-9-1548,10 21-387,-4-3-258,8 15-258,-5-1-258,2 7 0,-2-4-129,-2-1-258,0-2 0,-4-11-387,6 3-387,-9-20-774,6 6-1161,-5-12-1548,-1-16-387,0 0 129,0 0-387</inkml:trace>
          <inkml:trace contextRef="#ctx0" brushRef="#br0" timeOffset="3090.1767">5297-90 7869,'-27'-21'4644,"27"21"129,0-16-387,0-3-1806,29 19-774,-10-6-516,26 6-387,-6 0-129,18 0-387,1 0 0,8 0-387,0 2 0,-2 2-387,2 13-387,-22-17-1419,4 18-2580,-19 2 129,-10 5-387,-17 3-258</inkml:trace>
          <inkml:trace contextRef="#ctx0" brushRef="#br0" timeOffset="3345.1914">5217 627 9546,'42'18'4644,"-15"-13"-387,9 6 0,13 7-2709,-2-11-774,15 5-774,9 6-774,-3-11-1032,14 2-1806,-6 4-774,-1-8-516,1 0 129</inkml:trace>
          <inkml:trace contextRef="#ctx0" brushRef="#br0" timeOffset="4532.2593">6428 489 8127,'14'-18'4773,"-14"18"0,0 0-258,0 0-1419,27 10-1935,-27-10-387,9 36-258,-5-16 0,3 6-387,-2 1 0,0 0-258,4 5 0,-5-7-387,5 3 129,-7-10-258,6 1 129,-8-19 129,0 0 0,0 0 129,18 0 258,-12-16 258,-3-12 0,6-1 258,-2-8-258,7 3 258,-5-3-258,5 8 129,-3 1-258,3 8 0,-1 4-129,-13 16 129,25-7 0,-25 7-129,23 11 0,-11 5 0,1 4 0,-1 1 0,1 2 129,-3 0-258,1 2 258,-2-2-258,2-3 258,-4-2-258,-7-18 387,16 17-387,-16-17 258,16 0 0,-7-16 0,3-1 129,-1-8-129,5 2 129,-2-4-258,0 7 258,0 1-258,-14 19 129,29-20-258,-29 20 129,30 0 0,-30 0 0,32 16 129,-10-2-129,1 2 258,5 2-387,4 0 258,0-2-129,4-4 129,1-3-129,-1-5 0,1-4 129,-1-4-129,-1-10 258,-3-5-387,-1-6 387,-5-2-258,-3 0 129,-3 2-258,-4 6 258,-5 3-129,-11 16 0,0 0 129,0 0-129,0 0 0,8 25 129,-8 3 0,0 8-129,2 6 258,4 6-258,1 6 129,2 5-129,3 5 129,-1 3-129,1 1-129,-1 1 129,0-5-129,-4-5 0,-2-8-129,-3-13 129,0-8-258,-2-30 0,0 18-129,-9-27-129,5-11-129,-8-22-129,8 1 0,-10-23-129,12 1 129,-9-17 129,11 6 258,-3-6 0,3 3 258,5 8 516,4 1 258,11 17 0,-4 3 0,10 16 387,-6 1-387,12 17 258,-9 0-129,9 14-129,-7-2 0,3 4-129,-6 5 0,1 9 0,-5-2-129,-2 4 129,-7 2-258,-2-1 129,-7 2-129,-2 1-129,-12-1 0,-11-5-129,-4 4-258,-17-15-1032,7 6-2838,-20-6-516,-1-3 0,-6-2-516</inkml:trace>
          <inkml:trace contextRef="#ctx0" brushRef="#br0" timeOffset="4884.2792">7896-449 11739,'98'-67'5160,"-47"43"-516,-4 7 387,4 15-2838,-12 0-1161,13 18-387,-9 14-129,-2 22-129,-11 14-129,-2 23 0,-10 9-129,0 10 0,-7 4-129,-3 2 129,-2-4-129,-3-8-129,4-12 0,-3-20-258,5-6 0,-7-23-645,12 5-1032,-12-21-2838,0-7-129,-2-18-258,0 0 129</inkml:trace>
          <inkml:trace contextRef="#ctx0" brushRef="#br0" timeOffset="5260.3009">8695 439 12513,'57'-11'5031,"-25"6"-516,3 3 387,-8-10-3354,21 12-645,-11-9-258,10 2-258,-8-6-129,-2 1 0,-7-4-129,-8-4-129,-12 2-129,-10-3 129,-8 5-258,-17 2 0,-7 8 129,-8 3-129,1 3-129,-3 10 258,6 10 0,6 7 0,7 1 0,8 6 129,10 3-129,5 1 129,11 1 129,12-2-129,7 1 0,7-3 0,8-1 0,3-7-387,11 3-258,-11-14-3870,14-6 0,2-6-258,2-4-387</inkml:trace>
          <inkml:trace contextRef="#ctx0" brushRef="#br0" timeOffset="5995.343">9536 337 7224,'0'0'4644,"16"-9"-387,-16 9 258,11 9-1806,14 22-774,-16-14-645,17 19-129,-15-9-387,10 10-258,-8-5-129,3 2-258,-4-2-129,-3-5-129,-2-3 129,-1-6-258,-6-18 129,18 18-129,-18-18 258,23-11 129,-13-12-258,5-5 387,-1-10-258,2 1 258,-2-6-129,2 8 258,-4-1-258,3 11 0,-1 8 129,2 9-129,2 8 0,0 11 0,-1 9 0,3 6 0,-2 5-129,-2 2 129,-2 1-129,-5 0-258,-2-2 129,-2-7-258,-1-2 258,-4-7-129,0-16 129,0 0 0,0 0 129,19-5 258,-8-20-129,3-5 258,1-8-258,6-1 258,0-5-129,6 4 129,-2 3-258,5 7 0,0 7 129,1 10-129,-1 13-129,-3 7 129,-4 17-129,-4 8-129,-5 8 0,-8 3-387,-3 7 0,-4-9-774,1 16-1290,0-22-2451,-4-3 258,0-9-387,4-7-129</inkml:trace>
          <inkml:trace contextRef="#ctx0" brushRef="#br0" timeOffset="6347.3631">10442 659 9546,'34'-32'5031,"-6"20"-258,11-1-129,6-8-1677,17 19-1548,-10-14-387,15 9-387,-6-5-129,4 1-258,-8-5 0,-3 2-129,-13-4 0,-11-2-129,-12 1 0,-15 1-129,-3 18 0,-26-28 0,-6 22 0,-9 5-129,-2 1 129,-2 10 0,6 10 0,4 3 0,10 5 129,7 6-129,9 2 129,9 3-129,6 2 258,13 0-258,6 1 129,7-2-258,9 0-258,-4-18-1419,10 3-2709,-1-11 129,0-9-516,-1-5 129</inkml:trace>
          <inkml:trace contextRef="#ctx0" brushRef="#br0" timeOffset="9112.5213">16149 505 15609,'64'-20'4773,"-19"20"387,-1-2-516,25 4-3225,-1-2-645,26 7-386,11-3-388,18 1 0,9-1 0,10-3 0,2 1 0,-5-2 0,-15 0 0,-19 0 0,-17 4-646,-44-4-3353,-12 1-903,-32-1-387,-25 0-258,-25-1-516</inkml:trace>
        </inkml:traceGroup>
      </inkml:traceGroup>
    </inkml:traceGroup>
    <inkml:traceGroup>
      <inkml:annotationXML>
        <emma:emma xmlns:emma="http://www.w3.org/2003/04/emma" version="1.0">
          <emma:interpretation id="{337E5277-9D56-4DF7-9EC2-E8B920C61680}" emma:medium="tactile" emma:mode="ink">
            <msink:context xmlns:msink="http://schemas.microsoft.com/ink/2010/main" type="paragraph" rotatedBoundingBox="2013,2922 13801,3198 13774,4331 1986,4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513980-99E4-4A3D-83F7-90DDDA5D5F64}" emma:medium="tactile" emma:mode="ink">
              <msink:context xmlns:msink="http://schemas.microsoft.com/ink/2010/main" type="line" rotatedBoundingBox="2013,2922 13801,3198 13774,4331 1986,4055"/>
            </emma:interpretation>
          </emma:emma>
        </inkml:annotationXML>
        <inkml:traceGroup>
          <inkml:annotationXML>
            <emma:emma xmlns:emma="http://www.w3.org/2003/04/emma" version="1.0">
              <emma:interpretation id="{2911A69D-7C1C-482C-A7FA-BD8BD3B15FC5}" emma:medium="tactile" emma:mode="ink">
                <msink:context xmlns:msink="http://schemas.microsoft.com/ink/2010/main" type="inkWord" rotatedBoundingBox="2011,3003 4033,3050 4009,4102 1986,4055"/>
              </emma:interpretation>
              <emma:one-of disjunction-type="recognition" id="oneOf2">
                <emma:interpretation id="interp10" emma:lang="en-US" emma:confidence="0">
                  <emma:literal>F.</emma:literal>
                </emma:interpretation>
                <emma:interpretation id="interp11" emma:lang="en-US" emma:confidence="0">
                  <emma:literal>F:</emma:literal>
                </emma:interpretation>
                <emma:interpretation id="interp12" emma:lang="en-US" emma:confidence="0">
                  <emma:literal>Fr.</emma:literal>
                </emma:interpretation>
                <emma:interpretation id="interp13" emma:lang="en-US" emma:confidence="0">
                  <emma:literal>=</emma:literal>
                </emma:interpretation>
                <emma:interpretation id="interp14" emma:lang="en-US" emma:confidence="0">
                  <emma:literal>FM</emma:literal>
                </emma:interpretation>
              </emma:one-of>
            </emma:emma>
          </inkml:annotationXML>
          <inkml:trace contextRef="#ctx0" brushRef="#br1" timeOffset="13407.7668">-135 2509 6966,'0'-57'4773,"0"31"0,0 6-258,0 20-1677,-1-30-774,1 30-774,0 0-258,0 0-258,0 0-129,5 27-258,-5 3 0,7 11 0,-5 5-129,3 13 129,-3 5 0,-2 5-129,0 0 0,0 4 0,-2 0-128,-1 0-130,1-2 0,-2-3 0,2-6 0,1-8 0,1-5 0,0-11 0,0-4-130,0-15-257,0-1-129,0-18-129,0 0-645,0 0-1290,0-20-2322,0-3 129,0-12-258,1-4 0</inkml:trace>
          <inkml:trace contextRef="#ctx0" brushRef="#br1" timeOffset="13702.7838">-101 2538 9288,'-2'-46'4902,"4"26"-129,7 0-258,2-6-2064,21 19-1032,-6-13-387,21 13-258,-5-4-258,17 8 0,-2-3-258,9 6 0,-2 0 0,-4 0-258,-3 6 0,-10-1-387,-5 6-129,-20-8-516,6 19-2064,-28-22-1806,-5 28-129,-18-8-129,-13-3-387</inkml:trace>
          <inkml:trace contextRef="#ctx0" brushRef="#br1" timeOffset="13950.798">-64 2828 11610,'2'16'5160,"21"-6"-387,-1-8 129,-6-2-2967,25 2-645,-8-2-387,19 4-387,-2-3-258,9 1-387,6 5-387,-9-7-2193,4 4-2064,2 1-129,-3 0-387,-4 1 129</inkml:trace>
          <inkml:trace contextRef="#ctx0" brushRef="#br1" timeOffset="14213.813">1198 2876 14964,'51'-16'5031,"-24"9"129,3 0-387,-30 7-3612,54-13-516,-19 8-387,4 5 0,-1-2-387,-6 0-129,2 2-258,-15-2-387,3 10-1290,-22-8-2709,-8 16-129,-15-4 0,-9 2-129</inkml:trace>
          <inkml:trace contextRef="#ctx0" brushRef="#br1" timeOffset="14385.8229">1200 3013 9933,'0'0'5031,"-9"16"-387,18-14 0,23 6-2322,-11-8-903,25 2-387,2-2-645,13 2-516,12 5-516,-7-7-1935,8 0-2193,10 0 258,-2-9-645,3 4-258</inkml:trace>
        </inkml:traceGroup>
        <inkml:traceGroup>
          <inkml:annotationXML>
            <emma:emma xmlns:emma="http://www.w3.org/2003/04/emma" version="1.0">
              <emma:interpretation id="{82EA95FC-EC44-4F6F-B142-8B84A345F307}" emma:medium="tactile" emma:mode="ink">
                <msink:context xmlns:msink="http://schemas.microsoft.com/ink/2010/main" type="inkWord" rotatedBoundingBox="4925,3044 6795,3088 6774,3994 4904,3950"/>
              </emma:interpretation>
              <emma:one-of disjunction-type="recognition" id="oneOf3">
                <emma:interpretation id="interp15" emma:lang="en-US" emma:confidence="1">
                  <emma:literal>AB</emma:literal>
                </emma:interpretation>
                <emma:interpretation id="interp16" emma:lang="en-US" emma:confidence="0">
                  <emma:literal>ALB</emma:literal>
                </emma:interpretation>
                <emma:interpretation id="interp17" emma:lang="en-US" emma:confidence="0">
                  <emma:literal>APB</emma:literal>
                </emma:interpretation>
                <emma:interpretation id="interp18" emma:lang="en-US" emma:confidence="0">
                  <emma:literal>AFB</emma:literal>
                </emma:interpretation>
                <emma:interpretation id="interp19" emma:lang="en-US" emma:confidence="0">
                  <emma:literal>ABB</emma:literal>
                </emma:interpretation>
              </emma:one-of>
            </emma:emma>
          </inkml:annotationXML>
          <inkml:trace contextRef="#ctx0" brushRef="#br1" timeOffset="15092.8633">2923 2536 8127,'24'-9'4644,"4"-3"129,-28 12-258,0 0-1290,21 28-2064,-21-5-387,0 15-129,-7-1-129,2 11-129,-7-2 0,-3 4-258,1 0 129,-2-2-129,0-2 129,-2-3-258,0-6 129,-1-3-129,3-6 0,-2-6-129,4-6 129,14-16 0,-25 12-129,25-12 129,-16-9 0,12-12 0,4-9 0,7-11 129,8-9-129,10-7 129,1-10-129,8-1 258,-2-1-129,4 5 129,-6 1 0,-2 13 0,-6 4 0,-4 14 0,-8 7 0,-10 25-129,14-21 0,-14 21 0,0 0-129,22 23 129,-11 4 0,1 5 1,4 7-130,2 5 0,1 8 0,-1 3 0,-2-2 0,0 6 0,-2-2 0,1 2 0,-5-4 0,-1 0 0,-2-7 0,-1-5 0,-3-6 0,1-8 0,-1-4 0,-3-25 0,0 26-130,0-26-1547,0 0-2838,-21-9-645,21 9-129,-32-37 0</inkml:trace>
          <inkml:trace contextRef="#ctx0" brushRef="#br1" timeOffset="15282.8742">2945 2949 9030,'0'0'4644,"0"-16"129,11 14-516,12-7-1548,18 11-1419,-8-2-387,15 5-516,2-1-516,2-4-774,14 7-1935,-4-5-1419,-7-2-516,2 0 0,-7-11-516</inkml:trace>
          <inkml:trace contextRef="#ctx0" brushRef="#br1" timeOffset="16067.9191">3929 2668 13545,'-11'-9'5289,"9"25"-516,2 9 258,-9-2-3741,9 18-516,0 0 129,6 10-387,-5-3-129,5 6-258,-3-3 1,3 3-130,1-8 0,-4-7 0,3-5 0,-5-9-130,3-9 1,-4-16 0,0 0-129,7-27 0,-5-3 129,-2-13-258,2-5 258,-1-11-129,5-1-129,-3-4 258,6-2 0,5 2 129,4 0 0,14 3 258,6 6-258,10 9 258,0 9 0,5 15 0,-1 10 0,-2 12-129,-6 7 0,-8 20 0,-13 5-129,-13 5 0,-6 6-129,-9-4-129,-11 4-258,-18-10 0,0 3 0,-12-13-258,7 4 258,-8-15-129,15 2 387,-1-10 0,13-2 129,20-2 387,0 0-258,0 0 516,12-13-258,20 13 258,2-5 0,14 5 129,-3 0-129,10 14-129,-5 2 129,1 9-258,-4 2 129,-7 5-258,-6 3 129,-9 8-128,-11-2-130,-12 3 0,-5-1 0,-21-2 0,-9 0 0,-12-4 0,-8-5 0,-8-10 0,-3-5 0,-3-11 0,3-6-130,0-4 1,7-14 0,2-6-258,10-1 0,2-9-258,18 9-516,-8-14-1290,20 12-2451,10 0 0,3 4-258,10 6 0</inkml:trace>
        </inkml:traceGroup>
        <inkml:traceGroup>
          <inkml:annotationXML>
            <emma:emma xmlns:emma="http://www.w3.org/2003/04/emma" version="1.0">
              <emma:interpretation id="{D212BA60-A998-418D-861D-12965D3DBB75}" emma:medium="tactile" emma:mode="ink">
                <msink:context xmlns:msink="http://schemas.microsoft.com/ink/2010/main" type="inkWord" rotatedBoundingBox="7792,3398 8278,3409 8265,3957 7780,3946"/>
              </emma:interpretation>
              <emma:one-of disjunction-type="recognition" id="oneOf4">
                <emma:interpretation id="interp20" emma:lang="en-US" emma:confidence="1">
                  <emma:literal>+</emma:literal>
                </emma:interpretation>
                <emma:interpretation id="interp21" emma:lang="en-US" emma:confidence="0">
                  <emma:literal>x</emma:literal>
                </emma:interpretation>
                <emma:interpretation id="interp22" emma:lang="en-US" emma:confidence="0">
                  <emma:literal>Y</emma:literal>
                </emma:interpretation>
                <emma:interpretation id="interp23" emma:lang="en-US" emma:confidence="0">
                  <emma:literal>y</emma:literal>
                </emma:interpretation>
                <emma:interpretation id="interp24" emma:lang="en-US" emma:confidence="0">
                  <emma:literal>t</emma:literal>
                </emma:interpretation>
              </emma:one-of>
            </emma:emma>
          </inkml:annotationXML>
          <inkml:trace contextRef="#ctx0" brushRef="#br1" timeOffset="16419.9391">5642 2936 11997,'0'0'4902,"0"0"-516,0-16 516,0 16-2967,0 0-903,21 0-258,-5 0-129,13 0-258,1 0 129,11 0-129,3 0-129,8 0 0,-2 0-258,0 0-129,-4 0-258,-11-3-387,10 3-1935,-26 0-2193,-19 0-129,8-16-387,-8 16 258</inkml:trace>
          <inkml:trace contextRef="#ctx0" brushRef="#br1" timeOffset="16631.9513">5788 2762 13287,'-16'-4'5031,"-4"4"0,20 0-129,0 29-3354,0-13-387,0 16-387,4-4 0,5 13-515,0 2-259,-1 1 0,5 8 0,-6-8-388,7 19-1160,-14-15-3354,6-6-258,1-6 0,3-4-516</inkml:trace>
        </inkml:traceGroup>
        <inkml:traceGroup>
          <inkml:annotationXML>
            <emma:emma xmlns:emma="http://www.w3.org/2003/04/emma" version="1.0">
              <emma:interpretation id="{7112AAC8-D255-4391-8024-7ED6A8180885}" emma:medium="tactile" emma:mode="ink">
                <msink:context xmlns:msink="http://schemas.microsoft.com/ink/2010/main" type="inkWord" rotatedBoundingBox="8825,3279 12064,3355 12044,4202 8805,4126"/>
              </emma:interpretation>
              <emma:one-of disjunction-type="recognition" id="oneOf5">
                <emma:interpretation id="interp25" emma:lang="en-US" emma:confidence="1">
                  <emma:literal>CDT</emma:literal>
                </emma:interpretation>
                <emma:interpretation id="interp26" emma:lang="en-US" emma:confidence="0">
                  <emma:literal>(DDT</emma:literal>
                </emma:interpretation>
                <emma:interpretation id="interp27" emma:lang="en-US" emma:confidence="0">
                  <emma:literal>(VDT</emma:literal>
                </emma:interpretation>
                <emma:interpretation id="interp28" emma:lang="en-US" emma:confidence="0">
                  <emma:literal>(EDT</emma:literal>
                </emma:interpretation>
                <emma:interpretation id="interp29" emma:lang="en-US" emma:confidence="0">
                  <emma:literal>(PDT</emma:literal>
                </emma:interpretation>
              </emma:one-of>
            </emma:emma>
          </inkml:annotationXML>
          <inkml:trace contextRef="#ctx0" brushRef="#br1" timeOffset="17955.027">9339 3071 12384,'-14'-17'5160,"14"17"-516,0-16 258,17 16-2451,-1 0-1161,27 0-516,-2 0-129,16 0-258,2 0-257,5 0-130,0 3 0,-6-3-646,5 9-1160,-19-9-2838,-8-2-387,-13-5 0,-23 7-387</inkml:trace>
          <inkml:trace contextRef="#ctx0" brushRef="#br1" timeOffset="18164.0389">9723 2874 12126,'-37'-5'4902,"37"5"0,-22 5-129,22-5-1935,-5 30-1806,-6-10-129,11 15-258,-7 1 1,5 10-646,2 6 0,0 5 0,0 10-388,0-6-257,18 15-1032,-18-13-2967,16-7-387,7-9 0,8-12-129</inkml:trace>
          <inkml:trace contextRef="#ctx0" brushRef="#br1" timeOffset="17007.9728">7042 2806 12513,'5'-65'5031,"-17"33"-387,-6 7 258,-10-2-3225,8 20-774,-12 0-258,4 7-258,-8 12 0,2 11-129,-3 8 0,3 8-129,2 3 129,4 6-258,6 2 258,10 2-258,8-2 129,4-2-258,14 0 129,11-7-129,9-2 0,9-11 0,10-5-129,8-10 0,13-1-258,3-12-516,23 0-2193,-6-5-1548,2-13 0,0-5-387,-2-9-387</inkml:trace>
          <inkml:trace contextRef="#ctx0" brushRef="#br1" timeOffset="17247.9866">8115 2732 13416,'0'0'5031,"0"0"129,-20 9-258,13 24-3096,-7-4-774,12 15-258,-3-3-128,5 13-646,0 1 0,0 3 0,2 3 0,3-1 0,2-3 0,-3-12 0,1-1 0,-5-26-1033,11 5-1289,-11-23-2451,1-21-387,-1-17 129,0-10-387</inkml:trace>
          <inkml:trace contextRef="#ctx0" brushRef="#br1" timeOffset="17575.0053">7880 2698 10449,'21'-23'5289,"11"19"-516,7 4 129,8 0-2193,19 18-1290,-10-2-516,12 14-129,-6 0-129,2 10-258,-8 1 0,-5 7-257,-13 1-130,-14 3 0,-9-2 0,-15 1 0,-9-1 0,-23-2 0,-11-5 0,-16-4 0,-8-3 0,-10-10 0,-5-3 0,-3-8-388,3-5 1,0-10-258,13 0-258,-2-12-258,25 8-1161,1-15-2451,9-4 129,13 1-387,9-3 0</inkml:trace>
        </inkml:traceGroup>
        <inkml:traceGroup>
          <inkml:annotationXML>
            <emma:emma xmlns:emma="http://www.w3.org/2003/04/emma" version="1.0">
              <emma:interpretation id="{18D73CA3-6A8C-4087-BA99-587EDCC9FB0A}" emma:medium="tactile" emma:mode="ink">
                <msink:context xmlns:msink="http://schemas.microsoft.com/ink/2010/main" type="inkWord" rotatedBoundingBox="13142,3183 13801,3198 13781,4039 13122,4024"/>
              </emma:interpretation>
              <emma:one-of disjunction-type="recognition" id="oneOf6">
                <emma:interpretation id="interp30" emma:lang="en-US" emma:confidence="1">
                  <emma:literal>E</emma:literal>
                </emma:interpretation>
                <emma:interpretation id="interp31" emma:lang="en-US" emma:confidence="0">
                  <emma:literal>F.</emma:literal>
                </emma:interpretation>
                <emma:interpretation id="interp32" emma:lang="en-US" emma:confidence="0">
                  <emma:literal>of</emma:literal>
                </emma:interpretation>
                <emma:interpretation id="interp33" emma:lang="en-US" emma:confidence="0">
                  <emma:literal>e</emma:literal>
                </emma:interpretation>
                <emma:interpretation id="interp34" emma:lang="en-US" emma:confidence="0">
                  <emma:literal>F</emma:literal>
                </emma:interpretation>
              </emma:one-of>
            </emma:emma>
          </inkml:annotationXML>
          <inkml:trace contextRef="#ctx0" brushRef="#br1" timeOffset="18902.0812">10986 2933 16125,'2'16'5031,"21"-11"0,7-3-129,17 5-3870,-5-7-386,15 3-646,0-1 0,0 0 0,-2 3 0,-10-3 0,-3 7-775,-22-5-773,7 17-2322,-27-5-1032,-11 5-129,-17 2-258,-8 2-258</inkml:trace>
          <inkml:trace contextRef="#ctx0" brushRef="#br1" timeOffset="18668.0678">11082 2801 15222,'0'-18'5160,"0"18"-258,0 0 0,-21 23-3612,17 11-645,-6 4 1,3 10-646,-2 3 0,2 6 0,-1 4 0,3-1 0,3 1 0,-3-13 0,5-2 0,-5-18 0,5-6-388,0-22-257,0 0 0,-2-32-129,2-4 129,0-14 129,0-5 0,0-7 129,0-2 258,0 0 129,0-4 129,0 11 129,0-3 129,7 12 129,2-2-129,14 14 258,-3 3-129,13 9 129,3-1-258,12 11 0,2 0-129,7 5-128,-2 6-130,0-1 0,-3 4-130,-8 0-257,-5 16-258,-19-5-516,1 10-3483,-21 4-516,-16 2 258,-16 1-645</inkml:trace>
          <inkml:trace contextRef="#ctx0" brushRef="#br1" timeOffset="19075.0911">11150 3251 9417,'-52'34'5031,"52"-34"-129,-19 27-129,19-4-1161,0-23-1677,28 25-645,-3-20-387,18 7-258,3-6-386,11-3-259,7 1-259,-5-13-1805,3 4-2709,0-6-258,-3-2-258,-7-3-387</inkml:trace>
        </inkml:traceGroup>
      </inkml:traceGroup>
    </inkml:traceGroup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5:55.78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62FBBEF-F3F1-4462-B42E-06EE8FB9DED7}" emma:medium="tactile" emma:mode="ink">
          <msink:context xmlns:msink="http://schemas.microsoft.com/ink/2010/main" type="inkDrawing" rotatedBoundingBox="1986,9762 6782,8119 7702,10804 2905,12447" semanticType="callout" shapeName="Other">
            <msink:sourceLink direction="with" ref="{4EB717F3-E947-47E1-AE16-0A13FDD07B1E}"/>
          </msink:context>
        </emma:interpretation>
      </emma:emma>
    </inkml:annotationXML>
    <inkml:trace contextRef="#ctx0" brushRef="#br0">4379-5 9288,'0'0'5031,"11"-6"-129,-11 6-258,16 16-1419,-16-16-1806,23 29-129,-16-10-516,11 17-129,-6 0-129,4 12-258,-2 10 0,-1 15 129,-6 9-257,-2 14-130,-3 6 0,0 8 0,-2 5 0,0 6 0,0 2 0,0 5 0,0 0 0,0 0 0,3-3 0,1-4 0,-2-4 0,-1-6 0,-1-6 0,0-13 0,0-5 0,-1-5 0,-5-4 0,1 1 0,0-7 0,-1 0 0,1-7 0,1-4 0,3-8 0,-1-6 0,2-8 0,0-9 0,0-9 0,0-5 0,0-16 0,3 20 0,-3-20 0,0 0 0,0 0 0,0 0 0,0 0 0,11 16 0,-11-16 0,0 0 0,0 0 0,0 0 0,0 0 0,0 0 0,0 0 0,0 0 0,0 0 0,0 0 0,0 0 0,0 0 0,0 0 0,0 0 0,0 0 0,-14-16 0,-4 7 0,-3-2 0,-8 2 0,-8-3 0,-8 1 0,-10 1 0,-11 1 0,-15 0 0,-15 0 0,-22 0 0,-12-2 0,-14 1 0,-12 1 0,-17-2 0,-14-1 0,-14-1 0,-3 4 0,-2 0 0,-4 2 0,-9 4 0,-2 3 0,4 0 0,11 0 0,14 2 0,10-2 0,12 7 0,11-4 0,21 1 0,15-2 0,18 1 0,12-3 0,19 4 0,13-3 0,15-1 0,14 0 0,12 0 0,20 0 0,-19 0 0,19 0 0,0 0 0,0 0 0,0 0 0,0 0 0,0 0 0,0 0-388,0 0-128,-16-5-258,2-11-1548,14 16-2451,-16-11 0,16 11-258,0 0-129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5:26.94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5F497A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3E42C808-AD79-4D57-8237-B2C9E4CE62B2}" emma:medium="tactile" emma:mode="ink">
          <msink:context xmlns:msink="http://schemas.microsoft.com/ink/2010/main" type="writingRegion" rotatedBoundingBox="-275,5539 14090,1429 15541,6502 1175,10612"/>
        </emma:interpretation>
      </emma:emma>
    </inkml:annotationXML>
    <inkml:traceGroup>
      <inkml:annotationXML>
        <emma:emma xmlns:emma="http://www.w3.org/2003/04/emma" version="1.0">
          <emma:interpretation id="{A6377D89-4E01-4B7E-94EB-1515460FD921}" emma:medium="tactile" emma:mode="ink">
            <msink:context xmlns:msink="http://schemas.microsoft.com/ink/2010/main" type="paragraph" rotatedBoundingBox="874,5104 10690,4422 10846,6670 1030,7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3DDC26-3578-42CC-AA6D-C5CCAF2AE5DC}" emma:medium="tactile" emma:mode="ink">
              <msink:context xmlns:msink="http://schemas.microsoft.com/ink/2010/main" type="line" rotatedBoundingBox="874,5104 10690,4422 10846,6670 1030,7352"/>
            </emma:interpretation>
          </emma:emma>
        </inkml:annotationXML>
        <inkml:traceGroup>
          <inkml:annotationXML>
            <emma:emma xmlns:emma="http://www.w3.org/2003/04/emma" version="1.0">
              <emma:interpretation id="{9ADC57FF-C782-4F42-8CD8-6602BA80CD17}" emma:medium="tactile" emma:mode="ink">
                <msink:context xmlns:msink="http://schemas.microsoft.com/ink/2010/main" type="inkWord" rotatedBoundingBox="1057,5056 7738,5307 7658,7453 977,7203"/>
              </emma:interpretation>
              <emma:one-of disjunction-type="recognition" id="oneOf0">
                <emma:interpretation id="interp0" emma:lang="en-US" emma:confidence="0">
                  <emma:literal>BED</emma:literal>
                </emma:interpretation>
                <emma:interpretation id="interp1" emma:lang="en-US" emma:confidence="0">
                  <emma:literal>Bat-IDC</emma:literal>
                </emma:interpretation>
                <emma:interpretation id="interp2" emma:lang="en-US" emma:confidence="0">
                  <emma:literal>Bat-EDT</emma:literal>
                </emma:interpretation>
                <emma:interpretation id="interp3" emma:lang="en-US" emma:confidence="0">
                  <emma:literal>Bat-ID</emma:literal>
                </emma:interpretation>
                <emma:interpretation id="interp4" emma:lang="en-US" emma:confidence="0">
                  <emma:literal>*Dr</emma:literal>
                </emma:interpretation>
              </emma:one-of>
            </emma:emma>
          </inkml:annotationXML>
          <inkml:trace contextRef="#ctx0" brushRef="#br0">-105 5110 4902,'0'-18'4386,"0"18"-387,0 0 387,0 0-1806,23-5-645,-23 5-258,29-2-129,-29 2-387,46-4-129,-16-1-258,18 5 0,6-2-258,17 2 0,5-5-129,13 3 0,2-5-129,7 4 0,0-5-129,0 3 129,-8-2-129,-8 2-129,-5 1 129,-13 2-258,-5 2 0,-15-1-258,-7 1-258,-17 0-903,5 7-3096,-25-7-387,4 19 129,-4-19-516</inkml:trace>
          <inkml:trace contextRef="#ctx0" brushRef="#br0" timeOffset="3604.2061">-987 4578 7998,'1'16'4515,"1"9"129,-2-2-387,-2 7-1677,2 18-903,-8-10-774,8 15-258,-8-10-129,7 5-258,-3-9-129,0 0 0,-1-7-129,0-5 0,1-6 0,1-5 0,3-16-129,0 0 129,0 0 0,0 0-129,0 0 129,-13-19 0,13-8 129,6-9-129,6-6 129,6-10 0,3-5 129,4-3-129,2-6 258,5 4-258,-6 1 129,1 13 0,-5 4 129,-3 13-129,-8 6 0,-11 25 0,16-19 0,-16 19 0,0 0 0,12 21 0,-6 1 0,6 4 0,1 6-129,4 7 1,-2 6-130,6 1 0,-2 4 0,3 2 0,-3-4 0,-1 0 0,0-4 0,-4-3 0,2-4 0,-3-5 0,-3-5 0,-3-7 0,2-3 0,-9-17-130,4 22-902,-17-24-1935,13 2-1935,-24-9-387,6-3 258,-7-1-387</inkml:trace>
          <inkml:trace contextRef="#ctx0" brushRef="#br0" timeOffset="3770.2157">-840 4888 8901,'16'-16'4773,"11"14"-258,-2-7-129,12 0-1548,13 9-1548,-4-2-1161,2-3-1548,0 0-2838,8 5 0,-17 0-387,2 8-387</inkml:trace>
          <inkml:trace contextRef="#ctx0" brushRef="#br0" timeOffset="840.0481">-149 6005 5805,'0'0'4644,"0"0"0,0 0-129,21 0-1935,-21 0-516,48-7-258,-19-6-387,26 13-258,2-11-387,26 8 0,3-8-258,17 6-129,0-6 0,6 2-129,-3 2 0,-2-2-129,-14 0-129,-13 4-129,-11 2 0,-20-5-258,-5 8-387,-22-8-1032,8 6-2709,-27 2-387,0 0-129,0 0-387</inkml:trace>
          <inkml:trace contextRef="#ctx0" brushRef="#br0" timeOffset="25540.4609">2698 5162 6192,'-20'3'4257,"20"-3"-129,-16 4-774,16-4-1161,0 0-774,-19 0-258,19 0 0,8-2-258,14 2-387,-3-5 129,17 5-129,0-8 0,13 8 0,-1-7-129,13 6 0,-1-5 0,6 3-129,0-3-129,2 1 0,-1 0 0,-1-1 0,0-1 0,-4 2-129,-1 0 129,-4 1-129,-2 0 129,0 3-129,-5 1 0,-2 0 129,-5 0-129,-8 5 129,-3 2-129,-5 4 129,-6 1 0,-3 4-129,-6 2 258,3 7-258,-5 5 129,5 9 0,-3 8 129,2 11-129,-3 10 0,1 7 0,-1 5 0,-2 3 129,-2-1-258,0-2 129,-1-7-129,-1-7 258,0-11-258,1-7 129,-3-9-129,3-5 129,-1-6-129,-2-5 0,3-3 129,-1-4-129,-5-16 0,9 20 0,-9-20 130,0 0-130,12 16 0,-12-16 0,16 1 0,0-1 0,4 0 0,7-3 0,7-2 0,5-1 0,7 1 0,7 1 0,6 1 0,5 1 0,2 2 0,5 0 0,6 0 0,4 0 0,3 0 0,0 0 0,-1-2 0,-3 0 0,-5 1 0,-5-3 0,-8 2 0,-11 0 0,-6-1 0,-11 1 0,-9 2 0,-8-2 0,-17 2 0,0 0-646,6 13-2450,-19-10-1935,-10 5 129,-7-1-645,0 0 0</inkml:trace>
          <inkml:trace contextRef="#ctx0" brushRef="#br0" timeOffset="5288.3025">925 5951 7998,'0'0'4644,"0"0"0,0 0-129,0 0-1677,9 9-1161,-9-9-387,0 0-258,23 0-129,-1 0-387,-3 0 0,12-3-258,2 3-387,1-15-1677,7 12-2709,11 3-258,-1-2-258,6 2-387</inkml:trace>
          <inkml:trace contextRef="#ctx0" brushRef="#br0" timeOffset="1672.0957">1271 4665 9417,'0'-26'4902,"0"10"-258,0 16-129,0 0-1806,0 0-1032,-7 17-645,7-17-129,0 41-129,0-12-129,1 15-129,1 2-129,7 13 0,-4 2-258,8 8 1,-6 0-130,5 10 0,1-1 0,1 9 0,2-2 0,2 4 0,1-3 0,-1-4 0,0-2 0,3-7 0,-3-6 0,-2-8 0,-3-8 0,-4-6 0,-4-6 0,-3-3 0,-2-8 0,0-5 0,0-3 0,0-20 0,-6 21 0,6-21-259,0 0-128,0 0-129,0 0-387,-18-2-645,18 2-1806,2-19-1677,-2-1 129,-2-1-258,-5-6-387</inkml:trace>
          <inkml:trace contextRef="#ctx0" brushRef="#br0" timeOffset="2532.1447">1296 4591 6837,'33'-24'4773,"-8"17"0,-3-7-516,13-5-1161,17 19-1032,-8-11-516,26 11-516,-4 0-129,17 7-387,-1 2 0,9 9-258,-8-1 0,3 10-129,-6 0 0,-5 7 0,-6-1-129,-3 5 129,-11 3-129,-2 3 0,-5 2 0,-7 2 0,-5 4 0,-4 1 0,-4 4 0,-10 0-129,-2 2 129,-9 0-129,-5 3 129,-2-2-129,-5 1 0,-15-1 129,-5-1 0,-3-7 0,-8 1 0,-3-3-129,-7-6 129,-4-6-129,-3-3 0,-3-8 0,0 0-129,-9-4 129,5-4-258,-8-8 0,4 3-129,-5-10-129,8 8-387,-12-12-387,24 5-1290,-1 1-1806,-4-6 0,15 0-129,-3 0-129</inkml:trace>
          <inkml:trace contextRef="#ctx0" brushRef="#br0" timeOffset="4701.2689">-1149 6088 13029,'7'-21'5031,"-7"21"-516,0 0 258,0 0-3741,3 14-387,-3 6-258,9 8 258,-7 2-258,3 10-129,-1-3 0,1 6-258,-1-2 258,-1-2-258,1-2 129,-4-1-387,2-4 258,-2-9 0,0-4-129,0-19 0,0 0 0,-13 6-129,13-6 129,-12-32 0,6-2 0,3-11 129,1-3-129,2-3 258,4-6-129,8 3 258,4 3-129,6 5 129,1 5 0,7 10 0,0 8 129,6 11-129,-1 3-129,4 9 129,-3 4-129,-4 12 0,-9 3-129,-7 4-129,-7 6-129,-9-1 0,-11 6-258,-15-9 0,1 7-129,-11-11 0,10 4 129,-6-11 0,10 1 258,3-8 0,19-7 258,0 0 129,0 0 129,21 2 129,6-2 0,14 0 258,1 0-129,10 0-129,-2 5 258,1 11-387,-8-2 258,-4 7-387,-14 3 129,-7 4-129,-15-3 1,-3 2-130,-19-2 0,-17-2 0,-5 0-259,-8-5-128,-1 3-387,-11-19-516,20 12-2967,-7-9-774,6-1 0,6-4-387</inkml:trace>
        </inkml:traceGroup>
        <inkml:traceGroup>
          <inkml:annotationXML>
            <emma:emma xmlns:emma="http://www.w3.org/2003/04/emma" version="1.0">
              <emma:interpretation id="{BC328D36-7EBA-45BF-928E-85800F04C78B}" emma:medium="tactile" emma:mode="ink">
                <msink:context xmlns:msink="http://schemas.microsoft.com/ink/2010/main" type="inkWord" rotatedBoundingBox="10627,4891 10824,5671 10300,5803 10103,5023"/>
              </emma:interpretation>
              <emma:one-of disjunction-type="recognition" id="oneOf1">
                <emma:interpretation id="interp5" emma:lang="en-US" emma:confidence="0.5">
                  <emma:literal>A</emma:literal>
                </emma:interpretation>
                <emma:interpretation id="interp6" emma:lang="en-US" emma:confidence="0">
                  <emma:literal>y</emma:literal>
                </emma:interpretation>
                <emma:interpretation id="interp7" emma:lang="en-US" emma:confidence="0">
                  <emma:literal>B</emma:literal>
                </emma:interpretation>
                <emma:interpretation id="interp8" emma:lang="en-US" emma:confidence="0">
                  <emma:literal>Y</emma:literal>
                </emma:interpretation>
                <emma:interpretation id="interp9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177924.1767">7797 16628 5289,'0'0'4386,"0"0"129,0 0-258,0 0-516,0 0-1290,7-18-516,13 18-516,-20 0-258,23 0-387,-23 0-258,25 0-129,-25 0-129,23 0 0,-23 0-129,18 0 0,-18 0 0,20 4 0,-20-4 129,30 3 0,-7-3 0,14 0-128,8 0-130,19 0 0,14-2 0,16-7 0,24-3-3613,1-2-902,7-9-516,8-8-258</inkml:trace>
        </inkml:traceGroup>
      </inkml:traceGroup>
    </inkml:traceGroup>
    <inkml:traceGroup>
      <inkml:annotationXML>
        <emma:emma xmlns:emma="http://www.w3.org/2003/04/emma" version="1.0">
          <emma:interpretation id="{84385359-2675-4687-9166-4197F9F38453}" emma:medium="tactile" emma:mode="ink">
            <msink:context xmlns:msink="http://schemas.microsoft.com/ink/2010/main" type="paragraph" rotatedBoundingBox="462,8118 14828,4008 15541,6502 1175,106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41F150-183E-4DBF-B884-18B45A5C356F}" emma:medium="tactile" emma:mode="ink">
              <msink:context xmlns:msink="http://schemas.microsoft.com/ink/2010/main" type="line" rotatedBoundingBox="462,8118 14828,4008 15541,6502 1175,10612">
                <msink:destinationLink direction="with" ref="{21101671-2B98-448B-80F7-BBD9D159779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72D70B0-0A9A-4F88-B4AE-F96C2CD47A3D}" emma:medium="tactile" emma:mode="ink">
                <msink:context xmlns:msink="http://schemas.microsoft.com/ink/2010/main" type="inkWord" rotatedBoundingBox="462,8118 14828,4008 15541,6502 1175,10612"/>
              </emma:interpretation>
              <emma:one-of disjunction-type="recognition" id="oneOf2">
                <emma:interpretation id="interp10" emma:lang="en-US" emma:confidence="0">
                  <emma:literal>Pa.*</emma:literal>
                </emma:interpretation>
                <emma:interpretation id="interp11" emma:lang="en-US" emma:confidence="0">
                  <emma:literal>DI-Dees.</emma:literal>
                </emma:interpretation>
                <emma:interpretation id="interp12" emma:lang="en-US" emma:confidence="0">
                  <emma:literal>"IDE-tee].</emma:literal>
                </emma:interpretation>
                <emma:interpretation id="interp13" emma:lang="en-US" emma:confidence="0">
                  <emma:literal>"IDE-he.</emma:literal>
                </emma:interpretation>
                <emma:interpretation id="interp14" emma:lang="en-US" emma:confidence="0">
                  <emma:literal>"IDE-tees.</emma:literal>
                </emma:interpretation>
              </emma:one-of>
            </emma:emma>
          </inkml:annotationXML>
          <inkml:trace contextRef="#ctx0" brushRef="#br0" timeOffset="9524.5448">-1312 8769 11094,'13'-57'4902,"12"43"-258,7 7 129,1 0-2322,24 14-903,-7 2-387,18 16-258,-6-1-258,9 14-129,-6-1-386,-3 13-130,-9 2 0,-5 1 0,-16 2 0,-14-3 0,-16 1 0,-13-7 0,-21-1 0,-18-15 0,-1 6-775,-22-24-902,18 8-2709,-17-8-645,8-7 129,4-1-387</inkml:trace>
          <inkml:trace contextRef="#ctx0" brushRef="#br0" timeOffset="9251.5292">-1152 8917 14061,'-5'-31'5031,"5"31"-258,0 0 0,-9-19-2967,13 28-903,-4-9-387,17 39 0,-8-7-128,7 7-388,-1 0 0,-1 4 0,-2 0 0,-5-6 0,2 4-517,-9-18-773,0 9-1806,0-32-1935,-12 23 258,-6-23-516,2-5 258</inkml:trace>
          <inkml:trace contextRef="#ctx0" brushRef="#br0" timeOffset="8172.4675">-67 8755 9675,'0'0'4902,"10"0"-129,12 0-129,8 2-1806,4-10-903,35 8-516,4-7-387,29 6-129,3-8-387,18 5-386,3-3-130,10 3 0,-1-3 0,-3 4 0,-6-1 0,-8 1 0,-12 1 0,-13 0 0,-13 2 0,-25-2-388,-3 2-4385,-36 0-387,-16 0 129,-23 7-387</inkml:trace>
          <inkml:trace contextRef="#ctx0" brushRef="#br0" timeOffset="7644.4372">-181 7796 9030,'0'0'4644,"12"-2"-129,8 0-129,5-10-1935,23 12-645,-7-2-387,30 2-387,2-5-258,23 5-129,6-4-129,10 3-129,5-1 0,4 0-129,-1 2-129,-4 0 0,-11 0 0,-11 0-129,-10 0 130,-11 2-130,-11 1-130,-12-1 1,-9 3-129,-18-1-258,-3 8-258,-20-12-1935,-9 8-2064,-7-1 0,-11 3-516,0 5 129</inkml:trace>
          <inkml:trace contextRef="#ctx0" brushRef="#br0" timeOffset="6292.3599">1437 7504 9546,'6'-26'4902,"-3"6"-258,-3 20-129,0 0-1806,0 0-903,0 9-774,0-9-258,9 39-129,0-11-129,7 17-129,-2-1-129,4 20 129,-2 2-129,2 14 0,-4 4-128,0 7-130,-5 1 0,2 4 0,-4-2 0,2-6 0,-2-3 0,-1-5 0,-1-7 0,-2-4 0,3-3 0,-6-7 0,0 0 0,0-6 0,-2-3 0,-5-9 0,2-4 0,-3-8 0,3-5 0,5-24 0,-7 27 0,7-27-646,0 0-515,-14-28-1290,14 5-2322,0-11-129,0-7-258,3-5 0</inkml:trace>
          <inkml:trace contextRef="#ctx0" brushRef="#br0" timeOffset="6917.3957">1478 7437 6708,'32'-32'4386,"-17"14"-258,13 9 258,-1 4-1677,-2-8-903,30 13-258,-11-9-645,31 9 0,-7 0-129,23 4-129,-4 1 129,16 6-387,1 0 129,4 6-258,-1 3 129,0 5-129,-7 3 0,-6 8-129,-7 5 0,-8 10 0,-14 13-129,-11 7 129,-13 10 0,-11 4 0,-10 2-129,-11 2 129,-9-2 1,-2-1-130,-18-8 0,-5-5 0,-12-6 0,-9-3 0,-10-5 0,-8-2 0,-9-5 0,-9-4 0,-3-6 0,-4-8 0,2 0-130,-4-18-644,12 12-903,-10-17-2967,15-7-387,2-4-129,1 0 0</inkml:trace>
          <inkml:trace contextRef="#ctx0" brushRef="#br0" timeOffset="26938.5408">3108 7915 8772,'49'-9'4515,"-16"6"0,11-1-258,8 4-1677,-10-7-774,19 7-774,-6-4-258,9 4-258,0-5-129,8 5 0,-1-3-129,4 3-129,-4 0 0,-2 0 0,-5 0-129,-7 0 129,-9 3-129,-12 1 0,-7-4 0,-10 1 129,-19-1 0,18 0 0,-18 0-129,0 0 129,3-10 0,-3 10 129,0-25-129,0 7 0,0-7 0,0-5-129,0-7 129,0-4-129,-3-4 129,1-5-129,0-1-129,-3-3 0,0 3 0,-2-2 129,-2 3-258,0 2 258,2 3-258,-2 3 258,0 2 0,-2 5 0,2 5 0,0-1 0,0 6 0,1 1-129,-1 0 129,3 3 0,4 1 0,2 3 0,0 17 0,0-25 0,0 25 0,6-16-129,-6 16 129,0 0 0,0 0-129,0 0 129,0 0-129,19-4 129,-19 4-129,20 0 129,0 7 0,5-1 0,7-1 0,12 0 129,6 1-129,14 1 129,5-4-129,13 3 129,6-5-129,10 1 129,3 0-129,2 0 129,-1-2-129,-2 0 0,-3 0 129,-4 0-129,-7-2 129,-10 0-129,-8-3 0,-9 1 0,-10 3-129,-9-5 0,-7 6-258,-15-7-516,5 14-1419,-23-7-2580,0 0 129,0 0-387,0 16-129</inkml:trace>
          <inkml:trace contextRef="#ctx0" brushRef="#br0" timeOffset="27697.5842">4562 7515 8772,'47'-7'4773,"-17"5"-129,13 2 0,12 0-1806,-7-2-903,27 2-516,-9 0-516,14 2-129,-5-2-258,5 7 0,-6-5-258,1 3 129,-7-3-258,-4 2 0,-9-3-129,-1 3 130,-10-4-130,-6 2-130,-6-2-128,-13 0-129,-1 7-516,-18-7-2064,0 0-1935,-12 3-129,-6 1-387,-5 1 129</inkml:trace>
          <inkml:trace contextRef="#ctx0" brushRef="#br0" timeOffset="48392.7675">7337 6969 7998,'0'0'4386,"0"0"129,0 0-258,-2 9-2064,2-9-645,0 0-516,-18 0-129,18 0 0,0 0-258,15 3-129,-15-3 0,32 0 0,-11 0 0,15 4-129,-1-4 0,15 3 0,3-3-129,10 4 0,4-4 0,8 4 0,3-3-128,2 1-130,1 0 0,-1 0 0,-6-2 0,-1 0 0,-5 0 0,-8 1 0,-6-1 0,-10 0 0,-8 0 0,-9 0 0,-8 2 0,-19-2 0,21 2 0,-21-2-775,0 0-3998,0 0-516,0 0 258,0 0-645</inkml:trace>
          <inkml:trace contextRef="#ctx0" brushRef="#br0" timeOffset="21745.2438">4958 5804 3870,'-23'-32'4386,"23"32"0,-13-32 129,8 14-1290,5 18-1032,-7-20-129,7 20-645,0 0-258,16-9-129,-16 9-387,33 0 0,-11-1 0,13 4-129,-3 4-129,11 9 0,-2 0 0,4 13-129,-1 3 0,3 7 0,-1 4-128,0 8-130,-3 8 0,-2 9 0,-6 4 0,-1 8 0,-7 6 0,-4 10 0,-3 7 0,-6 7 0,-3 2 0,-4 6 0,-5 1 0,-2-2 0,0 1 0,-6-4 0,-6-6 0,-3-1 0,-2-7 0,-1-4 0,0-13 0,0-8 0,2-9 0,2-9 0,0-11 0,1-12 0,3-8 0,-1-10 0,0 0 0,11-16 0,-25 18 0,7-18 0,18 0-259,-33-14-2450,33 14-2322,-24-39-258,16 7 0,-1-9-387</inkml:trace>
          <inkml:trace contextRef="#ctx0" brushRef="#br0" timeOffset="23429.3401">5333 8066 8385,'11'-17'4515,"-11"17"129,25-2-387,-25 2-1935,37 0-516,-19-4-516,16 4-387,-5 0-258,15 0 0,-1-5-129,12 0 0,6-11-129,13-2-129,6-7 129,11-4-258,4-4 129,6-8-129,-1-4 0,1-5 0,-1-7 0,-2-3 0,-5-4-129,-3-2 0,-1 0 0,-5 2 0,-7 6-129,-10 1 129,-10 9 0,-10 5-129,-10 6 129,-14 3 0,-9 5 0,-8 1-129,-5 1 0,-1 4-129,0 5-129,-5-3-258,5 21-645,-19-14-2580,19 14-1032,-18 0 0,18 0-387,-18 16-129</inkml:trace>
          <inkml:trace contextRef="#ctx0" brushRef="#br0" timeOffset="22608.2931">4961 5669 6966,'-19'-25'4773,"19"25"-129,0-27-258,0 4-1548,21 23-903,-10-22-516,22 21-258,-8-15-387,22 14 0,-3-7-258,17 9 0,-1-4-129,17 4 0,4 0 0,15 6-129,6 1-129,12 9 129,3 3-129,4 10-129,0 6 130,-3 6-130,-6 6 0,-7 6 0,-6 8 0,-10 4 0,-7 3 0,-4 7 0,-7-1 0,-1 6 0,-3 2 0,-3 0 0,-5-2 0,2 0 0,-10-3 0,-3-6 0,-3-5 0,-8-6 0,-3-8 0,-4-8 0,-7-7 0,-7-10 0,-1-2 0,-15-25-130,12 32-1031,-23-23-3741,11-9-258,-26 7-129,6-3-129</inkml:trace>
          <inkml:trace contextRef="#ctx0" brushRef="#br2" timeOffset="78756.5046">8567 5910 14319,'0'0'4902,"0"0"-258,0 0 129,-8 15-3612,8 11-387,0-4-258,0 8 0,0-3-258,0 3 0,0-3-258,0-3 0,0-2 0,0-22 0,0 25-258,0-25 129,0 0 0,0 0 0,-12-27 0,7-1 0,3-8 0,0-7 129,2-5 0,0-3 129,0-6 0,9 2 129,-2 1 0,7 8 0,-1 2 0,8 13 130,1 6-388,6 15 0,0 6 0,1 6 0,-1 14 0,-3 9 0,-5 7 0,-8 3 0,-5 6 0,-7-5 0,-5 3-259,-11-10-128,4 1-129,-8-11 0,8-1 129,12-18 0,-20 16 129,20-16 129,0 0 129,0 0 0,11 0 258,5 0-129,2 0 258,8 0 0,-3 0-129,8 9 258,-6-2-258,3 9 129,-7 0-128,1 5-259,-10 1 0,-7 3 0,-5 0 0,-5-2 0,-14 0 0,-10-4 0,-8-1 0,-10-4 0,-2-5 0,-5-5 0,1-4 0,-4-2 0,11-3-388,-8-15-902,29 4-3354,-7 4-387,6-1 258,8 6-774</inkml:trace>
          <inkml:trace contextRef="#ctx0" brushRef="#br2" timeOffset="89017.0915">12984 5089 5289,'-24'-24'4257,"24"24"-258,-23-7 0,23 7-1548,-19 0-645,-1 0-387,20 0-258,-23 7-258,23-7-516,-18 25 0,13-7 0,-4-2-129,7 6 0,-1-3 0,3 6 0,0-2 0,3 2 0,3-4-129,6 4 129,0-5 0,6-1 129,0-6-129,7-1 129,-4-8 0,10-1-129,-5-3 129,8-1 0,-7-14 0,7 1-129,-10-5 0,5-3 0,-11-4-129,-4-1 0,-9-2 0,-5-1 1,-2 2-130,-14-1-130,-5 6 1,-11 0-258,5 11-129,-15-10-1806,10 15-2064,0 5-516,1 2-129,8 4-129</inkml:trace>
          <inkml:trace contextRef="#ctx0" brushRef="#br2" timeOffset="67371.8535">11154 4624 3354,'0'0'3612,"-27"-25"258,27 25-129,0 0-774,-12-21-645,12 21-516,-6-16-129,6 16-129,0-16-516,0 16-129,0 0-129,15-14-258,-15 14 0,23-9 0,-7 2 0,9 7-129,1 0 0,10 0 0,5 0 0,10 3-129,5-1-129,9 7 0,5 0 0,8 2-129,4 1 0,3 4 129,1 2-129,-3 1 0,-1 5 0,-5-3 0,-6 0 0,-5 1 0,-6-3 0,-5 1 0,-5-1 0,-5-1 0,-3 2 0,-2-1 0,-5 3 0,-1-1 0,-4 4 0,-1 2 0,-6 1 0,-2 2 0,-3 2 0,-6 2 129,-3 3-129,-3 3 0,-5 0 0,-1 3 0,0 0 0,-5 0 0,-4 3 0,0-2 0,-3 2 0,-4-1 129,-4 3-129,-3-2 0,-4 2 129,-3-3 0,-4-3-129,1-1 129,-5-2-129,-1-3 130,0-8-130,-2-3 0,0-1 0,-3-7 0,-1-1 0,-1-1 0,-4-7 0,-2 3 0,-3-4 0,-3 0 0,-3 0 0,1-1-130,-1-3 130,4 1 0,0-2 0,4-2 0,5 0-129,3-2 129,4-2-129,2-3 0,4 2-129,-1 0 0,4 3-129,-4-4 0,8 6-129,-9-3-387,8 3-129,-10 0-774,16 2-1419,-6 1-1290,-1-3 0,9 6-258,-2-6 0</inkml:trace>
          <inkml:trace contextRef="#ctx0" brushRef="#br2" timeOffset="75520.3195">9437 4950 2580,'-38'-4'3741,"5"-3"645,33 7-516,-25-3-516,25 3-903,0 0-387,-27-11-387,27 11-516,0 0-387,0 0-129,0 0-258,0 0 0,0 0 0,9-2 0,-9 2 0,28-2 0,-6 2-129,10 0 129,7 0-129,14 0 0,4 0 0,14 0-129,0 0 129,11 2-129,-2-2 0,4 2 0,-6 0-129,2-2 129,-5 2 0,-2-1-129,-4-1 129,1 2 0,1-2-129,0 2 129,-3-2 0,-2 0-129,-2 0 129,-6 0 0,-2-2-129,-5-1 129,-6-1-129,-6 2 129,-7 0-129,-4 1 0,-5-1 0,-3 0 129,0 2-129,-3 0 0,-1 0 0,0 0 130,2 0-260,-2 0 130,2 0 130,-18 0-260,29 0 1,-29 0-129,17 9-129,-17-9-516,2 16-1935,-2-16-1935,-21 18 129,-2-8-387,-4 1-129</inkml:trace>
          <inkml:trace contextRef="#ctx0" brushRef="#br2" timeOffset="76648.3841">9438 5923 6837,'-18'0'3612,"18"0"387,0 0-387,0 0-1419,0 0-645,29 2-129,-29-2 0,42 0-258,-19 0-129,20 0-129,-4 0-258,15 0 0,-3 0-129,13 0-129,-3 0 0,10 0-129,-5 0 0,7 0 0,-4 0-129,4 0 0,-2-2 0,6 2 0,3-4 0,1 4 0,3 0 0,0-1 0,-3-3-129,-1 2 129,-5-3 0,-9 1-129,-7 3 0,-9-5 0,-2 4-258,-8-1 0,0 3-258,-12-9-516,9 9-1935,-15 0-1935,-6 0 258,-16 0-387,0 0 129</inkml:trace>
        </inkml:traceGroup>
      </inkml:traceGroup>
    </inkml:traceGroup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5:56.5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774DF313-3AC3-433A-821F-00ADAB4ABA36}" emma:medium="tactile" emma:mode="ink">
          <msink:context xmlns:msink="http://schemas.microsoft.com/ink/2010/main" type="writingRegion" rotatedBoundingBox="2287,7900 3551,17873 1766,18099 503,8126"/>
        </emma:interpretation>
      </emma:emma>
    </inkml:annotationXML>
    <inkml:traceGroup>
      <inkml:annotationXML>
        <emma:emma xmlns:emma="http://www.w3.org/2003/04/emma" version="1.0">
          <emma:interpretation id="{8934D2C1-54FB-4231-A91F-946DB1A27480}" emma:medium="tactile" emma:mode="ink">
            <msink:context xmlns:msink="http://schemas.microsoft.com/ink/2010/main" type="paragraph" rotatedBoundingBox="2287,7900 3551,17873 1766,18099 503,8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8112B0-BDC6-4F94-BC33-15730E0FEEEA}" emma:medium="tactile" emma:mode="ink">
              <msink:context xmlns:msink="http://schemas.microsoft.com/ink/2010/main" type="line" rotatedBoundingBox="2287,7900 3551,17873 1766,18099 503,8126"/>
            </emma:interpretation>
          </emma:emma>
        </inkml:annotationXML>
        <inkml:traceGroup>
          <inkml:annotationXML>
            <emma:emma xmlns:emma="http://www.w3.org/2003/04/emma" version="1.0">
              <emma:interpretation id="{4EB717F3-E947-47E1-AE16-0A13FDD07B1E}" emma:medium="tactile" emma:mode="ink">
                <msink:context xmlns:msink="http://schemas.microsoft.com/ink/2010/main" type="inkWord" rotatedBoundingBox="2287,7900 3551,17873 1766,18099 503,8126">
                  <msink:destinationLink direction="with" ref="{D62FBBEF-F3F1-4462-B42E-06EE8FB9DED7}"/>
                  <msink:destinationLink direction="with" ref="{E86FF792-10E2-43AA-BE50-86D5DCF3D29F}"/>
                </msink:context>
              </emma:interpretation>
              <emma:one-of disjunction-type="recognition" id="oneOf0">
                <emma:interpretation id="interp0" emma:lang="en-US" emma:confidence="0">
                  <emma:literal>I'!!!</emma:literal>
                </emma:interpretation>
                <emma:interpretation id="interp1" emma:lang="en-US" emma:confidence="0">
                  <emma:literal>is. E</emma:literal>
                </emma:interpretation>
                <emma:interpretation id="interp2" emma:lang="en-US" emma:confidence="0">
                  <emma:literal>is, E</emma:literal>
                </emma:interpretation>
                <emma:interpretation id="interp3" emma:lang="en-US" emma:confidence="0">
                  <emma:literal>I!!"</emma:literal>
                </emma:interpretation>
                <emma:interpretation id="interp4" emma:lang="en-US" emma:confidence="0">
                  <emma:literal>i, E</emma:literal>
                </emma:interpretation>
              </emma:one-of>
            </emma:emma>
          </inkml:annotationXML>
          <inkml:trace contextRef="#ctx0" brushRef="#br0">-1291 10092 14061,'2'-17'4773,"-2"17"-129,0 0 0,22 0-3354,-22 14-516,5 23-129,-3-1-129,3 15 0,-1 1-129,-1 7-129,1 1-129,-1 2 1,-1-6-130,0-8 0,0-6 0,-1-6 0,-1-6 0,0-9 0,0-5-259,0-16 1,0 0-258,0 0 129,0 0-129,-1-17 0,1-3 0,-6-10-129,5-2 129,-5-9 129,3-4 129,1-10-129,0 2 258,0-9 0,1 1 258,1 4 0,0 4 129,0 7 0,1 3 0,8 16 129,-2 1 129,13 13-129,0-1 129,10 9-129,5-6 0,15 7 0,4-3-129,10 4 0,0-1-258,-2 1-129,-3 3-258,-13-2-387,2 11-2451,-28 1-1677,-20-10 129,-7 32-387,-20-10-129</inkml:trace>
          <inkml:trace contextRef="#ctx0" brushRef="#br0" timeOffset="221.0126">-1090 10349 14706,'58'3'5031,"-33"-3"-387,0 0 0,-25 0-3354,36 0-774,-13 0-258,-4 0-516,3 9-516,-22-9-2193,0 0-1806,3 28 0,-4-8-258,-17 1-129</inkml:trace>
          <inkml:trace contextRef="#ctx0" brushRef="#br0" timeOffset="400.0229">-1222 10656 14319,'23'20'5031,"5"-18"-387,10 1 129,-3-3-3096,24 7-1161,5 2-258,9-7-1419,20 3-3225,17 1-516,15-6 129,19-2-516</inkml:trace>
          <inkml:trace contextRef="#ctx0" brushRef="#br1" timeOffset="121900.9723">113 11451 13803,'0'0'4902,"0"0"-516,-20 0 129,-1 15-3870,21 24-258,-7 4 0,5 8 0,-5-1-129,2 5 0,-2-5-129,1-4-258,3-5 258,-3-7-258,1-9 129,2-6-129,3-19 129,-4 18-129,4-18 129,0 0 129,-4-14-258,4-8 387,0-6-258,0-9 129,2-11-129,5-6 258,2-10-387,4-5 258,-1-4 0,8 2 0,-4 1 129,3 12-129,-6 8 129,3 11-129,-7 10 129,-9 29-129,16-17 129,-16 17 0,8 23-129,1 9 129,0 3-128,6 11-130,-1 8 0,4 5 0,1 1 0,6 4 0,0-3 0,2-3 0,1-3 0,-1-3 0,-1-6 0,-2-5 0,-1-5 0,-9-8 0,0-3 0,-14-25-646,13 32-515,-24-32-1032,11 0-2838,-21-3 258,-3-8-516,-4-7 129</inkml:trace>
          <inkml:trace contextRef="#ctx0" brushRef="#br1" timeOffset="122073.9821">81 11759 12126,'0'0'4902,"11"-19"-516,22 19-129,8-15-2451,32 15-645,-2-5-774,10 0-645,6 5-1806,-7 1-2451,-14 3 129,-11 3-516,-23 2 0</inkml:trace>
          <inkml:trace contextRef="#ctx0" brushRef="#br0" timeOffset="-20843.1921">-934 7424 11610,'-59'-12'4515,"29"12"0,-4 0-387,-7 3-2064,19 19-774,-10-6-387,15 10-258,-3 1-129,15 7 0,1-2-129,6 3 0,12-3-129,11 2 0,5-5 0,11-4-129,6-8 0,6-6-129,9-2-129,-1-9-516,12 7-1548,-6-7-2451,-8-7-387,-11 3-129,-10 3-258</inkml:trace>
          <inkml:trace contextRef="#ctx0" brushRef="#br1" timeOffset="122937.0316">-159 12919 11610,'16'0'4773,"-16"0"0,11 14-129,-8 9-2193,-3-5-1290,0 14-387,0-2 0,4 6-387,-4-2 0,0 1-258,0-1 0,1-7-129,-1-2 0,0-25-129,0 23 0,0-23-129,-10-9 129,3-14-129,1-7 0,-3-10 129,6-4-129,-1-6 129,3-3 0,1-1 129,3 5 0,8 1 129,5 7 0,7 7 0,0 7 129,7 13 0,0 7 0,4 7 0,-5 7-129,-3 11 129,-6 3-129,-6 8 0,-7 1-129,-7 0-129,-1 0 0,-14-3-129,1-2 0,-4-6 0,4-1-129,14-18 129,-19 22 0,19-22 0,0 0 129,0 0 129,0 0 0,19 17 0,2-13 0,4 3 129,0 0 0,7 4 0,0 0 258,2 6-258,-5-2 129,-3 8-129,-8-4 258,-6 6-258,-10 0 129,-4 0-129,-17-2 0,-11 0-129,-9-1 0,-8-3 0,-3-5-129,-5-1 129,4-3-258,-3-8-129,8 7-258,-4-12-1806,11 3-2322,9-2 129,7 2-516,23 0-129</inkml:trace>
          <inkml:trace contextRef="#ctx0" brushRef="#br1" timeOffset="126924.2597">134 13865 10320,'-41'-30'4773,"17"21"-387,-10 2-129,-11 0-2451,15 12-645,-11 2-516,9 13 0,-2 0-258,11 8 0,0-1-129,12 6 0,6-1 0,5 2 0,7-2 0,15 0-129,2-7 129,12-2-129,1-5 0,11-5 129,2-6-258,5-7 0,6 0-258,-6-4-516,18 2-2709,-18-1-1161,-9-1-258,-7 4-387,-14 0-516</inkml:trace>
          <inkml:trace contextRef="#ctx0" brushRef="#br1" timeOffset="127564.2961">33 15288 12642,'20'0'5289,"-20"0"-129,0 0-258,0 0-2967,0 0-1032,21 25-387,-21-25 0,16 36-258,-7-17 0,1 5-387,-1-1 129,-2-2-129,2-3 0,-9-18-258,11 28 0,-11-28-387,0 0-129,0 0-258,0-18-258,-16-17-129,16 8-387,-20-24 129,13 8 258,-19-18 387,11 8 258,-9-6 903,-3 4 645,11 13 258,-9-3 387,20 18 129,-10-5 258,15 32 0,16-19-258,22 21-387,-3 1-129,24 15-129,1-2 0,19 12-258,-3 1 0,6 8-129,-9-1 0,-5 5-258,-15-2 130,-14 2-259,-21-2 0,-18-4 0,-18 1 0,-26-6-259,-13 1 1,-14-8-258,-2 3-387,-16-17-1032,16 7-3096,-6-7 129,10-2-387,9-1 0</inkml:trace>
          <inkml:trace contextRef="#ctx0" brushRef="#br1" timeOffset="131320.5111">-298 16882 12900,'18'6'4902,"-18"-6"-387,19 46-258,-17-27-3096,16 26-258,-9-4-258,9 10-129,-8 1-258,5 1 0,-5 1-258,-1-5 0,0-2-129,-5-12-129,3-5-258,-7-12 0,0-18-258,0 0-258,0 0-258,9-14-129,0-4 129,-9-28-129,0 10 129,-6-24 258,3 10 387,-8-14 387,-5-2 903,5 9 129,-10-12 387,12 25 129,-11-15 258,19 30 0,-10-15-129,15 28-258,1-11-129,22 20-258,1-7-129,18 7-129,2-2 0,11 4-258,0-1-129,1 4-129,-3 2-129,-11-1-258,-5 4-387,-41-3-2193,18 18-2064,-21-2 129,-21 5-387,-13 2-258</inkml:trace>
          <inkml:trace contextRef="#ctx0" brushRef="#br1" timeOffset="131501.5213">-134 17024 14577,'87'-1'4902,"-39"-3"-387,-2 1 0,2 3-4128,-7 0-645,-18 0-1677,-3 7-2838,-13 9 258,-7 0-516,-9 7-129</inkml:trace>
          <inkml:trace contextRef="#ctx0" brushRef="#br1" timeOffset="131664.5308">-127 17361 10965,'62'14'4902,"-19"-12"-516,3-2 0,13 0-2580,-1-6-4644,14-4-1290,15-1-516,4-9-258,12-3-387</inkml:trace>
        </inkml:traceGroup>
      </inkml:traceGroup>
    </inkml:traceGroup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6:32.621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F86D9B28-03AF-4340-8921-F93DFDB437E4}" emma:medium="tactile" emma:mode="ink">
          <msink:context xmlns:msink="http://schemas.microsoft.com/ink/2010/main" type="inkDrawing" rotatedBoundingBox="13157,5192 13278,6788 13242,6791 13121,5195" semanticType="verticalRange" shapeName="Line"/>
        </emma:interpretation>
      </emma:emma>
    </inkml:annotationXML>
    <inkml:trace contextRef="#ctx0" brushRef="#br0">10979 4615 9417,'5'-23'4386,"-5"23"0,4-17-387,-4 17-1290,0 0-774,0-24-516,0 24-387,0 0-387,0 0 0,0 0-129,7 11-129,-7-11 0,9 36 0,-4-13-129,2 11 1,-3 3-259,1 7 0,-3 4 0,-2 4 0,0 3 0,0 2 0,0 2 0,0 3 0,0-1 0,2 3 0,1-4 0,3 2 0,1-1 0,2 3 0,-2-2 0,0 0 0,0-1 0,0-4 0,0 0 0,-1-4 0,-3-1 0,1-6 0,-1-2 0,-1-6 0,0-1 0,-2-7 0,2-1 0,-2-6 0,0 0 0,0-23 0,0 32-517,0-32-644,0 0-1806,0 0-1935,0 0 0,0 0-129,0 0 0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11.10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D3E0A2-F523-49FC-8967-6E1EA19F492F}" emma:medium="tactile" emma:mode="ink">
          <msink:context xmlns:msink="http://schemas.microsoft.com/ink/2010/main" type="writingRegion" rotatedBoundingBox="889,582 14209,565 14225,12469 905,12486"/>
        </emma:interpretation>
      </emma:emma>
    </inkml:annotationXML>
    <inkml:traceGroup>
      <inkml:annotationXML>
        <emma:emma xmlns:emma="http://www.w3.org/2003/04/emma" version="1.0">
          <emma:interpretation id="{9E4A6399-8365-4334-9332-B6F42F5BC9AD}" emma:medium="tactile" emma:mode="ink">
            <msink:context xmlns:msink="http://schemas.microsoft.com/ink/2010/main" type="paragraph" rotatedBoundingBox="1858,581 13702,565 13705,3315 1862,33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B78CAF-3D8D-448A-A6D3-B60B3718530E}" emma:medium="tactile" emma:mode="ink">
              <msink:context xmlns:msink="http://schemas.microsoft.com/ink/2010/main" type="line" rotatedBoundingBox="1858,581 13702,565 13705,3315 1862,3330"/>
            </emma:interpretation>
          </emma:emma>
        </inkml:annotationXML>
        <inkml:traceGroup>
          <inkml:annotationXML>
            <emma:emma xmlns:emma="http://www.w3.org/2003/04/emma" version="1.0">
              <emma:interpretation id="{A8E2805D-11B3-44FE-A8EF-D710DE5BAB92}" emma:medium="tactile" emma:mode="ink">
                <msink:context xmlns:msink="http://schemas.microsoft.com/ink/2010/main" type="inkWord" rotatedBoundingBox="1858,660 8481,652 8485,3321 1862,3330"/>
              </emma:interpretation>
              <emma:one-of disjunction-type="recognition" id="oneOf0">
                <emma:interpretation id="interp0" emma:lang="en-US" emma:confidence="0">
                  <emma:literal>Kavanagh</emma:literal>
                </emma:interpretation>
                <emma:interpretation id="interp1" emma:lang="en-US" emma:confidence="0">
                  <emma:literal>Kang</emma:literal>
                </emma:interpretation>
                <emma:interpretation id="interp2" emma:lang="en-US" emma:confidence="0">
                  <emma:literal>Kainga</emma:literal>
                </emma:interpretation>
                <emma:interpretation id="interp3" emma:lang="en-US" emma:confidence="0">
                  <emma:literal>Kaingas</emma:literal>
                </emma:interpretation>
                <emma:interpretation id="interp4" emma:lang="en-US" emma:confidence="0">
                  <emma:literal>Raining</emma:literal>
                </emma:interpretation>
              </emma:one-of>
            </emma:emma>
          </inkml:annotationXML>
          <inkml:trace contextRef="#ctx0" brushRef="#br0">2778 534 11739,'23'-13'4644,"0"15"-129,-23-2 0,27 43-3483,-18-20-129,10 13-387,-6-1 0,5 10-258,-6-3 0,2 5-258,-1-5 129,-4-3-129,-2-5 0,-4-7-129,-1-4 129,-2-23 0,0 0-129,0 0 129,4-11-129,-3-17 129,5-10 129,-1-1-129,2-10 129,6 2 0,-1 1 0,6 5 129,2 2-258,3 11 258,0 4-129,2 8 129,-4 9-129,4 7-129,-2 7 258,-2 11-258,-1 7 129,0 7-129,-4 4 129,1 5-258,3 1 0,-6-1-129,4 4-387,-9-13-387,14 18-1161,-14-17-2580,7-6 0,0-6-258,2-8-516</inkml:trace>
          <inkml:trace contextRef="#ctx0" brushRef="#br0" timeOffset="488.0279">3717 665 9804,'-25'-48'4902,"11"27"-129,0 5-129,14 16-2580,-20-21-774,20 21-387,-16-2-258,16 2-387,-16 14 0,7 8-258,2 1 0,2 5 0,0 6 0,3 0-129,2 5 0,2-5 0,8 3 0,4-9-129,4 1 129,-2-11-129,4-4 258,1-12-129,1-2 129,-1-13 129,-2-12 129,1-3 0,-2-8 0,0 3 129,-4-5 0,0 10-129,-5 1 0,2 6-129,-11 21 0,16-22 0,-16 22-129,19 0 0,-19 0 0,27 23 0,-9-5 0,-1 4-129,7 6-258,-5-1 0,8 7-258,-8-13-387,19 18-645,-22-27-1161,18 6-1935,-1-7 0,3-11-258,3-2 129</inkml:trace>
          <inkml:trace contextRef="#ctx0" brushRef="#br0" timeOffset="1439.0819">4487 585 10836,'2'-39'4773,"-2"39"-129,-14-9 0,14 9-2580,-27 11-903,27 9-516,-9-3-129,8 12-129,-3-2-129,4 5-129,0 3 0,2 1-129,5 1 0,2-3-129,5 3 0,2-7 0,2-1-129,1-9 129,3-6-129,-1-12 258,2-2-129,-1-13 129,-1-12 0,-1-9 129,-3-3 0,1 0-129,-4-2 129,1 5-129,-3 3 129,-1 10-129,-11 21 129,28-11-129,-12 11 0,4 18 0,5 5 0,0 6 0,7 3 0,3 2 0,2-2 0,6-4 0,3-5 0,4-7 0,5-9 129,1-7-129,-1-10 129,-2-13 0,-5-8 0,-3-8-129,-10-2 258,-10-1-129,-11 2 0,-8 7 0,-6 4 0,-8 8 0,-9 7 0,-5 10-129,-1 4 129,-4 7-258,4 11 129,-2 5-129,4 6 0,2 3-129,4 3 129,3-1-129,7-2 0,5-5 0,1-4 129,-1-23-129,32 23 0,-10-23 129,4-2 0,3-16 129,-1-1 0,-1-6 0,-2 0 129,-2 2-129,-5 3 129,0 6-129,-2 7 129,0 9-129,-2 19 129,4 22 0,-1 21-129,3 19 0,5 15 129,0 18 0,3 12-129,2 9 258,-1 9-129,1 5 129,-3-2 0,-2-5-129,-6-8 129,-3-10 0,-7-14-129,-5-14 129,-4-18-129,-11-23 129,-12-20-129,-7-17 129,-11-15-129,-7-7 1,-9-23-130,-5-14 0,-4-19 0,-2-22 0,4-20 0,13-21 0,19-11-259,16-15-257,24-3-387,24-22-774,41 28-1677,9-8-1806,18 19 129,5 10-387,2 17 0</inkml:trace>
          <inkml:trace contextRef="#ctx0" brushRef="#br0" timeOffset="2027.1159">6035 52 11739,'23'-9'4644,"-14"21"-258,2 20 0,3 22-3483,-7-3-258,9 20 129,-7-1-258,2 8-387,-3-3 129,1-6-258,-2-5 129,1-10-129,-3-14 129,-2-6 0,-1-12-129,-2-22 129,0 0-129,9-11 129,-9-23-129,2-9 258,0-10-387,3-7 258,-1-6-129,3 0 129,-2 4-129,2 10 129,0 6-129,2 16 129,-2 8 0,-7 22 0,22 0-129,-10 20 0,2 14 129,4 7-129,0 10 129,3 8-129,1 5 258,-1 0-387,0 0 258,2-5-129,-3-6 0,0-7-129,-1-5 0,-3-12-258,2-3-129,-18-26-516,34 22-1161,-34-22-2451,30-11 0,-14-9-387,2-8-387</inkml:trace>
          <inkml:trace contextRef="#ctx0" brushRef="#br0" timeOffset="-3964.2267">0 320 1677,'1'-41'4386,"-1"41"387,4-23-258,-4 23-1161,0 0-903,0-16-387,0 16-516,0 0-516,7 23-129,-7-5-258,0 16-129,0 3-129,0 17 0,0 3 0,0 7-129,-2 3 0,0 3-129,1-3 0,-1-4 0,2-7 0,0-11-129,0-9 0,0-8 0,0-12 129,0-16 0,0 0 0,12-25 0,-1-21 129,10-11-129,6-14 0,9-13 129,3-14-258,9-3 129,2-2-258,1 7 129,-1 10 0,-6 19 0,-10 10 0,-7 16-129,-6 14 0,-21 27 0,18-16 0,-18 16-258,0 18-129,0-18-387,-14 52-903,-8-20-3225,6 8 387,-1 1-516,-6 4-258</inkml:trace>
          <inkml:trace contextRef="#ctx0" brushRef="#br0" timeOffset="-3750.2145">250 511 8901,'18'57'4902,"4"-31"258,2 8-516,3-4-1806,18 29-1290,-10-7-645,13 13-387,4-1-258,5 8 0,-2-3-258,-2-7-129,2 6-516,-21-15-3870,3-7-387,-10-5-129,-18-9-387</inkml:trace>
          <inkml:trace contextRef="#ctx0" brushRef="#br0" timeOffset="-925.0529">1383 747 5031,'29'-25'4386,"-18"9"0,-8-3-516,-3-11-903,0 14-387,-9-20-645,6 20-387,-17-14-516,20 30-129,-32-27-387,16 25-129,-7 2 129,2 9-516,-4 13 258,3 6-258,1 4 129,3 5-129,4 6 0,5 0-129,6-2 129,3-4-129,3 0-129,8-3 129,7-4-129,-1-10 129,5-2-129,-1-13 129,-1-3 0,1-7 0,-3-17 129,-2-10 0,0-7 129,-2-5-129,-3-6 129,-1 0 0,-1 5-129,-2 8 129,2 7-258,2 12 258,-11 18-129,30 2 0,-8 21 0,2 13 0,3 3 129,9 9-129,1 0 0,2 0 129,4-6-129,-2-6 129,0-9-129,0-9 129,-6-13 0,3-5 0,-8-13 0,-2-11 129,-3-10 0,-4-9-129,-5-9 0,-1-3 0,-5-2-258,-4 2 258,-6 2-258,0 5 129,-9 9-258,-7 7 129,-4 9-258,-3 7 129,2 10 0,-2 3 0,7 3 0,0 0-129,16 0 129,0 0 129,-4 21-129,4-21 129,21 16 129,4-11 129,0-1-129,9-1 258,-4-3-129,6 0 129,-4 0 129,5 0-129,-7 0 129,4 0-129,-5 0-129,-1 8 129,-3 0-129,0 7 0,-2 4 129,-2 6-387,-1 5 258,-4 2-387,0 9 0,-5-5-258,3 16-387,-14-19-1677,4 10-2451,1-4 258,0-7-258,1-3-516</inkml:trace>
        </inkml:traceGroup>
        <inkml:traceGroup>
          <inkml:annotationXML>
            <emma:emma xmlns:emma="http://www.w3.org/2003/04/emma" version="1.0">
              <emma:interpretation id="{80C98293-A20B-491E-B1C0-5CF053DFF909}" emma:medium="tactile" emma:mode="ink">
                <msink:context xmlns:msink="http://schemas.microsoft.com/ink/2010/main" type="inkWord" rotatedBoundingBox="9216,571 13702,565 13704,2133 9218,2139"/>
              </emma:interpretation>
              <emma:one-of disjunction-type="recognition" id="oneOf1">
                <emma:interpretation id="interp5" emma:lang="en-US" emma:confidence="1">
                  <emma:literal>Map.</emma:literal>
                </emma:interpretation>
                <emma:interpretation id="interp6" emma:lang="en-US" emma:confidence="0">
                  <emma:literal>Map</emma:literal>
                </emma:interpretation>
                <emma:interpretation id="interp7" emma:lang="en-US" emma:confidence="0">
                  <emma:literal>Mop.</emma:literal>
                </emma:interpretation>
                <emma:interpretation id="interp8" emma:lang="en-US" emma:confidence="0">
                  <emma:literal>Maps</emma:literal>
                </emma:interpretation>
                <emma:interpretation id="interp9" emma:lang="en-US" emma:confidence="0">
                  <emma:literal>Mope</emma:literal>
                </emma:interpretation>
              </emma:one-of>
            </emma:emma>
          </inkml:annotationXML>
          <inkml:trace contextRef="#ctx0" brushRef="#br0" timeOffset="3463.1981">7358 253 12771,'20'0'5031,"0"34"-645,-13-4 258,0 2-3741,9 14-516,-7 0 129,7 2-258,-7-1 0,-2-10-258,-2-3 258,0-9-129,-3-9 129,-2-16-129,0 0 0,2-18 258,-2-16-387,0-9 258,-2-12-258,0-12 129,-3-6-129,0-4 0,-1 4 0,-1 9 0,2 11 0,-2 12 0,1 16-129,6 25 129,0 0-129,-7 30 129,7 13-129,9 5 129,5 5 0,8 4 0,3 2-129,5-6 129,4-6 129,1-8-129,1-7 129,1-13-129,-1-10 0,-2-9 129,-1-7-129,-2-21 129,-5-15-129,1-12 129,-2-11-129,-2-7 129,-5-2 0,-2 4 0,-7 5 129,1 15-129,-4 8 0,-4 18 0,-2 25 0,0 0 0,7 25-129,0 16 129,2 11-258,1 10 129,3 9 0,3 6 0,2 1-129,-1-3 0,5-3 129,-1-6-258,4-2 129,0-7-129,3-7 0,4-13 0,4-8 129,3-15-129,5-10 0,3-11 258,1-18-129,-4-11 258,-1-8-258,-9-1 387,-9-3-129,-11 5 129,-12 6-129,-2 12 129,-15 4-129,-2 14 0,-7 5 0,1 2 0,4 12-129,3 6 0,3 5 129,10 4-258,3 3 129,0 2-129,7 0 129,7-2-129,7 1 0,3-8-129,4-2 129,1-10 0,1-4 0,2-7 0,0-4 129,2-12 0,-1-3 129,-2-1-129,-1-1 129,-3 1-129,1 4 0,-1 7 0,1 6 129,1 3-129,3 5 0,1 6 0,1 0 0,0-3 129,0 0-129,-4-8 0,-1 0 129,-5-15 0,-2-4 0,-4-6 0,-4-4-129,0 5 258,-3-1-129,-2 5 129,-9 20-258,12-16 258,-12 16-258,5 20 129,-3 10 130,0 13-259,-2 10 0,3 16 0,-1 11 0,2 7 0,1 8 0,-1-3 0,1 3-130,2-10-128,2-3-129,-4-22 129,4-8-129,-3-20 129,3-14-129,-9-18-129,8-16 0,-8-29-129,2-5-129,-2-30-129,0 0-129,-10-23 129,8 9 129,-11-9 129,6 7 387,-2 8 387,2 8 129,7 23 387,0 6-129,22 22 129,2 3-129,17 19 129,4 1-129,8 6-129,1 9 129,1 12-129,-9-1 129,-3 10-258,-17-3 258,-10 3-516,-14 0 129,-9-5-387,-16 7-516,-25-14-2709,0-2-1419,-9-3 387,2-4-774,0-6-258</inkml:trace>
          <inkml:trace contextRef="#ctx0" brushRef="#br0" timeOffset="3725.2131">11008 596 13029,'116'7'5160,"-70"-3"-645,-3-1 387,1 10-3225,-6-8-1161,13 6-129,1-2-129,7 0 0,1-4-258,6-3-258,7 10-1161,-5-12-2967,-12 0-387,-15-7-129,-18-5-516</inkml:trace>
        </inkml:traceGroup>
      </inkml:traceGroup>
    </inkml:traceGroup>
    <inkml:traceGroup>
      <inkml:annotationXML>
        <emma:emma xmlns:emma="http://www.w3.org/2003/04/emma" version="1.0">
          <emma:interpretation id="{1830FD42-F2D0-41F6-B0FD-DF60AF577661}" emma:medium="tactile" emma:mode="ink">
            <msink:context xmlns:msink="http://schemas.microsoft.com/ink/2010/main" type="paragraph" rotatedBoundingBox="876,2856 14194,2640 14236,5232 918,5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D72CB6-AC13-4A97-9B14-F517DCE41F20}" emma:medium="tactile" emma:mode="ink">
              <msink:context xmlns:msink="http://schemas.microsoft.com/ink/2010/main" type="line" rotatedBoundingBox="876,2856 14194,2640 14236,5232 918,5447">
                <msink:destinationLink direction="with" ref="{B97AA8B0-A9C1-4265-828A-06B0FC3D43F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DC8EF36-F791-474A-9794-72F2C3EAC58B}" emma:medium="tactile" emma:mode="ink">
                <msink:context xmlns:msink="http://schemas.microsoft.com/ink/2010/main" type="inkWord" rotatedBoundingBox="876,2856 5801,2776 5843,5368 918,5447">
                  <msink:destinationLink direction="with" ref="{5F700A46-F1F7-42B0-94DB-3541C48CDA4D}"/>
                </msink:context>
              </emma:interpretation>
              <emma:one-of disjunction-type="recognition" id="oneOf2">
                <emma:interpretation id="interp10" emma:lang="en-US" emma:confidence="0">
                  <emma:literal>eyewool</emma:literal>
                </emma:interpretation>
                <emma:interpretation id="interp11" emma:lang="en-US" emma:confidence="0">
                  <emma:literal>age woo</emma:literal>
                </emma:interpretation>
                <emma:interpretation id="interp12" emma:lang="en-US" emma:confidence="0">
                  <emma:literal>try woo</emma:literal>
                </emma:interpretation>
                <emma:interpretation id="interp13" emma:lang="en-US" emma:confidence="0">
                  <emma:literal>Dyewood</emma:literal>
                </emma:interpretation>
                <emma:interpretation id="interp14" emma:lang="en-US" emma:confidence="0">
                  <emma:literal>Nye woo</emma:literal>
                </emma:interpretation>
              </emma:one-of>
            </emma:emma>
          </inkml:annotationXML>
          <inkml:trace contextRef="#ctx0" brushRef="#br1" timeOffset="23456.3416">652 2501 7869,'-21'-14'4644,"21"14"129,0 0-258,0 0-2064,12-16-516,29 16-645,-10-4-258,20 4-258,-1-7-258,12 6-258,-3-5 0,3 4-129,-7-1 0,-3 3 0,-9 0-129,-6 3 0,-10 10 0,-10 3 129,-11 5-129,-6 9 0,-11 6 0,-10 1 129,-8 4-129,-6 4 0,-4 1 129,-2-3-258,3-2 258,-1-8-129,7 3 129,2-9-129,9-1 129,5-6-129,16-20 0,-6 27 0,6-27 129,23 12-129,4-12 129,7 0 0,5 0 0,5 0 0,1-3-129,-2-3 129,-4 4-258,-7-5-129,-2 7-387,-14-12-903,5 3-3225,-21 9-129,9-18-129,-9 18-258</inkml:trace>
          <inkml:trace contextRef="#ctx0" brushRef="#br1" timeOffset="23644.3524">757 2802 12513,'0'0'4515,"32"0"-129,11 0 0,14 3-3483,-5-3-387,19 0-516,0 0-903,-2-9-2967,2-8-387,9 2-516,-7-11-129</inkml:trace>
          <inkml:trace contextRef="#ctx0" brushRef="#br1" timeOffset="24139.3807">1700 2498 14190,'-19'0'5031,"6"32"-129,8-16-258,5 19-3741,-2-3-258,2 11-129,0-2-129,4-2-129,1-2 0,4-3-258,3-7 129,-1-6-129,3-5 0,-14-16 0,27 7-129,-27-7 0,28-10 0,-12-8 0,-2-2 0,1-3 0,1 2-129,-4-2 258,1 1-129,1 3 0,-14 19 129,27-22-129,-8 22 129,2 4 129,4 12-129,2 11 129,1 5 129,3 5-258,-3 0 258,1 4-129,-6-3 0,2-6 0,-4-11 258,-1-12-258,-1-9 129,4-20 0,-1-21-258,3-15 130,-4-23-130,4-13 0,-4-11 0,-5-8 0,-3 8-517,-10 7-128,4 28-387,-14 12-3225,-2 29-774,9 27-129,-34 23-129</inkml:trace>
          <inkml:trace contextRef="#ctx0" brushRef="#br1" timeOffset="30610.7508">2798 3042 6966,'-16'-30'4773,"16"30"-129,-22-23-387,4 10-1419,18 13-903,-26 0-774,17 11-516,-7 3-258,3 11-129,1 5-258,5 6 129,0 5-129,5 3 0,2 6 0,0-4 0,12 2 0,3-3 0,4-6 0,4-4 129,2-4-129,2-10 129,0-10 129,5-8 0,-6-5 129,5-14 0,-7-12 0,5-8 129,-6-13-129,0-1 0,-9-11-129,-1 1 0,-13-4-129,0 3 0,-14 3-129,-10 10-129,-4 7 0,-6 7 0,4 11-258,-4 7-258,11 16-258,-7-6-1032,30 6-2967,-18 22 129,14-3-258,4 8 0</inkml:trace>
          <inkml:trace contextRef="#ctx0" brushRef="#br1" timeOffset="22132.2659">-965 3286 9546,'22'-54'4773,"-6"33"-129,11 9-258,10 12-2193,-10-15-645,15 17-516,-8 3-387,5 15 0,-9 3-387,-3 13 129,-7 1-258,-8 9 0,-7 2 0,-5 2-258,-5 2 0,-14-3-129,-5 0-129,-4-14-129,1 4 0,-5-12 0,7-2-129,-3-11 129,8-1 129,-1-13 0,21 0 258,-18-9 0,18-11 258,7-5 0,9-9 129,13-5 129,3-7-129,10-6 129,5-6 0,6 3 0,-7-2-129,1 5-129,-8 4 129,-7 9 0,-9 3 0,-5 13 0,-17 2 0,-1 21 0,-7-16-129,7 16 129,-32 2-129,16 14 0,-3 3 0,-1 13 0,4 9-129,2 9 129,0 1-129,7 8 0,3-2 0,4-2 129,0-1-258,7-6 129,7-6 0,1-6-129,9-2-129,-4-11-258,12 7-516,-14-19-1419,7 3-2322,9 0 129,-6-10-258,13-2-258</inkml:trace>
          <inkml:trace contextRef="#ctx0" brushRef="#br1" timeOffset="22583.2917">-20 3456 11868,'0'-30'4902,"0"11"-258,0 19 0,0 32-2580,0-13-1161,14 20-258,-3-7 0,8 9-258,-1-5-129,2-1-129,3-1-258,0-9 129,0-5-129,0-11 0,-1-8-129,-5-2 129,1-14 0,-2-8 129,-2-7 0,-1-6 0,-6 1 129,0 3 0,-5 3 129,0 8 0,-2 1 0,0 20 0,0 0 0,0 18 0,-6 16-129,-1 14 129,-3 9-129,-1 12 0,-7 15 1,0 10-130,-3 2 0,-2 11 0,-2 0 0,0-4 0,4-3 0,-1-10-130,6-6-257,-3-20-129,13-4-516,-13-31-2193,12-4-1806,7-25 129,-14 16-258,14-16-258</inkml:trace>
          <inkml:trace contextRef="#ctx0" brushRef="#br1" timeOffset="31071.7772">3794 2861 9546,'-29'-8'4515,"29"8"-258,-35 13-129,13-1-2580,12 19-516,-6 1-387,9 8-129,-2 3-129,9 5-258,0 2 0,9-4 0,7 2-129,5-5 129,4-4-129,1-7 0,3-5 0,-1-11 129,3-13 0,-3-3 258,-5-12-129,0-13 129,-7-14 129,-1-4 0,-14-12 0,1 0 0,-11-9-129,-9 5-129,-10 0 0,-2 8-129,-8 3-258,-4 9 0,4 12-516,-6 2-258,19 23-2193,-7 2-1806,5 6 0,6 13-129,0 8-645</inkml:trace>
        </inkml:traceGroup>
        <inkml:traceGroup>
          <inkml:annotationXML>
            <emma:emma xmlns:emma="http://www.w3.org/2003/04/emma" version="1.0">
              <emma:interpretation id="{88B9597D-1272-45C6-9F75-F6BF0ECA9E9F}" emma:medium="tactile" emma:mode="ink">
                <msink:context xmlns:msink="http://schemas.microsoft.com/ink/2010/main" type="inkWord" rotatedBoundingBox="7000,3494 8184,3475 8195,4176 7012,4195"/>
              </emma:interpretation>
              <emma:one-of disjunction-type="recognition" id="oneOf3">
                <emma:interpretation id="interp15" emma:lang="en-US" emma:confidence="0">
                  <emma:literal>on</emma:literal>
                </emma:interpretation>
                <emma:interpretation id="interp16" emma:lang="en-US" emma:confidence="0">
                  <emma:literal>or</emma:literal>
                </emma:interpretation>
                <emma:interpretation id="interp17" emma:lang="en-US" emma:confidence="0">
                  <emma:literal>01</emma:literal>
                </emma:interpretation>
                <emma:interpretation id="interp18" emma:lang="en-US" emma:confidence="0">
                  <emma:literal>of</emma:literal>
                </emma:interpretation>
                <emma:interpretation id="interp19" emma:lang="en-US" emma:confidence="0">
                  <emma:literal>Oh</emma:literal>
                </emma:interpretation>
              </emma:one-of>
            </emma:emma>
          </inkml:annotationXML>
          <inkml:trace contextRef="#ctx0" brushRef="#br1" timeOffset="32099.836">5516 3058 10191,'-66'-53'4644,"32"35"-258,5 11 0,3 7-2580,-17 0-774,15 12-387,-10 6-129,10 10-258,-2 8-129,6 8 0,8 8-129,11 3 0,5 2 0,9 0 0,12-5 0,11-4 129,4-13 0,8-3 0,-1-16 129,3-7 0,-3-9 129,2-7 0,-10-18 0,-1-3 129,-13-13-129,-1-5-129,-11-10 129,-8-2-258,-1-5 129,-12 3-129,-11 1-129,-4 8 0,-3 6-129,-4 10-129,4 13-258,-7 4-258,15 22-1032,-10 7-2967,16 6-129,6 8 0,6 4-387</inkml:trace>
          <inkml:trace contextRef="#ctx0" brushRef="#br1" timeOffset="32331.8493">6170 2882 13029,'66'-48'4902,"-50"32"-387,-16 16 258,20-2-3096,-20 2-774,5 11-387,-2 7 129,5 10-129,-7 9-129,5 8-258,1 12-258,-5-4-774,15 16-3354,-11 3-516,-1-1-129,-3 3-387</inkml:trace>
        </inkml:traceGroup>
        <inkml:traceGroup>
          <inkml:annotationXML>
            <emma:emma xmlns:emma="http://www.w3.org/2003/04/emma" version="1.0">
              <emma:interpretation id="{7222FC45-9BF2-44A6-ABE0-2FADF11249D6}" emma:medium="tactile" emma:mode="ink">
                <msink:context xmlns:msink="http://schemas.microsoft.com/ink/2010/main" type="inkWord" rotatedBoundingBox="10100,3490 10670,3480 10680,4112 10110,4121"/>
              </emma:interpretation>
              <emma:one-of disjunction-type="recognition" id="oneOf4">
                <emma:interpretation id="interp20" emma:lang="en-US" emma:confidence="0">
                  <emma:literal>"</emma:literal>
                </emma:interpretation>
                <emma:interpretation id="interp21" emma:lang="en-US" emma:confidence="0">
                  <emma:literal>V</emma:literal>
                </emma:interpretation>
                <emma:interpretation id="interp22" emma:lang="en-US" emma:confidence="0">
                  <emma:literal>Y</emma:literal>
                </emma:interpretation>
                <emma:interpretation id="interp23" emma:lang="en-US" emma:confidence="0">
                  <emma:literal>n</emma:literal>
                </emma:interpretation>
                <emma:interpretation id="interp24" emma:lang="en-US" emma:confidence="0">
                  <emma:literal>y</emma:literal>
                </emma:interpretation>
              </emma:one-of>
            </emma:emma>
          </inkml:annotationXML>
          <inkml:trace contextRef="#ctx0" brushRef="#br1" timeOffset="4.22297E7">8260 3005 10191,'-3'-52'4773,"-1"31"129,1 1-387,-1 1-1032,4 19-1677,-4-18-645,4 18-516,0 0-129,0 0-129,0 0 1,0 0-388,0 0 0,8 12 0,-8-12 0,16 34 0,-8-11 0,3 7 0,0 4 0,-1 5 0,-1 2 0,2 5 0,-2 3 0,-4-5 0,4 6 0,-7-11 0,9 11-1549,-11-20-2966,0-3-516,0-11 129,0-16-516</inkml:trace>
          <inkml:trace contextRef="#ctx0" brushRef="#br1" timeOffset="4.22299E7">8790 2880 12900,'18'-43'4902,"-18"43"-387,0-16 258,0 16-2451,0 0-903,4 25-516,-4-7 130,0 11-1033,0 3 0,0 8 0,-4 5 0,4 7 0,0 3 0,0 2 0,2 8 0,-7-4-3226,5-6-1934,-2-3 0,0-6-516</inkml:trace>
        </inkml:traceGroup>
        <inkml:traceGroup>
          <inkml:annotationXML>
            <emma:emma xmlns:emma="http://www.w3.org/2003/04/emma" version="1.0">
              <emma:interpretation id="{8265EF13-102B-4362-888B-3CF4E6AE2C91}" emma:medium="tactile" emma:mode="ink">
                <msink:context xmlns:msink="http://schemas.microsoft.com/ink/2010/main" type="inkWord" rotatedBoundingBox="13304,3506 14208,3491 14219,4175 13315,4189"/>
              </emma:interpretation>
              <emma:one-of disjunction-type="recognition" id="oneOf5">
                <emma:interpretation id="interp25" emma:lang="en-US" emma:confidence="1">
                  <emma:literal>10</emma:literal>
                </emma:interpretation>
                <emma:interpretation id="interp26" emma:lang="en-US" emma:confidence="0">
                  <emma:literal>#0</emma:literal>
                </emma:interpretation>
                <emma:interpretation id="interp27" emma:lang="en-US" emma:confidence="0">
                  <emma:literal>Io</emma:literal>
                </emma:interpretation>
                <emma:interpretation id="interp28" emma:lang="en-US" emma:confidence="0">
                  <emma:literal>IO</emma:literal>
                </emma:interpretation>
                <emma:interpretation id="interp29" emma:lang="en-US" emma:confidence="0">
                  <emma:literal>+0</emma:literal>
                </emma:interpretation>
              </emma:one-of>
            </emma:emma>
          </inkml:annotationXML>
          <inkml:trace contextRef="#ctx0" brushRef="#br1" timeOffset="4.22306E7">11480 2882 14319,'-11'-18'5031,"11"18"-258,-9-18 129,9 18-2838,0 0-774,0 0-902,0 0-388,-7 20 0,5-2 0,2 8 0,0 10 0,0 8 0,0 6 0,0 9 0,0 5 0,4-2 0,3 6 0,-7-15 0,14 9-2968,-12-17-1934,3-8-258,1-14-129,3-7-129</inkml:trace>
          <inkml:trace contextRef="#ctx0" brushRef="#br1" timeOffset="4.2231E7">12045 2903 14577,'-1'-18'4773,"-22"1"0,23 17-129,-43 0-3096,34 26-774,-9 1-129,8 14-387,-1 3 0,4 10-129,3 3-129,4 0 129,9 1-129,9-3 0,5-3 0,9-6 0,4-7 0,3-10 0,3-10 0,1-8 129,0-11 1,-2-5-130,-8-22 0,0-10 0,-12-11 0,-5-9 0,-9-11 0,-7-3 0,-5-4 0,-13 6 0,-7 10 0,-14 9 0,-4 26-517,-17 6-4256,-8 18-387,-14 12 129,-5 26-516</inkml:trace>
        </inkml:traceGroup>
      </inkml:traceGroup>
    </inkml:traceGroup>
    <inkml:traceGroup>
      <inkml:annotationXML>
        <emma:emma xmlns:emma="http://www.w3.org/2003/04/emma" version="1.0">
          <emma:interpretation id="{30DE83B8-34B9-4C40-99E1-8F84079DE8F2}" emma:medium="tactile" emma:mode="ink">
            <msink:context xmlns:msink="http://schemas.microsoft.com/ink/2010/main" type="paragraph" rotatedBoundingBox="2787,5241 3703,12406 2058,12616 1142,54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9D348E-130A-405A-B19B-E0236D03EFDD}" emma:medium="tactile" emma:mode="ink">
              <msink:context xmlns:msink="http://schemas.microsoft.com/ink/2010/main" type="line" rotatedBoundingBox="2787,5241 3703,12406 2058,12616 1142,5452"/>
            </emma:interpretation>
          </emma:emma>
        </inkml:annotationXML>
        <inkml:traceGroup>
          <inkml:annotationXML>
            <emma:emma xmlns:emma="http://www.w3.org/2003/04/emma" version="1.0">
              <emma:interpretation id="{6EC682EF-93CF-4149-890C-74207866C2F5}" emma:medium="tactile" emma:mode="ink">
                <msink:context xmlns:msink="http://schemas.microsoft.com/ink/2010/main" type="inkWord" rotatedBoundingBox="2787,5241 3703,12406 2058,12616 1142,5452"/>
              </emma:interpretation>
              <emma:one-of disjunction-type="recognition" id="oneOf6">
                <emma:interpretation id="interp30" emma:lang="en-US" emma:confidence="0">
                  <emma:literal>in</emma:literal>
                </emma:interpretation>
                <emma:interpretation id="interp31" emma:lang="en-US" emma:confidence="0">
                  <emma:literal>Join, 0</emma:literal>
                </emma:interpretation>
                <emma:interpretation id="interp32" emma:lang="en-US" emma:confidence="0">
                  <emma:literal>in 10</emma:literal>
                </emma:interpretation>
                <emma:interpretation id="interp33" emma:lang="en-US" emma:confidence="0">
                  <emma:literal>join, 0</emma:literal>
                </emma:interpretation>
                <emma:interpretation id="interp34" emma:lang="en-US" emma:confidence="0">
                  <emma:literal>in, 10</emma:literal>
                </emma:interpretation>
              </emma:one-of>
            </emma:emma>
          </inkml:annotationXML>
          <inkml:trace contextRef="#ctx0" brushRef="#br1" timeOffset="4.22327E7">423 11225 14835,'-23'-18'4902,"23"18"-258,0 0-129,-23 0-3225,23 19-516,3 3-258,4 15-129,0 2-129,2 15 0,0 4-129,0 1-258,2 9-516,-11-10-2967,2 1-1161,1-7-258,1-6-258,-3-9-258</inkml:trace>
          <inkml:trace contextRef="#ctx0" brushRef="#br1" timeOffset="4.22331E7">1074 11225 15609,'-9'-54'4902,"9"54"-129,-28 0-129,6 9-3741,13 30-387,-3 4-387,5 12 129,1 7-258,6 4 129,4 2-129,8-2 0,10-6 0,3-8 129,3-6-129,4-11 0,2-6 129,0-13-129,0-9 0,-2-7 129,-4-11 0,-1-10 129,-8-16-128,-3-6-130,-9-16 0,-5-5 0,-2-7 0,-10 0 0,-10 5 0,-7 6 0,-3 17 0,-18 7-3226,4 31-1547,-12 14-516,-6 23-387,-14 18 0</inkml:trace>
          <inkml:trace contextRef="#ctx0" brushRef="#br1" timeOffset="26751.5301">-166 6822 8772,'-34'-36'4644,"17"35"-129,-17-1-258,7 0-903,0 23-2322,-5 6-516,7 16-129,1-1-258,4 12 129,8-3-258,12 5 129,0-3-129,17 0 129,6-6 129,9-3-129,2-7 0,4-8 0,-1-8 129,2-8 0,-2-12 129,3-1-129,-7-12 0,3-9 129,-9-15-129,1-3 129,-8-14-129,-4-4 0,-13-11-129,-3-5 0,-3 4 0,-19 1-129,-6 11 0,-9 6-258,-1 17 0,-8 11-387,9 23-516,-20 9-2838,21 15-903,8 12 0,6 3-258</inkml:trace>
          <inkml:trace contextRef="#ctx0" brushRef="#br1" timeOffset="27044.5469">1031 6713 14964,'4'-23'4902,"-4"6"-129,0 17-516,-6 10-3354,-6 19-387,7 17 0,-8 0-129,6 15-129,0 3-129,2 2-129,5 5-387,0-9-903,1 2-3225,5-2-258,-4 0-129,-1 3-387</inkml:trace>
          <inkml:trace contextRef="#ctx0" brushRef="#br1" timeOffset="25127.4372">-431 4885 8772,'-27'-45'4644,"17"28"-129,-8-5-129,7 1-1290,11 21-1806,-16-14-516,16 14-258,-19 10 0,12 13-258,-4 6-129,4 8 0,0 10-129,-2 6 0,2 2 0,5 2 0,2 0 0,3-4-129,12-3 129,4-9-129,6-5 129,9-12 0,5-8 0,7-10 129,-1-6 0,-1-6 129,-5-13 0,1-4 129,-10-9-129,-5-2 0,-8-9 0,-6-1 0,-9-10-129,-2 1 0,-4-2 0,-10 0-258,-4 5 258,-8 5-387,1 13 0,-11 6-258,10 20-516,-23 6-3096,14 2-645,8 21-258,1 0 0</inkml:trace>
          <inkml:trace contextRef="#ctx0" brushRef="#br1" timeOffset="26007.4875">779 4776 9933,'-36'-39'4644,"15"32"-258,-15 0-258,-7 7-2451,20 16-645,-12 5-387,10 18-258,0 1 0,9 9-258,4 1 0,8 5 0,4 0-129,7-1 0,9-6 0,9-4 0,5-6 129,4-6 0,5-9 129,7-9 0,-5-10 129,6-4 129,-8-9 0,3-13 0,-11-10-129,1-5 129,-11-11-129,-5-5-129,-9-8-129,-7-5 0,-5 2-129,-13 2-129,-3 10-258,-18 1-774,14 17-3483,-18 18-258,-3 16 0,-2 11-387</inkml:trace>
          <inkml:trace contextRef="#ctx0" brushRef="#br1" timeOffset="4.22321E7">1042 8809 16383,'16'-21'5031,"0"-8"258,-16 29-387,0-19-3740,0 19-1162,0 8 0,0 14 0,0 1 0,0 14 0,-2 6 0,2 10 0,0 10 0,0-1 0,6 11 0,-6-15-259,7 15-4772,3-7-129,3 5 0,-4-7-645</inkml:trace>
          <inkml:trace contextRef="#ctx0" brushRef="#br1" timeOffset="4.22318E7">170 8921 13803,'0'-18'5031,"0"-5"-258,0 23 129,0-16-2580,0 16-1290,0 16-387,6 9-386,-6 5-259,5 15 0,-1 6 0,3 10 0,-2 3 0,-1 3 0,1 3 0,-5-10 0,5 4-259,-7-19-2192,2 1-2322,-3-5-387,3-9 129,0-7-387</inkml:trace>
        </inkml:traceGroup>
      </inkml:traceGroup>
    </inkml:traceGroup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8:02.900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96170FE8-152E-49E5-B36E-A16BA7743540}" emma:medium="tactile" emma:mode="ink">
          <msink:context xmlns:msink="http://schemas.microsoft.com/ink/2010/main" type="inkDrawing" rotatedBoundingBox="3035,15656 6586,15472 6589,15537 3038,15721" semanticType="underline" shapeName="Other">
            <msink:sourceLink direction="with" ref="{38611241-122A-4327-971D-EDC1A7349191}"/>
          </msink:context>
        </emma:interpretation>
      </emma:emma>
    </inkml:annotationXML>
    <inkml:trace contextRef="#ctx0" brushRef="#br0">0 192 5805,'0'0'4902,"0"0"-387,0 0 0,25 18-2064,-7-18-258,32 2-258,1-8-387,42 6-258,12-5-258,32 5-387,10-12 0,24 6-129,14-3-129,25 4 1,9-4-388,3 4 0,4-6 0,7 2 0,5-1 0,-3-3 0,-13-1 0,-26-2 0,-23 2 0,-29-2 0,-25 8-388,-46-11-902,-16 17-2967,-57 2-1032,2-19 258,-31 13-516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8:07.136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E86FF792-10E2-43AA-BE50-86D5DCF3D29F}" emma:medium="tactile" emma:mode="ink">
          <msink:context xmlns:msink="http://schemas.microsoft.com/ink/2010/main" type="inkDrawing" rotatedBoundingBox="3034,17282 6400,17289 6399,17346 3033,17339" semanticType="callout" shapeName="Other">
            <msink:sourceLink direction="with" ref="{4EB717F3-E947-47E1-AE16-0A13FDD07B1E}"/>
            <msink:sourceLink direction="with" ref="{C2624CD7-8125-43E5-A881-719CC6E12AE3}"/>
          </msink:context>
        </emma:interpretation>
      </emma:emma>
    </inkml:annotationXML>
    <inkml:trace contextRef="#ctx0" brushRef="#br0">0 7 7482,'9'0'4773,"32"0"129,-7 0-387,0-8-1806,35 11-645,-3-5-516,34 4-516,4-2-387,21 4-129,5-3 0,10 7-258,4-3 0,11 0 0,4 1-129,-1 3 0,-2-4 129,-1 0-258,-4-3 129,-1 0 0,-8-2-129,-7 0 129,-7-2-129,-1-5 129,-6 0-129,-4 0 129,-5 0-129,-7 1 0,-11-1 0,-15 3 0,-17 1 0,-21 1-129,-18 2-129,-23 0-258,0 0-258,-29-3-1032,6 3-3225,-12 0 129,-4 1-516,-8 3 0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55.177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5E8BE548-9584-433E-91E1-935342440184}" emma:medium="tactile" emma:mode="ink">
          <msink:context xmlns:msink="http://schemas.microsoft.com/ink/2010/main" type="writingRegion" rotatedBoundingBox="2490,12434 10344,12227 10496,18020 2642,18227"/>
        </emma:interpretation>
      </emma:emma>
    </inkml:annotationXML>
    <inkml:traceGroup>
      <inkml:annotationXML>
        <emma:emma xmlns:emma="http://www.w3.org/2003/04/emma" version="1.0">
          <emma:interpretation id="{CBE0E038-2FAC-4C34-B39D-B4E86878BEE9}" emma:medium="tactile" emma:mode="ink">
            <msink:context xmlns:msink="http://schemas.microsoft.com/ink/2010/main" type="paragraph" rotatedBoundingBox="2490,12434 8964,12263 9011,14062 2537,142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A41DCA-EF6D-4B18-83E7-8B425F93AC5A}" emma:medium="tactile" emma:mode="ink">
              <msink:context xmlns:msink="http://schemas.microsoft.com/ink/2010/main" type="line" rotatedBoundingBox="2490,12434 8964,12263 9011,14062 2537,14232"/>
            </emma:interpretation>
          </emma:emma>
        </inkml:annotationXML>
        <inkml:traceGroup>
          <inkml:annotationXML>
            <emma:emma xmlns:emma="http://www.w3.org/2003/04/emma" version="1.0">
              <emma:interpretation id="{F6CCE3F3-B164-4D2A-8A36-AF6ABE0767AE}" emma:medium="tactile" emma:mode="ink">
                <msink:context xmlns:msink="http://schemas.microsoft.com/ink/2010/main" type="inkWord" rotatedBoundingBox="2490,12434 8964,12263 9011,14062 2537,14232"/>
              </emma:interpretation>
              <emma:one-of disjunction-type="recognition" id="oneOf0">
                <emma:interpretation id="interp0" emma:lang="en-US" emma:confidence="0">
                  <emma:literal>*Do</emma:literal>
                </emma:interpretation>
                <emma:interpretation id="interp1" emma:lang="en-US" emma:confidence="0">
                  <emma:literal>= Do</emma:literal>
                </emma:interpretation>
                <emma:interpretation id="interp2" emma:lang="en-US" emma:confidence="0">
                  <emma:literal>= Do-</emma:literal>
                </emma:interpretation>
                <emma:interpretation id="interp3" emma:lang="en-US" emma:confidence="0">
                  <emma:literal>*Do.</emma:literal>
                </emma:interpretation>
                <emma:interpretation id="interp4" emma:lang="en-US" emma:confidence="0">
                  <emma:literal>= Do.</emma:literal>
                </emma:interpretation>
              </emma:one-of>
            </emma:emma>
          </inkml:annotationXML>
          <inkml:trace contextRef="#ctx0" brushRef="#br0">584-889 3612,'13'-11'4515,"10"11"-387,-7-4 258,14-1-1419,11 5-645,-11-2-387,29 2-258,-11-2-645,25 2-258,-4-1 0,20 1-129,2-6-129,19 6-129,6-3 0,10 3-129,6-2 0,5 2 129,0 0-129,3 0-129,4 0 129,2 0-129,2 0 0,1 0 0,1-4 0,-1-1 0,-1-2-129,-2-2 129,-6 0-129,-5 2 0,-5-2-129,-9 2 0,-7 3-258,-14-3-258,-3 7-645,-31 0-2709,-2 0-903,-19-1 0,-22 1-258,-23 0-516</inkml:trace>
          <inkml:trace contextRef="#ctx0" brushRef="#br0" timeOffset="-697.0398">833-1521 4644,'-41'-12'4257,"41"12"-258,-21-6 0,21 6-1677,0 0-258,-20-19-129,20 19-258,0 0-516,0 0-387,0 0-258,0 0-129,0 0 0,0 0-258,9-15 129,7 14-129,2 1 0,7 0 129,5 0-129,11 0 129,4 0 0,12 0 0,3 0-129,11 1 129,6-1-129,13 0 0,8 0 129,13 0-129,1-5 0,5 3 0,4-3 129,-2 3-129,0-3 129,-3 3-129,-6-1 0,-1 1 0,-1-2 0,3 1 0,-1-1 0,0 1-129,-1 1 0,-3-2 0,-4 1 0,-4-1 130,-8 2-260,-6 1 130,-8 1-129,-10 0-129,-5 0-129,-17 0-258,-1 14-774,-43-14-3354,19 16-129,-19-16-258,-21 21-129</inkml:trace>
          <inkml:trace contextRef="#ctx0" brushRef="#br0" timeOffset="724.0413">3774-2008 10707,'0'-18'4644,"0"18"0,0 0 0,0 0-2451,0 0-774,0 0-387,17 25-387,-11-2 0,8 16-129,-3 4 0,3 15-258,-3 10 258,1 19-258,-3 7-128,0 13-130,-2 2 0,4 8 0,-4-3 0,3 0 0,-1-9 0,2-11 0,0-9 0,1-8 0,-1-10 0,-4-6 0,-2-8 0,1-6 0,-3-8 0,-3-9 0,0-5 0,0-7 0,0-18 0,-2 16 0,2-16 0,0 0 0,-12-9-130,-1-13-773,13 22-516,-10-49-1161,10 20-2451,0-5 129,0-1-258,9-1 0</inkml:trace>
          <inkml:trace contextRef="#ctx0" brushRef="#br0" timeOffset="1427.0817">3791-2033 10707,'56'-32'4902,"-12"18"-387,2 1 129,13-5-2193,14 18-1032,-7-5-516,14 5-258,-4 3-129,10 13-129,-8 1-129,4 7-129,-8 5 258,-1 6-387,-7 5 129,-2 6-129,-7 4 129,-3 5-129,-10 3 0,-7 10 129,-8 3-129,-8 9 129,-7 0 0,-8 4 0,-6 0 1,-4 1-130,-14-7 0,-5-3 0,-5-11 0,-6-7 0,-3-7 0,-6-11 0,-2-5 0,-4-8 0,1-3 0,-6-5 0,-1-4 0,-2-5 0,-2-3 0,-3-1 0,0-3 0,0-2 0,-1-2 0,3-7 0,3-2-130,2-1-128,9 0 0,5-4 0,11 3-258,-2-3-258,32 16-774,-34-21-1161,34 21-2193,0 0 258,-6-20-387,6 20-387</inkml:trace>
          <inkml:trace contextRef="#ctx0" brushRef="#br0" timeOffset="1959.1121">5351-1622 9417,'-21'-15'4773,"21"15"-258,-32 0-387,16 2-1290,2 20-1677,-9-5-645,7 14-129,-4 1-258,9 9 129,3 1-258,8 4 129,0 2-129,14-1 129,5-3 0,10-3 0,3-9 129,7-3 129,-7-13 0,9-2 129,-9-14 0,2 0 0,-9-14 0,1-8 0,-10-13-129,-1-4-257,-8-11-130,-7-4 0,-2-4 0,-12 1 0,-10 0 0,-8 5 0,-7 8 0,-5 5 0,-2 12 0,-10 2-775,21 25-1547,-10 0-2451,8 0-516,3 13 129,11 6-258</inkml:trace>
          <inkml:trace contextRef="#ctx0" brushRef="#br0" timeOffset="2291.1311">5659-1441 15222,'46'0'5031,"-15"0"-258,2 16-645,1-16-2967,25 7-387,5-5-258,20 3-129,12-5-129,12 0 0,6 2-129,3 0-129,1-2 130,-6 0-260,-7 3-257,-20-1-129,-5 18-903,-34-15-3225,-6 0-387,-21-3 129,-19-2-516</inkml:trace>
        </inkml:traceGroup>
      </inkml:traceGroup>
    </inkml:traceGroup>
    <inkml:traceGroup>
      <inkml:annotationXML>
        <emma:emma xmlns:emma="http://www.w3.org/2003/04/emma" version="1.0">
          <emma:interpretation id="{64453046-0C37-4227-84E4-C5F313A0BC6E}" emma:medium="tactile" emma:mode="ink">
            <msink:context xmlns:msink="http://schemas.microsoft.com/ink/2010/main" type="paragraph" rotatedBoundingBox="3189,14085 9317,14568 9184,16253 3056,15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636AA7-B6B8-4899-B063-22E13A492FF5}" emma:medium="tactile" emma:mode="ink">
              <msink:context xmlns:msink="http://schemas.microsoft.com/ink/2010/main" type="inkBullet" rotatedBoundingBox="3158,14470 5971,14692 5945,15020 3132,14799"/>
            </emma:interpretation>
            <emma:one-of disjunction-type="recognition" id="oneOf1">
              <emma:interpretation id="interp5" emma:lang="en-US" emma:confidence="0">
                <emma:literal>-</emma:literal>
              </emma:interpretation>
            </emma:one-of>
          </emma:emma>
        </inkml:annotationXML>
        <inkml:trace contextRef="#ctx0" brushRef="#br0" timeOffset="6484.3709">5684 539 9417,'110'14'5031,"-40"-7"-129,10-1-258,12 6-774,4-12-2193,23 4-774,1-4-258,10 0-129,-2 0-129,1 0-129,-6 0 0,-9 0-129,-11 0-129,-19-4-258,-11 4-129,-27-2-645,-2 6-2193,-44-4-1419,0 0-387,-14 0-129,-25 0 129</inkml:trace>
      </inkml:traceGroup>
      <inkml:traceGroup>
        <inkml:annotationXML>
          <emma:emma xmlns:emma="http://www.w3.org/2003/04/emma" version="1.0">
            <emma:interpretation id="{38611241-122A-4327-971D-EDC1A7349191}" emma:medium="tactile" emma:mode="ink">
              <msink:context xmlns:msink="http://schemas.microsoft.com/ink/2010/main" type="line" rotatedBoundingBox="5778,14289 9317,14568 9184,16253 5645,15974">
                <msink:destinationLink direction="with" ref="{96170FE8-152E-49E5-B36E-A16BA774354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95A39F5-B3E8-451F-9718-4DE5031E3578}" emma:medium="tactile" emma:mode="ink">
                <msink:context xmlns:msink="http://schemas.microsoft.com/ink/2010/main" type="inkWord" rotatedBoundingBox="5778,14289 9317,14568 9184,16253 5645,15974"/>
              </emma:interpretation>
              <emma:one-of disjunction-type="recognition" id="oneOf2">
                <emma:interpretation id="interp6" emma:lang="en-US" emma:confidence="0">
                  <emma:literal>Do</emma:literal>
                </emma:interpretation>
                <emma:interpretation id="interp7" emma:lang="en-US" emma:confidence="1">
                  <emma:literal>Do _</emma:literal>
                </emma:interpretation>
                <emma:interpretation id="interp8" emma:lang="en-US" emma:confidence="0">
                  <emma:literal>D of</emma:literal>
                </emma:interpretation>
                <emma:interpretation id="interp9" emma:lang="en-US" emma:confidence="0">
                  <emma:literal>D or</emma:literal>
                </emma:interpretation>
                <emma:interpretation id="interp10" emma:lang="en-US" emma:confidence="0">
                  <emma:literal>Do-</emma:literal>
                </emma:interpretation>
              </emma:one-of>
            </emma:emma>
          </inkml:annotationXML>
          <inkml:trace contextRef="#ctx0" brushRef="#br0" timeOffset="7175.4104">1207 345 7740,'-9'-16'4644,"9"16"0,12-16-387,15 16-1677,-4-11-774,29 11-387,3-9-387,34 9-258,10-8-129,28 8 0,10-8-129,21 5-258,11-2 129,18 1-129,1-1 129,-3 3-129,-7-3 0,-3 3 1,-10-2-259,-7 2 0,-15-1 0,-17 1 0,-19 2 0,-18-2 0,-18 2 0,-14-1 0,-18 1 0,-18 0 0,-21 0-388,0 0-773,0 0-2193,-37 10-1806,1-6 387,-7 3-645,-5-2 258</inkml:trace>
          <inkml:trace contextRef="#ctx0" brushRef="#br0" timeOffset="5764.3297">3825 59 12384,'89'-80'4902,"-23"46"-387,14 5 129,21 13-2967,-12-1-645,18 17-258,-7 0-129,6 23-258,-10 5 0,2 17 0,-7 3-129,0 12 129,-6 1-129,-3 3-128,-7 1-130,-8 7 0,-8-1 0,-9 7 0,-11 7 0,-14 11 0,-13 4 0,-10 5 0,-7 2 0,-22-1 0,-14-2 0,-12-12 0,-13-12 0,-9-14 0,-8-11 0,-5-12 0,1-15 0,-2-10 0,4-9 0,1-9 0,6-4 0,0-13 0,5-6-259,2-8 130,5-1-258,2-3 258,11-1-387,1-3 129,15 11-516,-3-10-129,28 22-903,-13-7-2709,16 3 0,9 20-387,0-26 129</inkml:trace>
          <inkml:trace contextRef="#ctx0" brushRef="#br0" timeOffset="5260.3009">4083 297 8385,'-19'-34'4902,"19"34"-129,-20-19-258,20 19-1161,0 0-1161,-11 10-903,15 19-516,-4 1 0,12 16-258,-6 4 129,10 12-258,-2 6-128,2 12-259,-2 0 0,2 5 0,-2 1 0,1-4 0,-3-4 0,2-7 0,-3-7 0,0-14 0,-2-7 0,-2-13 0,-2-4 0,-5-26 0,4 27-388,-4-27-386,0 0-387,-20-10-1548,9-7-2193,1-11 0,-5-8-258,1-13-129</inkml:trace>
          <inkml:trace contextRef="#ctx0" brushRef="#br0" timeOffset="6243.3571">5479 541 10707,'0'0'4128,"-10"3"0,-12 20-903,3-1-1935,5 12-645,-2-1 0,9 8-258,-1 0 0,8 2 129,6-4-129,15 2 258,2-13-129,13 4 258,-4-16 129,12-1-129,-8-15 129,7 0-258,-11-20 129,0-3-386,-9-13-388,-5-3 0,-10-9 0,-6-3 0,-2-3 0,-10-1 0,-6 5 0,-6 2 0,1 13 0,-9-3-1162,30 38-2321,-43-26-1548,23 22 0,-1 4-258,5 2-129</inkml:trace>
        </inkml:traceGroup>
      </inkml:traceGroup>
    </inkml:traceGroup>
    <inkml:traceGroup>
      <inkml:annotationXML>
        <emma:emma xmlns:emma="http://www.w3.org/2003/04/emma" version="1.0">
          <emma:interpretation id="{16311D3A-EC0A-44B7-886B-B0119B673A65}" emma:medium="tactile" emma:mode="ink">
            <msink:context xmlns:msink="http://schemas.microsoft.com/ink/2010/main" type="paragraph" rotatedBoundingBox="5926,16495 10418,16231 10516,17899 6024,181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522890-A7DA-4A75-BD60-6C3BA3E51867}" emma:medium="tactile" emma:mode="ink">
              <msink:context xmlns:msink="http://schemas.microsoft.com/ink/2010/main" type="line" rotatedBoundingBox="5926,16495 10418,16231 10516,17899 6024,18163"/>
            </emma:interpretation>
          </emma:emma>
        </inkml:annotationXML>
        <inkml:traceGroup>
          <inkml:annotationXML>
            <emma:emma xmlns:emma="http://www.w3.org/2003/04/emma" version="1.0">
              <emma:interpretation id="{C2624CD7-8125-43E5-A881-719CC6E12AE3}" emma:medium="tactile" emma:mode="ink">
                <msink:context xmlns:msink="http://schemas.microsoft.com/ink/2010/main" type="inkWord" rotatedBoundingBox="5926,16495 10418,16231 10516,17899 6024,18163">
                  <msink:destinationLink direction="with" ref="{E86FF792-10E2-43AA-BE50-86D5DCF3D29F}"/>
                </msink:context>
              </emma:interpretation>
              <emma:one-of disjunction-type="recognition" id="oneOf3">
                <emma:interpretation id="interp11" emma:lang="en-US" emma:confidence="0">
                  <emma:literal>Do</emma:literal>
                </emma:interpretation>
                <emma:interpretation id="interp12" emma:lang="en-US" emma:confidence="0">
                  <emma:literal>Do-</emma:literal>
                </emma:interpretation>
                <emma:interpretation id="interp13" emma:lang="en-US" emma:confidence="0">
                  <emma:literal>Do.</emma:literal>
                </emma:interpretation>
                <emma:interpretation id="interp14" emma:lang="en-US" emma:confidence="0">
                  <emma:literal>Dot</emma:literal>
                </emma:interpretation>
                <emma:interpretation id="interp15" emma:lang="en-US" emma:confidence="0">
                  <emma:literal>Do,</emma:literal>
                </emma:interpretation>
              </emma:one-of>
            </emma:emma>
          </inkml:annotationXML>
          <inkml:trace contextRef="#ctx0" brushRef="#br0" timeOffset="10336.5913">3998 2161 11610,'108'-69'4902,"-35"42"-258,9 6 129,9-4-2838,17 27-903,-6 3-387,11 23-129,-4 5 0,1 15-129,-7 3-129,-1 15 258,-11 2-258,-8 8-129,-10-1 129,-9 5-129,-14-2 130,-11 7-259,-10-1 0,-13 7 0,-13-1 0,-3 3 0,-14-4 0,-16-2 0,-11-5 0,-13-7 0,-10-10 0,-9-11 0,-3-8 0,-8-10 0,1-8 0,-1-10 0,4-7 0,4-10 0,4-1-130,5-5-128,3-11 129,3-5 0,4-3-129,2-6 0,9 4-129,-2-3-258,16 11-258,-13-15-1419,21 17-2580,2 3 0,22 13-258,-21-12-258</inkml:trace>
          <inkml:trace contextRef="#ctx0" brushRef="#br0" timeOffset="9811.5612">4128 2346 12384,'3'-32'4902,"1"4"-129,-4 28 0,0 0-2967,0 0-774,16 0-258,-16 0-258,10 34 0,-4-6-129,4 15 129,-2 1-258,4 10-128,-1 4-130,1 4 0,-3 6 0,0 1 0,-2 6 0,0 2 0,-2 3 0,-1 0 0,-2-2 0,0 0 0,-2-8 0,0-6 0,0-9 0,0-11 0,-2-5 0,-7-15 0,5-1-517,4-23-257,-12 25-645,-9-27-2451,21 2-1290,0 0 129,-24-30-258,17 10-516</inkml:trace>
          <inkml:trace contextRef="#ctx0" brushRef="#br0" timeOffset="10923.6248">5727 2650 9933,'-20'-12'4644,"20"12"-258,-18 18-645,17 5-2193,-12-4-516,10 12-645,-6 1 129,5 5-387,4-1 129,0 3-258,4-5 387,10-1 0,2-8 0,7 0 129,-3-12 129,10 3 0,-7-16 129,5 1-129,-6-6 0,1-7-129,-11-10 0,1-1-386,-10-5-130,-3-4 0,0 0 0,-12-4 0,-2 0 0,-6 3 0,1 6-259,-6-1-257,7 12-774,-14-11-1548,7 18-2451,2 5 516,5 4-645,0 2 0</inkml:trace>
          <inkml:trace contextRef="#ctx0" brushRef="#br0" timeOffset="11215.6415">6155 2816 12255,'150'5'5160,"-70"-5"-516,9 0 258,5 9-2580,-1-13-1161,26 1-387,7-6-258,20 0-129,7-3 0,9 1-128,0-1-259,3 3 0,-7-2 0,-6 4 0,-12 3 0,-21 1 0,-16 3 0,-26 0 0,-11 7-1549,-36-4-2966,-30-3-516,0 0 258,-28 16-516</inkml:trace>
        </inkml:traceGroup>
      </inkml:traceGroup>
    </inkml:traceGroup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8:22.096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C627BD02-B6B0-4CFA-949B-ED0CC2C44662}" emma:medium="tactile" emma:mode="ink">
          <msink:context xmlns:msink="http://schemas.microsoft.com/ink/2010/main" type="inkDrawing" rotatedBoundingBox="8655,14864 11649,14686 11651,14718 8657,14896" semanticType="strikethrough" shapeName="Other"/>
        </emma:interpretation>
      </emma:emma>
    </inkml:annotationXML>
    <inkml:trace contextRef="#ctx0" brushRef="#br0">-2625 1590 5547,'20'0'4644,"15"-4"0,-6 1-258,8-4-1161,22 7-516,-4-6-903,30 6-516,4-7-387,25 4-129,3-6-258,17 2-129,1-4 0,7 2-129,1-3 129,4 1-129,-3 0 0,2 1 130,-3-1-388,-3 4 0,-5-4 0,-3 4 0,-9 0 0,-11 2 0,-13 1 0,-13 0 0,-12 1 0,-10 1 0,-10 2 0,-8 0 0,-7 0 0,-7 0 0,-5 0 0,-8 0 0,-1 0 0,-18 0-259,20 2-902,-20-2-3483,0 0-258,-18 7 129,18-7-258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8:18.813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2DF48A66-C874-4055-87CE-ED36E9CA5C3E}" emma:medium="tactile" emma:mode="ink">
          <msink:context xmlns:msink="http://schemas.microsoft.com/ink/2010/main" type="inkDrawing" rotatedBoundingBox="13475,13128 13723,15939 11512,16134 11265,13322" hotPoints="13959,14377 12705,15631 11451,14377 12705,13123" semanticType="enclosure" shapeName="Circle">
            <msink:destinationLink direction="with" ref="{A7D8CAEE-360E-4A63-974F-F0A0428B273F}"/>
          </msink:context>
        </emma:interpretation>
      </emma:emma>
    </inkml:annotationXML>
    <inkml:trace contextRef="#ctx0" brushRef="#br0">-7 137 8127,'-3'-29'4257,"6"-1"129,13 16-387,11 5-1419,-4-11-645,23 17-774,3-13-129,22 12-258,2-5-258,14 9-129,3 0 0,8 0-129,0 2 0,7 9 0,-4 1 0,6 6-129,2 1 129,10 5-129,0 0 0,4 7 0,-4 1 0,-3 3 0,-8 3 129,-10 3-258,-13 3 258,-17 6-258,-11 3 258,-7 4-258,-11 7 129,-5 9-129,-8 12 0,-4 8 0,-10 5 0,-7 5 129,-5 4-129,-3 1 0,-15 1 130,-7-3-130,-5-6 0,-7 0 0,-10-2 0,-3 3 0,-8-3 0,-6 1 0,-7-4 0,-6-6 0,-6-4 0,-3-9 0,-1-10 0,0-11 0,1-8 0,-1-12 0,2-5 0,3-8 0,4-4 0,-2-8 0,5-1 0,0-5 0,6-3 0,0-1-259,6 0-257,-2-10-129,13 6-516,-7-15-903,22 6-2580,0-1 129,5-2-258,12 0-258</inkml:trace>
    <inkml:trace contextRef="#ctx0" brushRef="#br0" timeOffset="-1000.0569">63 224 11223,'0'0'4644,"18"-15"-258,-18 15 0,0 0-2451,10 11-645,-10-11-387,16 39-129,-10-14 0,8 16-129,-5 4 129,7 15-258,-6 6 1,6 19-517,0 13 0,6 18 0,1 5 0,5 10 0,4 5 0,6-1 0,4 5 0,1 3 0,0-5 0,-2 1 0,-2-6 0,-2-6 0,-3-6 0,-6-9 0,-4-13 0,-3-17 0,-1-14 0,-4-17 0,-2-11 0,-4-10 0,-2-9 0,-8-21 0,7 25 0,-7-25 0,0 0 0,-9 9 0,9-9 0,-23 0 0,23 0 0,-27-14-388,27 14-2321,-13-25-2064,8-4-258,3-12 0,2-10-258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07.33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2EF06062-5290-4721-8BA2-EE473B2E85C5}" emma:medium="tactile" emma:mode="ink">
          <msink:context xmlns:msink="http://schemas.microsoft.com/ink/2010/main" type="writingRegion" rotatedBoundingBox="17965,6477 18325,6477 18325,7567 17965,7567"/>
        </emma:interpretation>
      </emma:emma>
    </inkml:annotationXML>
    <inkml:traceGroup>
      <inkml:annotationXML>
        <emma:emma xmlns:emma="http://www.w3.org/2003/04/emma" version="1.0">
          <emma:interpretation id="{2CD742A1-0CD7-476B-A21D-22ED7827B5BE}" emma:medium="tactile" emma:mode="ink">
            <msink:context xmlns:msink="http://schemas.microsoft.com/ink/2010/main" type="paragraph" rotatedBoundingBox="17965,6477 18325,6477 18325,7567 17965,75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7E7BD1-4BDE-4FE9-A858-AC8B3F92B838}" emma:medium="tactile" emma:mode="ink">
              <msink:context xmlns:msink="http://schemas.microsoft.com/ink/2010/main" type="line" rotatedBoundingBox="17965,6477 18325,6477 18325,7567 17965,7567"/>
            </emma:interpretation>
          </emma:emma>
        </inkml:annotationXML>
        <inkml:traceGroup>
          <inkml:annotationXML>
            <emma:emma xmlns:emma="http://www.w3.org/2003/04/emma" version="1.0">
              <emma:interpretation id="{AAEA8C99-8EE4-45D5-BAF6-CA1623F8D029}" emma:medium="tactile" emma:mode="ink">
                <msink:context xmlns:msink="http://schemas.microsoft.com/ink/2010/main" type="inkWord" rotatedBoundingBox="17957,7560 18018,6471 18340,6489 18278,7578">
                  <msink:destinationLink direction="with" ref="{A7D8CAEE-360E-4A63-974F-F0A0428B273F}"/>
                </msink:context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b</emma:literal>
                </emma:interpretation>
                <emma:interpretation id="interp2" emma:lang="en-US" emma:confidence="0">
                  <emma:literal>g</emma:literal>
                </emma:interpretation>
                <emma:interpretation id="interp3" emma:lang="en-US" emma:confidence="0">
                  <emma:literal>@</emma:literal>
                </emma:interpretation>
                <emma:interpretation id="interp4" emma:lang="en-US" emma:confidence="0">
                  <emma:literal>6</emma:literal>
                </emma:interpretation>
              </emma:one-of>
            </emma:emma>
          </inkml:annotationXML>
          <inkml:trace contextRef="#ctx0" brushRef="#br0">16035 6675 5547,'-5'-26'4257,"5"26"0,-25-22-258,25 22-1032,-27-10-1419,0 3-129,9 7-387,-8 5-387,8 11 0,-3 3-258,5 10-129,0 1 0,9 4 0,-1-2 0,8 4 0,0-6 129,11 0 0,3-10 129,13-3-129,-2-8 129,10-2 0,-2-7 0,6-1 0,-6-15-129,1-2-129,-7-7 0,-2-5-128,-11-8-130,-7-1 0,-5-2 0,-4 2-130,-9 5-257,-10-1-387,21 35-1032,-41-34-2838,13 27-258,-4 7-258,-2 2-129</inkml:trace>
          <inkml:trace contextRef="#ctx0" brushRef="#br0" timeOffset="-3081.1763">16026 5846 5676,'-23'-10'4515,"23"10"-258,-30-2 0,30 2-1548,-22 9-645,-1-2-645,14 16-387,-9-7-258,10 14-258,-5-3-129,8 5-129,-2-2 129,7 2-129,0-5 129,5 1 0,4-8-129,7 3 258,0-10-129,7 1 0,-2-7 129,6-2-129,-2-5 0,3 0-129,-3-3 130,2-6-388,-6-5 0,1-4 0,-5-4 0,0-2 0,-9-3 0,-2-2 0,-6-1 0,0 0 0,-7 5 0,-15 0-130,4 18-1676,-12-5-2967,-2 6-258,-5 6 0,-2 2-258</inkml:trace>
        </inkml:traceGroup>
      </inkml:traceGroup>
    </inkml:traceGroup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6:48.46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21101671-2B98-448B-80F7-BBD9D159779E}" emma:medium="tactile" emma:mode="ink">
          <msink:context xmlns:msink="http://schemas.microsoft.com/ink/2010/main" type="inkDrawing" rotatedBoundingBox="11487,8159 13648,8183 13647,8252 11486,8228" semanticType="underline" shapeName="Other">
            <msink:sourceLink direction="with" ref="{4741F150-183E-4DBF-B884-18B45A5C356F}"/>
          </msink:context>
        </emma:interpretation>
      </emma:emma>
    </inkml:annotationXML>
    <inkml:trace contextRef="#ctx0" brushRef="#br0">9423 7531 6708,'-39'5'4128,"39"-5"0,-23 2-129,23-2-1935,0 0-645,-18 0-129,18 0-387,0 0-258,0 0 0,0 0-258,0 0 0,0 0 129,16 12-129,-16-12 0,32 2 0,-5-2 129,17 0 0,8 0 129,19 0-129,9 0-129,18 0 0,7-5 0,16 3-129,9-1 0,12 1-129,4 0 0,3 0 0,-3 2 1,-4 0-130,-5 0 0,-12 0 0,-17 4 0,-20 1 0,-17 0 0,-20 3 0,-12-3 0,-14 0 0,-25-5-259,16 9-386,-16-9-645,-7 18-3225,7-18-516,-25 9 129,6-4-258</inkml:trace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6:46.981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73EC64DA-69E2-489A-8BE0-6FBB1DB16D31}" emma:medium="tactile" emma:mode="ink">
          <msink:context xmlns:msink="http://schemas.microsoft.com/ink/2010/main" type="inkDrawing" rotatedBoundingBox="14839,7524 15228,9218 13491,9617 13102,7923" hotPoints="15217,8697 14348,9566 13479,8697 14348,7828" semanticType="enclosure" shapeName="Circle"/>
        </emma:interpretation>
      </emma:emma>
    </inkml:annotationXML>
    <inkml:trace contextRef="#ctx0" brushRef="#br0">11257 7351 9933,'7'-30'4644,"-1"2"129,-6 28-387,0 0-1677,3-25-1032,-3 25-516,0 0-129,0 0-258,5 10-258,1 12 0,-6-3 0,7 15-386,-2 2-130,4 13 0,-2 8 0,2 13 0,0 6 0,2 11 0,-2 4 0,-2 5 0,2 0 0,-2-2 0,-2-1 0,0-8 0,-1-8 0,1-10 0,-1-4 0,1-10 0,-1-5 0,-3-5 0,3-11 0,0-6 0,-1-4 0,-3-22 0,6 25 0,-6-25 0,0 0 0,0 0 0,0 0 0,-8-27 0,8 11-1549,-12-21-1676,8-2-1677,-1-6-129,1-5-129,3-1 129</inkml:trace>
    <inkml:trace contextRef="#ctx0" brushRef="#br0" timeOffset="623.0355">11243 7287 10965,'-2'-32'4386,"7"2"258,-5 30-387,47-14-2064,-17 0-903,27 12-387,9-4-258,23 6-258,8 0 0,14 6-129,1 3-129,5 5 129,-5 2-129,-3 7 129,-11 0-129,-10 7 0,-9 2 129,-5 6-129,-6 3 0,-4 5 0,-5 4 129,-6 8-258,-5 5 258,-7 10-129,-9 3-129,-7 4 130,-14 4-130,-8-1 0,-3-1 0,-14-2 0,-9-7 0,-9-3 0,-5-8 0,-10-4 0,-3-4 0,-8-4 0,-6-4 0,-9-3 0,-9-3 0,-7-2 0,-11-8 0,-3-3 0,-3-8 0,1-4 0,1-8 0,10-7 0,5 0 0,11-9 0,14-5 0,7-6 0,14 8-388,1-15-773,18 20-1419,-4-13-2064,7 1-129,3 1-129,4 2-258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6:58.988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D08A9E61-D047-468F-9580-28F617038C3E}" emma:medium="tactile" emma:mode="ink">
          <msink:context xmlns:msink="http://schemas.microsoft.com/ink/2010/main" type="writingRegion" rotatedBoundingBox="19907,7839 15411,9389 14303,6175 18800,4626"/>
        </emma:interpretation>
      </emma:emma>
    </inkml:annotationXML>
    <inkml:traceGroup>
      <inkml:annotationXML>
        <emma:emma xmlns:emma="http://www.w3.org/2003/04/emma" version="1.0">
          <emma:interpretation id="{6DA18987-5F89-4814-AB28-E7DE1567A703}" emma:medium="tactile" emma:mode="ink">
            <msink:context xmlns:msink="http://schemas.microsoft.com/ink/2010/main" type="paragraph" rotatedBoundingBox="19907,7839 15411,9389 14303,6175 18800,46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ABC396-DCDC-4A11-9A5F-1FD2C70C259D}" emma:medium="tactile" emma:mode="ink">
              <msink:context xmlns:msink="http://schemas.microsoft.com/ink/2010/main" type="line" rotatedBoundingBox="19907,7839 15411,9389 14303,6175 18800,4626"/>
            </emma:interpretation>
          </emma:emma>
        </inkml:annotationXML>
        <inkml:traceGroup>
          <inkml:annotationXML>
            <emma:emma xmlns:emma="http://www.w3.org/2003/04/emma" version="1.0">
              <emma:interpretation id="{DB7B8346-117A-4042-8514-B943240857EF}" emma:medium="tactile" emma:mode="ink">
                <msink:context xmlns:msink="http://schemas.microsoft.com/ink/2010/main" type="inkWord" rotatedBoundingBox="19907,7839 15411,9389 14303,6175 18800,4626"/>
              </emma:interpretation>
              <emma:one-of disjunction-type="recognition" id="oneOf0">
                <emma:interpretation id="interp0" emma:lang="en-US" emma:confidence="0">
                  <emma:literal>oil</emma:literal>
                </emma:interpretation>
                <emma:interpretation id="interp1" emma:lang="en-US" emma:confidence="0">
                  <emma:literal>onto</emma:literal>
                </emma:interpretation>
                <emma:interpretation id="interp2" emma:lang="en-US" emma:confidence="0">
                  <emma:literal>oho</emma:literal>
                </emma:interpretation>
                <emma:interpretation id="interp3" emma:lang="en-US" emma:confidence="0">
                  <emma:literal>olio</emma:literal>
                </emma:interpretation>
                <emma:interpretation id="interp4" emma:lang="en-US" emma:confidence="0">
                  <emma:literal>orris</emma:literal>
                </emma:interpretation>
              </emma:one-of>
            </emma:emma>
          </inkml:annotationXML>
          <inkml:trace contextRef="#ctx0" brushRef="#br0">15921 7606 2322,'0'0'2838,"0"0"129,0 0-258,-20 0-1419,20 0-645,-17 0-516,17 0 0,-22 10-258,22-10 129,-16 13-129,16-13 387,0 0 258,-3 16 516,3-16 258,0 0 387,28 16 129,-28-16 0,45 2 129,-24-4 129,20 2-516,-7-9-258,19 5-387,-5-10-129,16 5-258,-2-9 0,10 4-129,-3-7 0,6 3-129,-2-5 0,-2 2 129,-2-6-258,-5 0 130,-2-3-259,-3-2 0,-6-4 0,-1-3 0,-6-3 0,1-8 0,-7-4 0,0-3 0,-5-7 0,-3-3 0,-2-3 0,-1 3 0,-4 1 0,-6 6 0,-3 3 0,-5 7 0,-2 9 0,-5 5 0,-3 8 0,-1 3 0,2 7 0,-2 0 0,0 18-259,2-19-257,-2 19-258,0 0-516,19 0-1806,-19 0-1677,2 16-129,-2 0-129,0-16-258</inkml:trace>
          <inkml:trace contextRef="#ctx0" brushRef="#br0" timeOffset="-1741.0996">15592 5373 9288,'0'-34'4515,"0"2"0,0 32 0,7-16-1935,-7-3-774,0 19-516,13-11-258,4 11-129,-17 0-258,39 7-129,-14 2 0,11 11-129,-2 1-128,10 13-259,-1 1 0,7 15 0,-2 5 0,2 11 0,-1 7 0,-1 7 0,-3 7 0,-2 6 0,-4 3 0,-6 7 0,-9 4 0,-10 14 0,-12 2 0,-2 6 0,-13 3 0,-6 3 0,-12-3 0,-1-8 0,0-6 0,2-13 0,3-9 0,1-13 0,4-8 0,3-11 0,3-9 0,2-10 0,3-10 0,0-12 0,4-5 0,7-18 0,0 0 0,-21 0 0,21 0-2581,0 0-2321,-6-25-387,-3 4 0,2-6-258</inkml:trace>
          <inkml:trace contextRef="#ctx0" brushRef="#br0" timeOffset="-916.0524">15750 5315 6837,'0'-32'4257,"-2"8"0,2 24 129,0 0-1677,-12-23-516,12 23-903,0 0-258,12-16-129,-12 16-258,36-10-129,-9 4 0,14 6-129,3 0 0,13 0 0,5 6 0,13 6-129,3 2 0,6 8 0,3-1-129,4 6 129,-2 6-258,-2 5 129,-4 8 0,-4 7 0,-8 6-129,-5 3 130,-8 6-130,-2 1 0,-7 1 0,-1 1 0,-1-7 0,-3-2 0,-3-5 0,-2-2 0,-3-5 0,-4 0 0,-4-6 0,-1-3 0,-8-2 0,-3-3 0,-1-4 0,-3-4 0,1-3 0,-5-7 0,7 0 0,-15-18-130,23 27-1418,-23-27-3225,0 0-387,0 0 129,-11 1-258</inkml:trace>
          <inkml:trace contextRef="#ctx0" brushRef="#br0" timeOffset="-14223.8136">8166 4535 12771,'0'-21'4902,"6"-2"-258,-6 23 129,0 0-2451,0 0-1161,0 27-387,0-8-129,0 13-129,-4 0-257,0 9-259,-3 2 0,2 1 0,-2 1 0,0-4 0,-2-4 0,4-3 0,-3-7 0,5-4 0,3-23 0,-7 25 0,7-25 0,0 0 0,0 0 0,-2-20 0,2-3 0,4-11 0,4-7 0,5-10 0,1-6 0,2-6 0,2-1 0,0 0 0,0 2 0,-2 12 0,-2 4 0,-2 12 0,-3 7 0,-2 10 0,-7 17 0,0 0 0,20-11 0,-20 11 0,18 20 0,-6 5 0,1 8 0,3 10 0,-2 5 0,2 7 0,-4 4 0,2 0 0,-5 3 0,2-3 0,-2-4 0,-2-4 0,0-4 0,0-7 0,2-4 0,-2-6 0,2-7 0,-3-5 0,-1-2 0,-5-16 0,0 0 0,0 0 0,0 0 0,0-9 0,0 9-646,-27-41-902,22 25-516,-31-23-903,18 16-387,-21-16 258,13 18 774,-17-13 516,13 11 1161,-1 3 903,-2-1 903,33 21 1032,-34-25 645,34 25 0,0 0-387,9-9-903,-9 9-387,48-2-387,-9 2-387,14 0-387,8 2-645,-6 0-3096,9 0-774,-2 3 0,-8-2-387</inkml:trace>
          <inkml:trace contextRef="#ctx0" brushRef="#br0" timeOffset="4073.2329">13188 5197 4644,'1'-19'4128,"-1"19"-387,27-6 516,-9 6-1677,-18 0-516,50-2-258,-24-3 0,26 5-516,-6 0-258,22 2-387,-4-2 0,14 2-258,1-2 0,4 1-129,-1-1-129,3 0 0,-6 0-258,-3 0 258,-6 0-258,-6 0 129,-6 0 129,-4 0-129,-8 0 0,-3 2 0,-8 2 258,-3-1-258,-3 1 129,-4-1-129,-6 3 129,-3 1-129,-16-7 0,22 19 129,-22-19-129,12 31 129,-8-10-129,1 8 0,-3 6 0,0 8 129,-1 10 0,1 8-129,-2 3 0,2 7 129,-2-2-129,2-1 129,-2-8-129,3-5 258,-1-12-258,3-6 258,-1-8-129,1-6 129,1-7-129,-6-16 129,9 25-129,-9-25-129,0 0 130,10 20-130,-10-20 0,0 0 0,0 0 0,0 0 0,0 0 0,23 0 0,-23 0 0,31-4 0,-8-1 0,5 1 0,6 1 0,3-1 0,8 0 0,5 3 0,5-1 0,4 0 0,5 0 0,1 0 0,5 1 0,1-1 0,2 0 0,0 0 0,-2 1 0,-2-1 0,-1-2 0,-4 2 0,-2-1 0,-3 1 0,-7-1 0,-6 1 0,-7 2 0,-7 0 0,-5 0 0,-9 0 0,-18 0 0,19 0 0,-19 0 0,0 0 0,0 0 0,0 0-259,0 0 1,0 0-387,22 7-516,-22-7-3354,0 0-387,0 0 0,-13 12-129</inkml:trace>
          <inkml:trace contextRef="#ctx0" brushRef="#br0" timeOffset="-9344.5345">9660 7006 9288,'-52'-21'4515,"22"15"-129,-7 3-387,-10-6-1806,21 9-516,-19 0-645,20 9 0,-10-6-387,17 14-129,-3-5 0,10 8-129,-2-4 0,13 5-129,0 0 0,4 4-129,7 0 129,6 0-129,7-2 0,2-3-129,10-1-129,1-5-258,15 4-645,-15-12-3483,15-1-387,-2-3 0,-4-1-129</inkml:trace>
          <inkml:trace contextRef="#ctx0" brushRef="#br0" timeOffset="6520.3729">13075 7769 8901,'-21'6'3741,"15"13"387,-13-5-774,3 2-1935,10 11-516,-4-6 0,10 10-387,-2-6 0,4 5 129,3-11-129,15 10 129,-20-29 0,42 32 0,-24-27 129,16 2 0,-11-7-129,11-3 129,-11-11-129,5-1-129,-10-8 0,4 2-129,-12-9-128,-3-1-259,-7-2 0,0 1 0,-7-6 0,-9 4 0,-2 4 0,-6 0 0,0 9-130,-8 1-386,7 13-258,-14-6-645,22 19-1290,-14 1-2064,5 4 0,1 3-258,3 2 129</inkml:trace>
          <inkml:trace contextRef="#ctx0" brushRef="#br0" timeOffset="7813.4469">13356 7832 7482,'-11'-16'4257,"11"16"0,0 0 0,0 0-1677,0 0-645,0 0-516,9 5-258,14 9-258,-7-12 0,16 14-258,-1-5-129,8 6 0,-2-2-129,8 8-129,-6-4 0,3 4-129,-4 2 0,-3-2 0,-6-5 0,-4 0-129,-6-7 129,-19-11 0,23 7 130,-23-7-259,13-9 0,-11-7 0,-1-11 0,1-3 0,-2-7 0,2-4 0,0-6 0,0-2 0,-1-5 0,1-1 0,2 0 0,-3 0 0,1 1 0,0 3 0,0 1 0,-2 4 0,0 5 0,0 2 0,-6 3 0,-2 6 0,-3 2 0,-2 4 0,-1 3 0,0 3 0,0 0 0,-1 1 0,15 17 0,-21-29 0,21 29 0,-12-26 0,12 26 0,-4-27 0,4 11 0,0-2 0,2 2 0,1-2 0,1 0 0,-2 1 0,0-1 0,-2 0 0,0 18 0,-4-25 0,4 25 0,-14-25 0,14 25 0,-13-23 0,13 23 0,-9-19 0,9 19 0,-3-18 0,3 18 0,0-20 0,0 20 0,0-19 0,0 19 0,3-18 0,-3 18 0,0 0 0,2-18 0,-2 18 0,0 0 0,0 0 0,0 0 0,0 0 0,0 0 0,0 0 0,0 0 0,18 0 0,-18 0-130,32 9 130,-7-2 0,9-2 0,12 1 0,11-3 0,9 3 130,8-3-130,8 1 0,5 1 0,6-1 0,-2 3 0,-1 0 0,-2 0 0,-7-2 0,-2 1 0,-3-3 0,-3 1 0,0-2 0,0-2 0,0 0 0,-2 0 0,2 0 0,-4 0 0,-1 0 0,-6 0 0,-5 0 0,-7 1 0,-9 1 0,-7 0 0,-10 0 0,-6-2 0,-18 0 0,23 2 0,-23-2 0,16 3-259,-16-3 130,20 5-129,-4-1 0,-16-4 0,34 5 0,-18-3 0,2 2 0,-18-4-258,24 3-129,-24-3-516,16 4-1419,-16-4-2064,0 0 0,0 0-129,0 0-387</inkml:trace>
        </inkml:traceGroup>
      </inkml:traceGroup>
    </inkml:traceGroup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6:49.084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75DA2997-3BC7-435D-876D-EF67D89C9EBE}" emma:medium="tactile" emma:mode="ink">
          <msink:context xmlns:msink="http://schemas.microsoft.com/ink/2010/main" type="inkDrawing" rotatedBoundingBox="11511,9145 13697,9106 13698,9145 11512,9183" shapeName="Other"/>
        </emma:interpretation>
      </emma:emma>
    </inkml:annotationXML>
    <inkml:trace contextRef="#ctx0" brushRef="#br0">9368 8504 9804,'0'0'4515,"0"0"0,12-2-516,8 2-1935,-20 0-516,39 0-387,-14 0-129,21 7-258,1-7-129,20 6 129,3-6-258,18 5 129,3-5-258,12 4 1,2-4-388,9 0 0,5 0 0,6-2 0,-1-5 0,4 1 0,-1-1 0,-3 0 0,-3 0 0,-7 2 0,-13 1 0,-13 0 0,-15 4 0,-17-1 0,-13 1 0,-27-2-1549,-16 2-3224,0 0-387,-18 0 258,-19-2-645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18.0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97AA8B0-A9C1-4265-828A-06B0FC3D43F3}" emma:medium="tactile" emma:mode="ink">
          <msink:context xmlns:msink="http://schemas.microsoft.com/ink/2010/main" type="inkDrawing" rotatedBoundingBox="3312,4351 15374,4379 15373,4446 3311,4419" semanticType="underline" shapeName="Other">
            <msink:sourceLink direction="with" ref="{D2D72CB6-AC13-4A97-9B14-F517DCE41F20}"/>
          </msink:context>
        </emma:interpretation>
      </emma:emma>
    </inkml:annotationXML>
    <inkml:trace contextRef="#ctx0" brushRef="#br0">-12096-210 7224,'0'0'3999,"0"0"0,11-16 0,-11 16-2580,0 0-387,21-11 0,-2 11 0,-3 0-129,15 0-258,-1 0-129,18 9 0,7-5 0,14 5-129,11-4 0,13 4-129,8-4 0,17 1-129,8-6 129,25 0 0,15 0-129,19 0 0,16-7 0,25 1 0,21-1 0,20 2-129,12-1 0,11-1 0,7 2 129,4 1-129,8 1 129,8-1-129,1 1 129,9 3-129,18 0 129,2 0 0,6 1-129,17 5 129,3 1 0,-1 2-129,10 0 129,4 0-129,-5-4 129,5 0-129,2-1 0,-11-4 0,3 0 0,-8 0 0,-21-2 0,-19-1-129,-15 3 0,-38-2-387,-21 5-645,-46 3-3096,-38 1-258,-37 2-258,-46-2-387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21.697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F9FEDB7D-8D98-447D-AC2F-E0668C05E989}" emma:medium="tactile" emma:mode="ink">
          <msink:context xmlns:msink="http://schemas.microsoft.com/ink/2010/main" type="inkDrawing" rotatedBoundingBox="11468,11056 13511,11208 13510,11218 11467,11066" semanticType="callout" shapeName="Other"/>
        </emma:interpretation>
      </emma:emma>
    </inkml:annotationXML>
    <inkml:trace contextRef="#ctx0" brushRef="#br0">9324 10420 5160,'0'0'3999,"0"0"-129,0 0 129,14-4-1419,-14 4-645,23 0-129,2 6-258,-2-6-516,18 5-129,0-3-129,17 5-258,-1-5 129,20 6-129,-1-4 0,12 5-129,-1-4 0,9 4 0,-2-4-258,6 3 129,-1-3 0,1 0-129,-2 2 0,-4 0 0,-7-1 0,-5 3 0,-7-2-129,-8 0 129,-6-2 0,-10 2-129,-4-3 129,-5-2 1,-4-1-130,-3-1 0,-6 0 0,-4 0-130,-2 2 1,-6-2-387,3 6-258,-20-6-1032,30 0-2451,-30 0-645,23 1 258,-23-1-516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22.973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083FD034-FD21-4955-B000-AB92CD625722}" emma:medium="tactile" emma:mode="ink">
          <msink:context xmlns:msink="http://schemas.microsoft.com/ink/2010/main" type="inkDrawing" rotatedBoundingBox="14688,10253 14830,12130 13492,12231 13351,10354" hotPoints="13478,10374 14188,10378 14709,11245 14675,11615 13610,12039 13732,12349" semanticType="enclosure" shapeName="Hexagon"/>
        </emma:interpretation>
      </emma:emma>
    </inkml:annotationXML>
    <inkml:trace contextRef="#ctx0" brushRef="#br0">11277 9794 12900,'12'-45'4773,"2"27"-387,9 4 387,20 11-2967,-4-15-516,27 16-387,9-3-258,19 5-129,2 5-129,11 13-129,-4 5-128,-2 11-130,-6 7 0,-8 12 0,-14 11 0,-9 11 0,-9 5 0,-5 3 0,-8 5 0,-6-1 0,-6 0 0,-8-4 0,-8-6 0,-9-6 0,-5-5 0,-9-6 0,-10-3 0,-8-3 0,-7-5 0,-7-6 0,-5-2-259,-11-9 1,-5 0 129,-11-11-129,-4 1 129,-10-10-129,0-3 0,-5-7 129,1-2 0,4-5 129,3-10 0,8-1-129,6-5 129,13 1 0,9-1 0,11 0-387,12 7-129,0-10-1161,25 24-2838,-9-21 129,9 21-387,0 0-258</inkml:trace>
    <inkml:trace contextRef="#ctx0" brushRef="#br0" timeOffset="-557.0318">11332 9867 11610,'0'-22'4773,"0"-6"-387,0 28 129,0 0-2064,0-20-903,0 20-516,0 0-129,9 9-258,-9-9-129,14 39-128,-9-9-388,6 15 0,-2 10 0,1 16 0,-1 6 0,2 10 0,-4 5 0,2 3 0,-2 2 0,0 3 0,-1-4 0,1-2 0,-2-1 0,2 3 0,-1-2 0,1 2 0,2-7 0,-1-7 0,1-11 0,0-9 0,0-10 0,-4-18 0,4-13 0,-9-21 0,0 0 0,11-9-130,-6-7-644,-5-26-387,6 13-774,-8-33-1032,2 7-1935,-2-8 129,-1-2-129,1-3-516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8:32.572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C04A8173-95C4-4259-A723-C170F4876B10}" emma:medium="tactile" emma:mode="ink">
          <msink:context xmlns:msink="http://schemas.microsoft.com/ink/2010/main" type="writingRegion" rotatedBoundingBox="13366,12174 24637,11191 24989,15223 13717,16206"/>
        </emma:interpretation>
      </emma:emma>
    </inkml:annotationXML>
    <inkml:traceGroup>
      <inkml:annotationXML>
        <emma:emma xmlns:emma="http://www.w3.org/2003/04/emma" version="1.0">
          <emma:interpretation id="{F880B884-C768-4F02-A82E-93B8A0808729}" emma:medium="tactile" emma:mode="ink">
            <msink:context xmlns:msink="http://schemas.microsoft.com/ink/2010/main" type="paragraph" rotatedBoundingBox="16540,11789 22575,11433 22636,12468 16601,128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16DE21-6471-4850-94BD-10215B7EB3C1}" emma:medium="tactile" emma:mode="ink">
              <msink:context xmlns:msink="http://schemas.microsoft.com/ink/2010/main" type="line" rotatedBoundingBox="16540,11789 22575,11433 22636,12468 16601,12824"/>
            </emma:interpretation>
          </emma:emma>
        </inkml:annotationXML>
        <inkml:traceGroup>
          <inkml:annotationXML>
            <emma:emma xmlns:emma="http://www.w3.org/2003/04/emma" version="1.0">
              <emma:interpretation id="{2D8FE5DF-D4C4-48E9-8E14-907EA1031D05}" emma:medium="tactile" emma:mode="ink">
                <msink:context xmlns:msink="http://schemas.microsoft.com/ink/2010/main" type="inkWord" rotatedBoundingBox="16549,11934 18541,11817 18594,12702 16601,12820">
                  <msink:destinationLink direction="from" ref="{A5B2CAAC-F4CC-436B-BE0E-ADCD522916ED}"/>
                  <msink:destinationLink direction="to" ref="{1D188581-E788-44EC-8EA9-63BA61E2E6CA}"/>
                </msink:context>
              </emma:interpretation>
              <emma:one-of disjunction-type="recognition" id="oneOf0">
                <emma:interpretation id="interp0" emma:lang="en-US" emma:confidence="1">
                  <emma:literal>Two</emma:literal>
                </emma:interpretation>
                <emma:interpretation id="interp1" emma:lang="en-US" emma:confidence="0">
                  <emma:literal>Two,</emma:literal>
                </emma:interpretation>
                <emma:interpretation id="interp2" emma:lang="en-US" emma:confidence="0">
                  <emma:literal>two</emma:literal>
                </emma:interpretation>
                <emma:interpretation id="interp3" emma:lang="en-US" emma:confidence="0">
                  <emma:literal>Twos</emma:literal>
                </emma:interpretation>
                <emma:interpretation id="interp4" emma:lang="en-US" emma:confidence="0">
                  <emma:literal>two,</emma:literal>
                </emma:interpretation>
              </emma:one-of>
            </emma:emma>
          </inkml:annotationXML>
          <inkml:trace contextRef="#ctx0" brushRef="#br0">0 13 9417,'0'0'4773,"0"0"-129,0 0-258,26-14-1806,20 15-1032,-6-4-258,24 3-258,-6 0-258,17 0-258,-2 0-129,7 0 0,2 0-129,0 0-129,-4 0 0,-3 0-129,-4 0 0,-11 0-258,-3 2 0,-18-2-258,-1 3-387,-38-3-1548,25-5-2322,-25 5-129,0 0-258,-16 0 129</inkml:trace>
          <inkml:trace contextRef="#ctx0" brushRef="#br0" timeOffset="409.0234">546 86 13803,'10'-7'5031,"-10"7"-258,0 0-129,20 10-3096,-20-10-774,5 31 0,-5-10-258,6 13 0,-6 3-258,3 9-128,-3 2-130,0 7 0,0 2 0,0 0 0,0 0 0,0-3 0,0-5 0,4-4 0,-1-8 0,3-5 0,1-5 0,-4-8-259,3-1-128,-6-18-258,7 18-129,-7-18-1032,0 0-3225,0 0 258,10-14-516,-10 14 0</inkml:trace>
          <inkml:trace contextRef="#ctx0" brushRef="#br0" timeOffset="1233.0705">1143 452 8256,'7'-18'4386,"-7"18"258,0 0-516,-14-9-1161,-4 8-1419,9 10-645,-10 1-129,8 13-258,-5 1 0,7 8-516,0 0 387,8 3-387,1-1 129,5 2-258,7-4 258,8-4-258,3-3 0,4-6 129,-1-4-129,5-6 258,-5-8-129,1-1 129,-4-7 0,-1-7-129,-5-7 258,-4-4 0,-3-4-258,-1 1 387,-3-1-258,-1 4 129,-1 1 0,-1 8 0,-1 0-258,-2 16 258,0 0-129,0 0 0,0 0 258,20 5-516,-15 11 516,4 2-516,0 1 387,1 4-258,-1-1 0,2-3-129,-2-1 129,0 0 0,-9-18-129,16 21 258,-16-21-258,16 0 258,-16 0 0,16-16 0,-9-7 0,0-5 130,-2-8-259,1-3 0,-3-4 0,-1 1 0,-2 2 0,0-2-130,0 13-515,-13-6-903,13 15-3225,0 20-258,0 0 0,-16-5-387</inkml:trace>
          <inkml:trace contextRef="#ctx0" brushRef="#br0" timeOffset="1652.0945">1885 452 11352,'-16'-28'5160,"16"28"-645,-27-6 258,11 6-2064,9 18-1677,-12 2-516,8 8-129,-1 2 129,4 6-645,3 0 258,5 1-258,0-3 258,4-2-387,8-4 387,4-3-258,2-7 0,5-4 258,2-10 129,3-4 0,-3-4 0,5-10 129,-5-11 0,0-2 130,-7-8-517,-4-4 0,-10-4 0,-4-2 0,-7 3 0,-13-1 0,-3 11 0,-16-7-1033,14 18-3740,-14 8-516,5 10 258,-1 3-516</inkml:trace>
        </inkml:traceGroup>
        <inkml:traceGroup>
          <inkml:annotationXML>
            <emma:emma xmlns:emma="http://www.w3.org/2003/04/emma" version="1.0">
              <emma:interpretation id="{E71B4F9A-0C5F-4CBA-AB23-5310FD2517DF}" emma:medium="tactile" emma:mode="ink">
                <msink:context xmlns:msink="http://schemas.microsoft.com/ink/2010/main" type="inkWord" rotatedBoundingBox="19400,11620 22575,11433 22636,12468 19461,12655"/>
              </emma:interpretation>
              <emma:one-of disjunction-type="recognition" id="oneOf1">
                <emma:interpretation id="interp5" emma:lang="en-US" emma:confidence="1">
                  <emma:literal>level</emma:literal>
                </emma:interpretation>
                <emma:interpretation id="interp6" emma:lang="en-US" emma:confidence="0">
                  <emma:literal>Level</emma:literal>
                </emma:interpretation>
                <emma:interpretation id="interp7" emma:lang="en-US" emma:confidence="0">
                  <emma:literal>revel</emma:literal>
                </emma:interpretation>
                <emma:interpretation id="interp8" emma:lang="en-US" emma:confidence="0">
                  <emma:literal>bevel</emma:literal>
                </emma:interpretation>
                <emma:interpretation id="interp9" emma:lang="en-US" emma:confidence="0">
                  <emma:literal>lave</emma:literal>
                </emma:interpretation>
              </emma:one-of>
            </emma:emma>
          </inkml:annotationXML>
          <inkml:trace contextRef="#ctx0" brushRef="#br0" timeOffset="2188.1252">2853-265 14061,'21'-23'4902,"-3"23"-129,-18 0 0,21 45-3483,-21-12-387,11 23-129,-6 2-258,6 13 0,-4 2-257,5 7-259,-1 2 0,3-2 0,2-5 0,0-9 0,0-6 0,2-10 0,0-5 0,-2-13 0,2-6-259,-18-26-773,34 32-1032,-34-32-2709,26 0-387,-26 0 129,20-25-387</inkml:trace>
          <inkml:trace contextRef="#ctx0" brushRef="#br0" timeOffset="2616.1497">3468 370 12771,'52'-5'4902,"-20"3"-387,7 2 129,12 2-2967,-13-2-903,13 0-129,-6-5-258,1-4-258,-7-4 0,-3-4-129,-11-5-129,-13-3-129,-5 2 129,-8-4-129,-14 8 0,-6-2 0,-6 8 0,-3 6 129,0 5 129,1 2 0,4 11 0,4 8 0,3 3 129,6 6 0,1 1 0,8 5 0,1-1 129,2 5 0,7-3 0,9 1 0,2-4-129,7-4 129,1-3-129,5-3 0,2-5 0,-1-6-387,9 1-387,-12-12-2967,10 0-1032,-2-5-129,1-11-129,1-3-516</inkml:trace>
          <inkml:trace contextRef="#ctx0" brushRef="#br0" timeOffset="2917.1665">4352 242 15867,'4'-19'4902,"8"1"258,-12 18-774,27 2-3225,-27-2-258,27 35-515,-13-10-388,7 7 0,-5 2 0,4 2 0,-6-1 0,0-3 0,0-2 0,-3-3 0,0-6 0,-11-21 0,21 16 0,-21-16 0,21-12 0,-6-15 0,1-10 0,1-9 0,7-4 0,-1-7 0,9 11-904,-13-17-1934,10 21-2193,-4 8 0,1 13-258,-6 12-129</inkml:trace>
          <inkml:trace contextRef="#ctx0" brushRef="#br0" timeOffset="3294.1881">4984 262 14190,'60'0'5031,"-28"-2"-258,2-9 0,-2-10-3225,5 10-774,-5-12-258,0 4-129,-7-6-258,-5 0 0,-10 0 0,-10 4-129,0 3-129,-17 4 0,-6 5 0,-8 7-129,-1 4 0,-3 10 0,3 10 0,0 4 129,3 8-129,6 3 258,5 4-129,6 2 129,8 0-129,4-1 258,4-1-258,12-7 0,7-2 0,4-5 0,7-6-258,-1-10-129,14 3-645,-15-14-2451,10-4-774,5-4-387,-3-14 0,6-3-387</inkml:trace>
          <inkml:trace contextRef="#ctx0" brushRef="#br0" timeOffset="3533.2021">5939-382 13803,'50'-96'5289,"-34"75"-516,-16 21 258,21 7-3096,-30 18-903,6 21-128,-12 2-904,8 19 0,-5 8 0,3 12 0,0 4 0,0 1 0,2-1 0,0-7 0,7 1 0,-13-21-3355,12-2-1676,-6-15-258,-4-6-129,-9-8-387</inkml:trace>
        </inkml:traceGroup>
      </inkml:traceGroup>
    </inkml:traceGroup>
    <inkml:traceGroup>
      <inkml:annotationXML>
        <emma:emma xmlns:emma="http://www.w3.org/2003/04/emma" version="1.0">
          <emma:interpretation id="{204CF90D-F1B4-4C65-900B-FEB332CEBD5F}" emma:medium="tactile" emma:mode="ink">
            <msink:context xmlns:msink="http://schemas.microsoft.com/ink/2010/main" type="paragraph" rotatedBoundingBox="13498,13696 21069,13036 21141,13863 13570,145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DC379B-6AD6-42DC-90BD-3FB57CF0A7FD}" emma:medium="tactile" emma:mode="ink">
              <msink:context xmlns:msink="http://schemas.microsoft.com/ink/2010/main" type="line" rotatedBoundingBox="13498,13696 21069,13036 21141,13863 13570,14523"/>
            </emma:interpretation>
          </emma:emma>
        </inkml:annotationXML>
        <inkml:traceGroup>
          <inkml:annotationXML>
            <emma:emma xmlns:emma="http://www.w3.org/2003/04/emma" version="1.0">
              <emma:interpretation id="{03CAF27D-3045-4418-8353-17C461412589}" emma:medium="tactile" emma:mode="ink">
                <msink:context xmlns:msink="http://schemas.microsoft.com/ink/2010/main" type="inkWord" rotatedBoundingBox="13518,13916 13900,13883 13953,14490 13570,14523"/>
              </emma:interpretation>
              <emma:one-of disjunction-type="recognition" id="oneOf2">
                <emma:interpretation id="interp10" emma:lang="en-US" emma:confidence="1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8</emma:literal>
                </emma:interpretation>
                <emma:interpretation id="interp1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-12963.7415">-2820 2025 8127,'-23'-32'4257,"23"32"258,-32-16-516,12 10-1548,20 6-516,-35 15-774,22 8-258,-6 3-387,6 12-129,-1 6-258,7 8 129,2 3-129,5 4 0,0-4-129,10 2 129,8-6-129,4-5 258,1-12 0,9-7 129,-4-15 0,8-3 0,-6-9 129,6-7 129,-10-14-258,4-2 130,-6-9-517,0-6 0,-9-8 0,-1-5 0,-9-5 0,-5 1 0,0 2 0,-14 1 0,-2 8 0,-11 6 0,2 15-130,-10 2-644,10 21-774,-16-5-2193,13 5-1161,-1 5 129,6 6-258,5 1-129</inkml:trace>
        </inkml:traceGroup>
        <inkml:traceGroup>
          <inkml:annotationXML>
            <emma:emma xmlns:emma="http://www.w3.org/2003/04/emma" version="1.0">
              <emma:interpretation id="{95D2835D-2324-4C15-AB38-CAE4328FC41E}" emma:medium="tactile" emma:mode="ink">
                <msink:context xmlns:msink="http://schemas.microsoft.com/ink/2010/main" type="inkWord" rotatedBoundingBox="17181,13260 21106,13117 21136,13949 17211,14093"/>
              </emma:interpretation>
              <emma:one-of disjunction-type="recognition" id="oneOf3">
                <emma:interpretation id="interp15" emma:lang="en-US" emma:confidence="1">
                  <emma:literal>Nard</emma:literal>
                </emma:interpretation>
                <emma:interpretation id="interp16" emma:lang="en-US" emma:confidence="0">
                  <emma:literal>N and</emma:literal>
                </emma:interpretation>
                <emma:interpretation id="interp17" emma:lang="en-US" emma:confidence="0">
                  <emma:literal>Nan D</emma:literal>
                </emma:interpretation>
                <emma:interpretation id="interp18" emma:lang="en-US" emma:confidence="0">
                  <emma:literal>N AND</emma:literal>
                </emma:interpretation>
                <emma:interpretation id="interp19" emma:lang="en-US" emma:confidence="0">
                  <emma:literal>Nan I</emma:literal>
                </emma:interpretation>
              </emma:one-of>
            </emma:emma>
          </inkml:annotationXML>
          <inkml:trace contextRef="#ctx0" brushRef="#br0" timeOffset="4628.2647">684 1584 13545,'11'-22'5160,"-11"22"-516,0 0 129,0 0-3483,7 22-516,-7 1-258,7 14 0,-5 2 0,5 11-258,-2 3 0,4 2-258,-2 1 129,2-3-129,2-7 129,-2-7-129,0-7 0,0-10 0,-9-22 0,0 0 0,0 0 0,5-25 129,-7-9-129,-8-7 0,-3-7-129,-3-9 129,-2-3 0,1-1 0,-3-1 0,2 1 0,4 5-129,3 6 129,1 7 258,4 13-258,6 10 0,0 20 0,23 0 130,8 18-130,6 18 0,9 10 0,6 7 0,5 9 0,0 1 0,1 1 0,-2-4 0,-7-3 0,-4-9 0,-6-7 0,-5-9 0,-6-9 0,-3-10 0,-5-12 0,-20-1 0,25-26 0,-22-8 0,-1-10 0,-2-10 0,0-10 0,-5-5 0,-3-2 0,1 1 0,-2 8 0,6 10 0,-4 10 0,7 17-517,0 0-1289,12 18-3096,-12 7-258,30 9-129,-10 5-387</inkml:trace>
          <inkml:trace contextRef="#ctx0" brushRef="#br0" timeOffset="5800.3318">1661 1487 13803,'21'-10'5031,"-21"10"-129,0 0-129,13 30-3483,-13-7-516,-2 14-129,-7 4 129,5 9-387,-4 2 1,0 3-388,3-2 0,0-1 0,1-6 0,2-8 0,1-8-130,1-7 130,0-23-258,0 0 129,0 0 0,0-11 129,3-19 0,4-13 0,4-7-129,3-10 129,2-6-129,4-3 258,-2-1-129,1 3 0,-1 5 129,0 10 0,-8 9 0,1 15 129,-6 12-128,-5 16-130,0 0 0,24 39 0,-14 2 0,6 9 0,2 7 0,5 5 0,0 4 0,2-1 0,2 0 0,-2-9 0,0 0 0,-2-7 0,-2-1 0,-7-10 0,2-3 0,-10-15-259,1-1-644,-7-19-258,0 0-387,-36-14-387,36 14-129,-53-48-774,26 25-129,-21-16 0,11 11 387,-11-6 1677,7 3 1161,7 12 645,-1-8 645,35 27 645,-33-26 645,33 26 0,11-18-258,28 18-1161,4-7-774,21 1-258,5-3-258,13-1 0,0-3-387,2-5 129,-3 1-129,-8-3 0,-12 2 129,-15 1 129,-10 2 258,-11 5 0,-25 10 258,23-11 0,-23 11 0,0 0 129,0 14 0,0 6 0,-4-1 0,2 12-387,-3-1 130,5 7-388,-2 1 0,2-1 0,0-5 0,0-4 0,2-6 0,-2-22 0,0 0 0,0 0 0,9-20-130,-9-15 130,0-8-129,0-7 129,-2-7-129,-3-5 129,-1 1 0,1 4 129,0 6 0,-1 8 1,5 8-130,1 13 0,0 22 0,14 0 0,4 18 0,8 18 0,5 8 0,6 9 0,0 4 0,4 7 0,0-3 0,0-1 0,-2-4 0,-1-8 0,-6-8 0,-2-13 0,-5-7 0,0-17 0,-6-6 0,-3-19 0,-7-13 0,-4-11 0,-3-11 0,0-9 0,-2-9 0,0-1 0,0 3 0,-4 3 0,4 13 0,2 6 0,20 24-517,-19-3-3224,26 28-1419,-3 2-129,10 20-258,5 3 0</inkml:trace>
          <inkml:trace contextRef="#ctx0" brushRef="#br0" timeOffset="6356.3636">3763 1457 15093,'22'0'5418,"-15"20"-258,-4-1-129,-3-3-3870,4 18-257,-4-2-904,7 9 0,-2 0 0,4 2 0,-3-1 0,1-1 0,0-7 0,-4-5 0,3-8 0,-6-21-130,0 0-515,0 0 0,0-23-129,0-20 258,-6 0-129,-8-15 129,0-3 0,-9-10 258,-2 5 129,-2-3-129,-1 7 387,3 10 0,2 6 129,5 12 0,6 9 129,12 25 0,0 0 129,28 2 0,2 17 0,20 15-129,9 0 129,19 10-129,7-1-129,13 7 130,0-4-388,0 2 0,-6-1 0,-10-5 0,-14-1 0,-20-2 0,-21-3 0,-24-4 0,-14-2 0,-28-5 0,-19-2 0,-21-2 0,-10-5 0,-8-3 0,-5 1 0,-5-7-259,10 6-515,-10-13-1806,18 0-2451,4 0 129,8 0-516,6 0 0</inkml:trace>
        </inkml:traceGroup>
      </inkml:traceGroup>
    </inkml:traceGroup>
    <inkml:traceGroup>
      <inkml:annotationXML>
        <emma:emma xmlns:emma="http://www.w3.org/2003/04/emma" version="1.0">
          <emma:interpretation id="{3C4E4EFF-C8DC-466C-9B3E-CB30F737E01D}" emma:medium="tactile" emma:mode="ink">
            <msink:context xmlns:msink="http://schemas.microsoft.com/ink/2010/main" type="paragraph" rotatedBoundingBox="16722,14345 24850,13634 24989,15222 16861,159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927082C-1C73-4F43-A9CD-070EE2E31943}" emma:medium="tactile" emma:mode="ink">
              <msink:context xmlns:msink="http://schemas.microsoft.com/ink/2010/main" type="line" rotatedBoundingBox="16722,14345 24850,13634 24989,15222 16861,15933"/>
            </emma:interpretation>
          </emma:emma>
        </inkml:annotationXML>
        <inkml:traceGroup>
          <inkml:annotationXML>
            <emma:emma xmlns:emma="http://www.w3.org/2003/04/emma" version="1.0">
              <emma:interpretation id="{F3865429-23C6-4A9A-8CE5-3543D4512678}" emma:medium="tactile" emma:mode="ink">
                <msink:context xmlns:msink="http://schemas.microsoft.com/ink/2010/main" type="inkWord" rotatedBoundingBox="21473,13930 24850,13634 24964,14941 21588,15236"/>
              </emma:interpretation>
              <emma:one-of disjunction-type="recognition" id="oneOf4">
                <emma:interpretation id="interp20" emma:lang="en-US" emma:confidence="0">
                  <emma:literal>Implantation,</emma:literal>
                </emma:interpretation>
                <emma:interpretation id="interp21" emma:lang="en-US" emma:confidence="0">
                  <emma:literal>Implantation.</emma:literal>
                </emma:interpretation>
                <emma:interpretation id="interp22" emma:lang="en-US" emma:confidence="0">
                  <emma:literal>Implantation</emma:literal>
                </emma:interpretation>
                <emma:interpretation id="interp23" emma:lang="en-US" emma:confidence="0">
                  <emma:literal>implantation,</emma:literal>
                </emma:interpretation>
                <emma:interpretation id="interp24" emma:lang="en-US" emma:confidence="0">
                  <emma:literal>Implementation,</emma:literal>
                </emma:interpretation>
              </emma:one-of>
            </emma:emma>
          </inkml:annotationXML>
          <inkml:trace contextRef="#ctx0" brushRef="#br0" timeOffset="10711.6127">5110 2864 8256,'-57'-67'5031,"32"44"-258,6 8-516,-1-4-1290,20 19-774,12-2-774,29 7-387,11 2-258,24 8-258,13-5-129,16 5 0,6-5-258,2-1 0,-2-7 0,-8-2-129,-14 0 0,-20-5 0,-17-6 129,-17-3-129,-19-1 0,-14-1 129,-2 16-129,-30-26 0,-2 13 0,-5 6 0,-3 2 0,3 5 0,1 0-129,8 7 129,7 5 0,6 4 0,8 6-129,4 1 258,3 4-258,3 1-129,10 2 129,-1-1-129,2-3 0,2-2-129,2-8 258,0-6-129,3-8 387,3-2 0,-1-11 129,3-6 258,1-5-258,3-1 258,-1 0-257,1 7-259,-2 3 0,3 8 0,-3 5 0,-3 7 0,5 15-259,-10-5-515,6 14-129,-26-31-1161,41 28-2967,-23-19 129,4-7-387,-3-8 0</inkml:trace>
          <inkml:trace contextRef="#ctx0" brushRef="#br0" timeOffset="10188.5828">5094 2112 13416,'18'-82'5031,"-11"55"-129,-7 27 0,23-26-3096,-5 42-1032,-8 19-129,10 29-129,-9 15-129,5 17 1,0 10-388,5 8 0,-1 4 0,-3-6 0,-1-4-130,-8-19-644,8-4-516,-16-33-1548,0-4-2451,-8-18 258,-2-12-387,-10-18-387</inkml:trace>
          <inkml:trace contextRef="#ctx0" brushRef="#br0" timeOffset="11252.6436">6485 2270 14706,'-20'-149'5031,"13"90"129,7 27-387,0 11-3096,18 30-774,-7 23-386,7 26-517,-4 15 0,5 14 0,-4 9 0,-1 8 0,-5-3 0,-4-5 0,-1-3 0,-4-19 0,0-6-775,-13-24-128,11-3-129,-17-25-387,19-16 258,-25 2 129,25-2 387,-14-41 129,8 4 0,-8-8 129,3-1 387,-3 2 387,-2-1 129,7 11 258,-9 0-258,18 15 258,0-2 0,27 15 129,9-3-129,26 9 0,6 0-258,15 0 0,1 2-129,-1 3 0,-10-5-129,-14 4-128,-15 0-130,-13-1 0,-31-3 0,18 13 0,-18-13 0,-9 19 0,9-19 0,-22 29 0,13-12 0,2-1 0,4 4 0,3-20-517,0 32 1,0-32-387,9 25-258,-9-25-1032,16-2-2580,-16 2 0,16-28-129,-9 3-129</inkml:trace>
          <inkml:trace contextRef="#ctx0" brushRef="#br0" timeOffset="11405.6524">7095 2379 8385,'-9'-155'4515,"4"91"-129,-4 7-258,2 11-774,3 28-2322,4 18-774,-21-7-645,17 23-903,-8 3-1290,5 13-1548,7 15-258,-2 2-129,4 10-258</inkml:trace>
          <inkml:trace contextRef="#ctx0" brushRef="#br0" timeOffset="11847.6777">7241 2560 5031,'55'39'4515,"-55"-39"129,25 34-387,-25-13-903,0-21-1032,-2 27-258,2-27-774,-9 21-387,9-21-258,0 0-258,0 22-387,0-22-258,18 10-258,-18-10-129,29 0-129,-29 0 0,30-21 0,-16 1 258,2 1 387,-4-2 258,-3 1 258,-9 20 129,15-27 258,-15 27 0,0 0 258,26 6-129,-26-6-258,23 25 0,-23-25 0,34 30-258,-14-16 0,3 0-258,-2-1 0,-1-3-258,-1 1 129,-1-6 0,-2 1 0,0-6-129,0 0 129,6 0 0,1-11 0,5-1 129,1-4 129,3 0-258,10 1 0,3 3-387,15 12-645,-10 2-3741,16 12-129,-7 5 0,5 6-516</inkml:trace>
          <inkml:trace contextRef="#ctx0" brushRef="#br0" timeOffset="11965.6844">8406 2909 6063,'-20'51'4773,"-1"-31"-258,2-1 0,-1-4-1935,2-12-4644,18-3-903,-19 0-1161,17-12-645</inkml:trace>
          <inkml:trace contextRef="#ctx0" brushRef="#br0" timeOffset="7019.4015">699 2873 12513,'17'0'5031,"-17"0"-645,11 21 258,0 8-3354,-11-6-645,0 16-129,0-3-129,0 8-129,-6-1-258,3 1 258,-1 1-258,4-4 0,0 2-258,0-10-129,4 6-387,-4-21-1032,3-2-2967,-3-16 258,0 0-516,0 0-129</inkml:trace>
          <inkml:trace contextRef="#ctx0" brushRef="#br0" timeOffset="7241.4142">601 2903 7224,'-25'-76'4902,"14"47"-129,2 8-258,9 21-903,-16-30-1548,16 30-774,16-16-258,15 14-258,1-5-258,19 3-129,6 3-258,4 1-258,4 1-387,-11 1-1419,-1 12-2709,-16 4-129,-12 4-387,-21 2-129</inkml:trace>
          <inkml:trace contextRef="#ctx0" brushRef="#br0" timeOffset="7485.4282">249 3288 12642,'14'33'4902,"5"-24"-387,8 2 129,14 7-3483,-11-13-387,13 9-387,1-3-258,3-4-258,10 6-645,-13-13-1806,11 0-2064,2-2 0,-4-7-516,-1-2-258</inkml:trace>
          <inkml:trace contextRef="#ctx0" brushRef="#br0" timeOffset="8529.4877">1044 3172 9804,'0'-18'5031,"-9"-1"-258,9 19 0,0 0-1935,-14 9-1290,17 8-645,1-1-258,10 7-129,-3 1 0,6 2-387,-1-1 0,-1 2-129,2-2-258,-4-6 0,-1-1 0,-12-18 0,16 16-129,-16-16 129,0 0 0,15-12 258,-8-11 129,2-4 129,1-9 0,6 1 0,0-8 129,6 4 0,-1 0 0,2 7-258,0 3 129,0 10 0,0 8-129,-1 7-129,-4 4 129,-1 9-129,-1 6 0,-1 2 0,-5 1 0,-1 2 0,-4-2-129,-1-2 0,-4-16 0,5 26 129,-5-26-129,2 18 0,-2-18 129,0 0-129,0 0 129,0 0 129,0 0-129,21-16 0,-21 16 129,24-34-129,-8 11 129,5 2-129,2-1 0,2 8 0,5 5 0,2 9 129,4 0-129,5 6 0,1 8-129,3-2 129,-2 3 0,-4-7 0,-2-2 129,-3-6-129,-6 0 0,-6-11 0,-6-3 129,-16 14-129,16-32 129,-11 16 1,-1 0-130,-4 16 0,3-22 0,-3 22 0,0 0 0,0 0 0,16 25 0,-9 4 0,2 8 0,0 15 0,0 8 0,2 8 0,-2 8 0,-1 3 0,1-1 0,-3-2 0,1-3 0,-4-12-130,1-8-257,-4-14 129,0-10-258,0-29 0,0 0-129,-18 0 0,11-15 0,-7-27 0,5-6 258,-5-20-129,6-5 258,-2-10 0,3-5 387,3 0 0,2 0 129,2 12 129,4 5 0,15 19 0,1 8 258,12 21-258,0 7 0,11 16 0,-4 5-129,4 16 0,-8 4-129,1 7 129,-10 2-258,-6 2 129,-8-6 0,-6-4 0,-6-4-129,-9-6-258,-9 0-129,-14-14-258,4 10-1161,-20-12-2967,1-4-258,-2-8-129,2-4-258</inkml:trace>
          <inkml:trace contextRef="#ctx0" brushRef="#br0" timeOffset="9068.5187">2570 2363 14706,'35'7'5031,"-19"23"129,0 9-387,6 20-3741,-10 3-129,8 16-387,-10 1-129,5 4-258,-5 1 1,5-1-130,-1-6 0,2-8-130,2-6 1,3-14 129,4-10-129,3-12 0,6-13 129,4-14-129,4-8 0,4-16 129,4-8 0,2-5-129,-2-4 129,-4 0-129,-7-2 129,-12 3-129,-10 6 129,-17 4-129,-3 6 0,-27 7-129,-8 8 258,-10 5-129,-1 4-129,-3 7 129,0 8 0,8 8 129,7 3-129,10 8 129,11 2 0,12 6 0,4 1 0,23 5 129,11-3-129,14-3 129,9-4-129,5-12-129,6-4 0,-6-21-516,8 7-903,-21-16-3225,-1-18-129,-10-13 0,-8-4-387</inkml:trace>
          <inkml:trace contextRef="#ctx0" brushRef="#br0" timeOffset="9772.559">3566 3017 9417,'4'-53'5031,"-4"53"0,0 0-774,-20-18-1290,20 32-903,0-14-774,0 36-387,5-17-258,10 8-129,-1 0-258,4 0 0,-2-1-258,1-4-129,1-1-129,-18-21 0,23 23 0,-23-23 0,0 0 0,20 0 129,-13-16 129,0-7 0,-2-6 129,6 1 0,0-1 129,-1 3-129,3 1 129,-1 7-129,-12 18 0,31-16 0,-15 16 0,1 9-129,1 5 129,0 8-129,-4-1 0,-1 2 0,-3 2-129,-3-4 129,-1 1-258,-6-22 258,3 26-129,-3-26 0,0 0 0,0 0 129,0 0 129,18-10-129,-9-8 258,3-2-129,1-1 0,6 1 0,1 3 1,7 2-130,1 5 0,9 4 0,10 5 0,4-1 0,10 2 0,3 0 0,-2-2 0,0-2 0,-3-3 0,-13-2 0,-8-3 0,-17 0-130,-21 12 130,7-29 0,-7 29 0,-30-18-129,1 13 129,-4 3 0,-1 2 0,-2 6 0,8 10-129,3 3 129,11 6-129,8 5 0,6 6 129,13 5-129,12 3 0,10 1 129,10-1-258,1-7 0,7 1-129,-5-19-387,11 13-1419,-13-30-2709,-1-2-129,-10-18-258,-3-8 0</inkml:trace>
        </inkml:traceGroup>
      </inkml:traceGroup>
    </inkml:traceGroup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6:53.903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A7D8CAEE-360E-4A63-974F-F0A0428B273F}" emma:medium="tactile" emma:mode="ink">
          <msink:context xmlns:msink="http://schemas.microsoft.com/ink/2010/main" type="inkDrawing" rotatedBoundingBox="8900,12433 11596,13465 11348,14113 8652,13081" semanticType="callout" shapeName="Other">
            <msink:sourceLink direction="with" ref="{2DF48A66-C874-4055-87CE-ED36E9CA5C3E}"/>
            <msink:sourceLink direction="with" ref="{AAEA8C99-8EE4-45D5-BAF6-CA1623F8D029}"/>
          </msink:context>
        </emma:interpretation>
      </emma:emma>
    </inkml:annotationXML>
    <inkml:trace contextRef="#ctx0" brushRef="#br0">8002 10783 13674,'-23'16'4773,"23"-16"0,0 0 0,12 5-2838,26 6-645,-8-11-516,20 9 1,1-6-775,11-1 0,8 3 0,-4-5-1291,10-3-3224,-6-4-387,-5-2 0,-2-6-387</inkml:trace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6:50.396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7BAA00B7-EFDE-400F-9C83-265DB2A2E10B}" emma:medium="tactile" emma:mode="ink">
          <msink:context xmlns:msink="http://schemas.microsoft.com/ink/2010/main" type="writingRegion" rotatedBoundingBox="11767,8896 12184,17337 8946,17497 8528,9056"/>
        </emma:interpretation>
      </emma:emma>
    </inkml:annotationXML>
    <inkml:traceGroup>
      <inkml:annotationXML>
        <emma:emma xmlns:emma="http://www.w3.org/2003/04/emma" version="1.0">
          <emma:interpretation id="{A59B9315-C2B4-4361-AD87-8A6F96BD8923}" emma:medium="tactile" emma:mode="ink">
            <msink:context xmlns:msink="http://schemas.microsoft.com/ink/2010/main" type="paragraph" rotatedBoundingBox="11767,8896 12184,17337 8946,17497 8528,90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4A4EE8-18BD-44EE-85B9-582D331E554A}" emma:medium="tactile" emma:mode="ink">
              <msink:context xmlns:msink="http://schemas.microsoft.com/ink/2010/main" type="line" rotatedBoundingBox="11767,8896 12184,17337 8946,17497 8528,9056"/>
            </emma:interpretation>
          </emma:emma>
        </inkml:annotationXML>
        <inkml:traceGroup>
          <inkml:annotationXML>
            <emma:emma xmlns:emma="http://www.w3.org/2003/04/emma" version="1.0">
              <emma:interpretation id="{E63B9FBB-2970-424F-B9FE-81426BBC8FF5}" emma:medium="tactile" emma:mode="ink">
                <msink:context xmlns:msink="http://schemas.microsoft.com/ink/2010/main" type="inkWord" rotatedBoundingBox="11767,8896 12184,17337 8946,17497 8528,9056"/>
              </emma:interpretation>
              <emma:one-of disjunction-type="recognition" id="oneOf0">
                <emma:interpretation id="interp0" emma:lang="en-US" emma:confidence="0">
                  <emma:literal>"I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in</emma:literal>
                </emma:interpretation>
                <emma:interpretation id="interp3" emma:lang="en-US" emma:confidence="0">
                  <emma:literal>in:</emma:literal>
                </emma:interpretation>
                <emma:interpretation id="interp4" emma:lang="en-US" emma:confidence="0">
                  <emma:literal>in.</emma:literal>
                </emma:interpretation>
              </emma:one-of>
            </emma:emma>
          </inkml:annotationXML>
          <inkml:trace contextRef="#ctx0" brushRef="#br0">8562 8371 9288,'-25'-43'4773,"25"43"129,15-22-258,17 22-1290,-8-1-1161,30 8-774,-13-2-258,16 13-387,-9 0-515,5 8-259,-7 5 0,-1 2 0,-6 1 0,-4 2 0,-10-2 0,-5 1 0,-11 1 0,-9-1 0,-7-4 0,-15 1 0,-11 0 0,-14-6 0,-2 5 0,-15-12 0,7 15-1162,-9-20-3869,4 0-129,-1-6 129,8-1-516</inkml:trace>
          <inkml:trace contextRef="#ctx0" brushRef="#br0" timeOffset="-275.0157">8676 8433 14964,'16'-9'4902,"-16"9"129,0 0-258,16 18-3741,-16-18 0,7 41-387,-7-15-257,7 10-388,-1-1 0,1 5 0,2-1 0,1-2 0,-1-1 0,-2-8 0,0-3 0,-3-9 0,1 0 0,-5-16-388,0 0-1289,-7-12-1419,0-10-1935,-4-8 129,-1-7-258,-2-6 0</inkml:trace>
          <inkml:trace contextRef="#ctx0" brushRef="#br0" timeOffset="3321.19">8011 10587 14835,'46'0'4902,"-14"0"-387,0 0 0,-9-5-3096,15 5-903,-5 0-258,-4 0-516,1 9-516,-30-9-645,34 8-1677,-34-8-1548,0 20 258,0-20-774,-36 25 258</inkml:trace>
          <inkml:trace contextRef="#ctx0" brushRef="#br0" timeOffset="3088.1765">7991 10347 14319,'-18'-14'4644,"18"14"-258,-14 14-129,14-14-2838,-7 35-774,7-10-129,0 11-129,4-1 0,5 5-258,-1-3 0,3 0-129,0-1 0,-4-6-258,2-1 258,-4-8-516,0-2 387,-5-19-129,0 18 0,0-18-129,0 0-129,-10-18 258,6 1-129,-3-12 258,2-3-129,-1-5 258,3-4 0,1 0 258,-3-3 129,5 6 0,-2-1 129,2 9 0,0-2 0,2 9 0,5-2 0,9 5-129,2 1 129,8 3-258,3-2-128,10 7-130,0 0 0,6 6 0,-1 3 0,-8 2 0,1 7-517,-19-1-1289,5 15-2838,-20 2-258,-3 4 0,-12 1-258</inkml:trace>
          <inkml:trace contextRef="#ctx0" brushRef="#br1" timeOffset="93072.3234">8617 14927 13287,'16'-10'4515,"7"-8"-258,-23 18 258,0 0-3096,17 0-645,-17 0-129,7 14-258,-6 2 0,7 9-129,-1 3 0,5 8 0,-1 3 0,5 7 0,-2 2 0,2 13 0,-2-1 129,2 12-129,-5-1-128,1 12-130,-5 6 0,1 7 0,-5 2 0,-1 2 0,-2-2 0,0-4 0,0-5 0,-4-7 0,1-11 0,-3-9 0,3-10 0,1-4 0,2-9 0,0-4 0,0-4 0,0-5 0,0-3 0,2-3 0,1-4 0,-3-16 0,4 20 0,-4-20 0,0 0 0,0 0 0,0 0 0,0 0 0,0 0 0,0 0 0,0 0 0,0 0 0,0 0 0,0 0 0,2 16 0,-2-16 0,0 0 0,0 0 0,-20 8 0,-1 0 0,-8-1 0,-13 3 0,-12 1 0,-15-4 0,-11 7 0,-21-14-130,-3 11-4772,-20-6-258,-13 4 0,-21-3-258</inkml:trace>
          <inkml:trace contextRef="#ctx0" brushRef="#br1" timeOffset="90904.1994">6677 12264 1290,'-36'-1'2580,"6"1"-645,30 0 387,-20 1-129,20-1 0,0 0-129,-16 0-258,16 0-387,0 0 0,0 0-387,0 0-129,11 2-258,-11-2 0,30 5 258,-10-5-129,15 9 129,-1-7-258,18 7 0,3-7-258,14 5 0,13-3-129,12 1 0,10-3-129,4-2 0,4 0 0,0 0 0,-3 0 0,-4-2 0,-16-3-129,-9 5 129,-16-2 0,-11 0-129,-12 2 129,-9 0-129,-11 0 129,-21 0 0,22 12-129,-22-12 129,3 16 0,1 0 0,-2 2 0,1 9 0,2 3 0,4 13 0,0 3-129,4 11 129,-1 3 0,2 5 0,-1 0-129,-3-1 129,1-5 0,0-6 0,-4-6 0,0-10 0,0-5 0,-2-9 0,-1-5 0,-4-18 0,9 20-129,-9-20 129,0 0 0,0 0-129,0 0 129,16 10 0,-16-10-129,18 0 129,-18 0-129,39-2 129,-7-3-129,11-2 129,8 2-129,11-2 129,4-2 0,9 3-129,1 1 130,1 1-130,-2-1 0,-1 3 0,-4 1 0,-4-1 0,-4 2 0,-9 0 0,-5 0 0,-12 0-388,-2 3-902,-34-3-3225,16 13-516,-16-13 387,-18 16-645</inkml:trace>
          <inkml:trace contextRef="#ctx0" brushRef="#br1" timeOffset="92284.2784">8324 14815 10707,'50'2'4515,"-4"-2"258,18 0-129,16 11-2193,0-15-516,34 6-516,-7-2-516,19 0-258,-5-2-129,9 2-257,-8 0-259,-1 0 0,-10 0 0,-12 0 0,-13 4 0,-19 1 0,-15 2 0,-22-2 0,-10 8-517,-20-13-902,0 21-1677,-18-12-1806,-7 2 129,-9-1-258,-5-4 0</inkml:trace>
        </inkml:traceGroup>
      </inkml:traceGroup>
    </inkml:traceGroup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01.476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16F2C18E-3AEE-4D7D-8CCD-A807B26B5EB4}" emma:medium="tactile" emma:mode="ink">
          <msink:context xmlns:msink="http://schemas.microsoft.com/ink/2010/main" type="inkDrawing" rotatedBoundingBox="19499,7004 21961,7094 21960,7139 19497,7049" shapeName="Other"/>
        </emma:interpretation>
      </emma:emma>
    </inkml:annotationXML>
    <inkml:trace contextRef="#ctx0" brushRef="#br0">17389 6371 6192,'0'0'4515,"0"0"-258,0 0-774,0 0-903,0 0-516,0 0-387,0 0-516,0 0-258,0 0-387,-18-9 0,18 9-258,0 0 0,0 0 0,-16 0 0,16 0 0,0 0 0,0 0 0,9 11 129,8-6 0,3-3-129,8 5 129,6-5 0,12 5-129,6-5 129,16 3-129,5-1-129,12-1 130,2 3-259,9-1 0,0-1 0,2 1 0,-4-2 0,1 3 0,-10-4 0,0 1 0,-5-1 0,0 0 0,4-2 0,-2 0 0,7 0 0,5 1 0,4-1 0,-2 0 0,2 0 0,-2 0 0,-5 0 0,-10 4 0,-9 0 0,-17-3 0,-11 3 0,-14-2 0,-6 8-259,-24-10-3482,-13 7-1290,-12-3 129,-10 0-516,-12-1 0</inkml:trace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27.045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1657C599-2B3F-4037-AB76-9CB86E69D0DF}" emma:medium="tactile" emma:mode="ink">
          <msink:context xmlns:msink="http://schemas.microsoft.com/ink/2010/main" type="inkDrawing" rotatedBoundingBox="17838,7884 17893,7880 17895,7909 17840,7913" shapeName="Other"/>
        </emma:interpretation>
      </emma:emma>
    </inkml:annotationXML>
    <inkml:trace contextRef="#ctx0" brushRef="#br0">15734 7268 4386,'16'-13'3612,"-16"13"0,0 0-258,0 0-1032,0 0-1161,0 0-129,0-16-258,0 16-129,0 0-129,0 0-258,-21 0 0,21 0 129,0 0-129,-18 6 0,18-6 0,0 0 0,0 0-129,0 0-129,0 0 129,-16 10-387,16-10-258,0 0-774,0 0-2193,0 0-387,0 0-129,0 0-516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27.565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6745760E-0AB3-430E-A7EC-271651277974}" emma:medium="tactile" emma:mode="ink">
          <msink:context xmlns:msink="http://schemas.microsoft.com/ink/2010/main" type="inkDrawing" rotatedBoundingBox="17892,7954 18206,7820 18306,8055 17992,8189" semanticType="enclosure" shapeName="Other"/>
        </emma:interpretation>
      </emma:emma>
    </inkml:annotationXML>
    <inkml:trace contextRef="#ctx0" brushRef="#br0">16014 7243 7869,'0'0'4128,"-22"-14"0,22 14-129,-25 0-1935,0 0-516,9 10-387,-9-3-387,8 9-129,-5-3-258,8 8 0,-2-3 0,4 7-129,1-4 0,7 1 0,1-1 0,3 0-129,2-3 258,12 0-129,-14-18 0,39 23 129,-16-20 0,11 3 0,-6-6 0,10-4 0,-8-8 0,4-1 0,-9-4-258,-2-5 0,-5-1-129,-10-2 129,-2-2-387,-6 1 0,-9 4-258,-16-6-516,9 19-1548,-18-7-2193,-1 7-129,-6 6-129,2 3 0</inkml:trace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27.985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54D6927C-016E-401B-8BD6-70E478C467E5}" emma:medium="tactile" emma:mode="ink">
          <msink:context xmlns:msink="http://schemas.microsoft.com/ink/2010/main" type="inkDrawing" rotatedBoundingBox="17310,8068 17979,8042 17980,8061 17310,8087" shapeName="Other">
            <msink:destinationLink direction="to" ref="{A5B2CAAC-F4CC-436B-BE0E-ADCD522916ED}"/>
          </msink:context>
        </emma:interpretation>
      </emma:emma>
    </inkml:annotationXML>
    <inkml:trace contextRef="#ctx0" brushRef="#br0">15167 7444 12126,'32'-11'5031,"-9"6"-387,7 3 129,18 2-2580,-14-7-1032,25 7-258,-8-4-387,13 4-129,-1-3-129,2 3-129,-8-2-129,-9-2-387,-1 6-1032,-17 0-3096,-12 2-387,-18-4 0,0 0-387</inkml:trace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26.585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A5B2CAAC-F4CC-436B-BE0E-ADCD522916ED}" emma:medium="tactile" emma:mode="ink">
          <msink:context xmlns:msink="http://schemas.microsoft.com/ink/2010/main" type="inkDrawing" rotatedBoundingBox="15761,9095 16805,7521 17641,8076 16597,9650" semanticType="callout" shapeName="Other">
            <msink:sourceLink direction="from" ref="{2D8FE5DF-D4C4-48E9-8E14-907EA1031D05}"/>
            <msink:sourceLink direction="to" ref="{54D6927C-016E-401B-8BD6-70E478C467E5}"/>
          </msink:context>
        </emma:interpretation>
      </emma:emma>
    </inkml:annotationXML>
    <inkml:trace contextRef="#ctx0" brushRef="#br0">14133 8790 1677,'0'0'3354,"-9"-1"129,9 1 258,0 0-774,0 0-516,0 0-387,0-18-258,0 18-258,0 0-258,0 0-129,0-23-387,0 23 0,0 0-129,6-18-258,-6 18 129,2-21-129,-2 4-129,0 17 129,10-30-129,1 12 129,-4-3-129,5 2 129,1-5-387,3 1 387,-5 0-387,5 2 258,-6-6-258,5 2 129,-1-1-129,0-3 129,-3 1 0,3-3-129,-2-1 129,1 0-129,-1-1 129,1-1 0,-4 0 0,1-2-129,-1-1 129,2-2-129,-4-4 130,4-5-130,-1 0 0,3-2 0,-1-1 0,1 3 0,-3 0 0,1 3 0,-2 4 0,0 4 0,-4 3 0,-1 4 0,-4 0 0,0 3 0,0 2 0,0 4 0,0 1 0,0 20 0,-9-28 0,9 28 0,-11-18 0,11 18 0,0 0 0,0 0 0,-12-16 0,12 16 0,0 0 0,0 0 0,0 0 0,0 0 0,0 0 0,0 0 0,0 0 0,0 0 0,0 0 0,-16 0 0,16 0-130,0 0-128,0 0-129,0 0-129,0 0-129,0 0-387,0 0-258,-23 3-774,23-3-645,0 0-1419,-22 13-387,22-13-129,-25 2-129,25-2 1290,-21 2 1419,21-2 1936,-20 0 901,20 0 2452,0 0 903,-17-8 0,17 8 0,0 0-774,0 0-1161,0 0-129,0 0-645,0 0-258,0 0-387,0 0 0,12-7-129,11 7 129,-5 0-129,16 0 0,0 0-129,12 0-129,4 0 0,7 2-129,3 0 0,4 1-258,4-1 130,1-2-130,-1 0 0,1 2 0,-1-2 0,-3 0 0,-4 0 0,-6 2 0,-9-2 0,-7 0 0,-8 2 0,-10-2 0,-5 1 0,-16-1 0,18 2 0,-18-2-388,0 0-128,0 0-387,18 21-387,-18-21-774,14 16-903,-14-16-1806,19 13-129,-3-6 129,-16-7-387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21.9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8D42DBA-7125-4136-8111-10E59A75E8EC}" emma:medium="tactile" emma:mode="ink">
          <msink:context xmlns:msink="http://schemas.microsoft.com/ink/2010/main" type="inkDrawing" rotatedBoundingBox="9193,4465 10020,13208 9597,13247 8770,4505" semanticType="callout" shapeName="Other"/>
        </emma:interpretation>
      </emma:emma>
    </inkml:annotationXML>
    <inkml:trace contextRef="#ctx0" brushRef="#br0">-1 92 8385,'12'-34'4515,"-5"2"387,-7 32-645,0 0-1290,0-27-1161,0 27-516,0 0-516,14 11-258,-7 7-129,4 7-129,0 5 0,5 11-129,0 7 0,3 12 0,3 13 129,3 20-129,-4 12 129,4 16 129,-4 10-258,1 19 129,-5 12-129,1 23 129,-5 5-129,1 7 1,-2 3-130,1 13 0,-4 13 0,3 7 0,-5 2 0,-1 0 0,-3 8 0,-3 15 0,0 7 0,-7 4 0,-2 10 0,6 7 0,1 4 0,2 6 0,3 1 0,20-7 0,9-4 0,16-10 0,9-13 0,7-5 0,6-7 0,3-13 0,-2-21 0,-7-12 0,-4-10 0,-13-15 0,-1-4-517,-25-37-4514,6-22 0,-11-22 0,-5-26-387</inkml:trace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23.504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323CF455-8559-4FFE-94EF-E9A410BC6070}" emma:medium="tactile" emma:mode="ink">
          <msink:context xmlns:msink="http://schemas.microsoft.com/ink/2010/main" type="inkDrawing" rotatedBoundingBox="15033,10842 15192,11347 14867,11449 14708,10945" hotPoints="14748,10944 14927,10929 15094,11086 15145,11292 14965,11429 14845,11371" semanticType="enclosure" shapeName="Hexagon">
            <msink:destinationLink direction="to" ref="{1D188581-E788-44EC-8EA9-63BA61E2E6CA}"/>
          </msink:context>
        </emma:interpretation>
      </emma:emma>
    </inkml:annotationXML>
    <inkml:trace contextRef="#ctx0" brushRef="#br0">12805 10389 10965,'-29'-33'4128,"1"13"129,28 20-387,-18 2-2064,2 3-903,9 15-387,-4-1-258,6 12 0,-2 1-129,1 9-129,3-1 0,3 1 0,0 0 129,0-2 0,9-5 0,5-4-258,0-8 516,7-3-129,1-12 387,6 2-258,-1-9 0,9 0 387,-8-12-129,6-1 129,-8-10-387,3 0 258,-11-9-515,-2-3-130,-16-10 0,0 1 0,-20-6 0,-7 2 0,-6 2 0,-10-1 0,2 15 0,-9 0-904,15 27-1805,-10-2-2193,8 7 258,3 7-516,6 13 0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7:24.528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1D188581-E788-44EC-8EA9-63BA61E2E6CA}" emma:medium="tactile" emma:mode="ink">
          <msink:context xmlns:msink="http://schemas.microsoft.com/ink/2010/main" type="inkDrawing" rotatedBoundingBox="15134,11194 15610,9146 16546,9364 16069,11411" semanticType="callout" shapeName="Other">
            <msink:sourceLink direction="to" ref="{2D8FE5DF-D4C4-48E9-8E14-907EA1031D05}"/>
            <msink:sourceLink direction="to" ref="{323CF455-8559-4FFE-94EF-E9A410BC6070}"/>
          </msink:context>
        </emma:interpretation>
      </emma:emma>
    </inkml:annotationXML>
    <inkml:trace contextRef="#ctx0" brushRef="#br0">12990 10551 12642,'71'-7'4644,"-29"4"-387,8 3 129,14 5-2580,-16-5-774,16 12-387,-10-4-129,6 6-129,-5-2-129,0 4 0,-5 0-129,-2 2 0,-5-2 0,-2 2-129,-4-4 129,-3 0-129,-4-3 129,-3-2 0,-6-2 129,-3-2-129,-18-5 0,21 4 129,-21-4 0,0 0-128,0 0-130,0 0 0,13-14 0,-13 14 0,0-34 0,0 11 0,0-7 0,0-6 0,0-7 0,0-7 0,0-10 0,0-9 0,0-8 0,0-5 0,5-3 0,4-2 0,2 1 0,1 3 0,1 10 0,-3 5 0,-1 8 0,-3 5 0,-5 5 0,-1 2 0,0 2 0,-1 1 0,-5-3 0,1-2 0,1 2 0,3-3 0,1-1 0,0 2 0,0-1 0,1 1 0,3 4 0,3 3 0,-2 4 0,3 1 0,-3 5 0,2 2 0,2-2 0,3 4 0,-1 4 0,1 4 0,-3 1 0,-9 20 0,18-26 0,-18 26 0,0 0 0,0 0 0,0 0 0,0 0 0,0 0 0,0 0-388,0 0 1,0 0 0,7 17-258,-7-17-129,0 23-387,-16-19-903,16 12-1419,0-16-1032,-23 20-129,23-20-129,-25 16-129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28:20.068"/>
    </inkml:context>
    <inkml:brush xml:id="br0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E345E370-2B02-4542-A6ED-D2D7FB707047}" emma:medium="tactile" emma:mode="ink">
          <msink:context xmlns:msink="http://schemas.microsoft.com/ink/2010/main" type="inkDrawing" rotatedBoundingBox="14040,14033 16758,14061 16757,14085 14039,14057" semanticType="underline" shapeName="Other"/>
        </emma:interpretation>
      </emma:emma>
    </inkml:annotationXML>
    <inkml:trace contextRef="#ctx0" brushRef="#br0">-2475 2124 6063,'-16'-3'4644,"16"3"-258,-19-2 0,19 2-1290,0 0-645,0 0-516,0 0-645,21-5-258,22 5-258,1 0 0,26 0-129,8 0-129,25 1-129,14-1 1,26 0-388,11 0 0,15-1 0,8 1 0,6 0 0,5 1 0,3 5 0,-3-1 0,-15-5 0,-11 7 0,-20-3 0,-14-1-130,-28-3-386,-17 7-645,-47-7-3612,-11 0-387,-25 0 129,-13-1-258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0:02.96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B094ECE-E28F-4ED9-8F74-15782491770B}" emma:medium="tactile" emma:mode="ink">
          <msink:context xmlns:msink="http://schemas.microsoft.com/ink/2010/main" type="writingRegion" rotatedBoundingBox="927,549 23690,239 23863,12896 1100,13206"/>
        </emma:interpretation>
      </emma:emma>
    </inkml:annotationXML>
    <inkml:traceGroup>
      <inkml:annotationXML>
        <emma:emma xmlns:emma="http://www.w3.org/2003/04/emma" version="1.0">
          <emma:interpretation id="{2CF4300A-6043-4897-AE09-D0EEC60487E3}" emma:medium="tactile" emma:mode="ink">
            <msink:context xmlns:msink="http://schemas.microsoft.com/ink/2010/main" type="paragraph" rotatedBoundingBox="1122,498 13334,389 13348,2027 1137,21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E94CF8-D87D-4301-8F3E-0290EAD82D94}" emma:medium="tactile" emma:mode="ink">
              <msink:context xmlns:msink="http://schemas.microsoft.com/ink/2010/main" type="line" rotatedBoundingBox="1122,498 13334,389 13348,2027 1137,2137"/>
            </emma:interpretation>
          </emma:emma>
        </inkml:annotationXML>
        <inkml:traceGroup>
          <inkml:annotationXML>
            <emma:emma xmlns:emma="http://www.w3.org/2003/04/emma" version="1.0">
              <emma:interpretation id="{D70E959B-8795-4313-AC2C-9EC235B72C6E}" emma:medium="tactile" emma:mode="ink">
                <msink:context xmlns:msink="http://schemas.microsoft.com/ink/2010/main" type="inkWord" rotatedBoundingBox="1124,685 4133,658 4146,2025 1136,2052"/>
              </emma:interpretation>
              <emma:one-of disjunction-type="recognition" id="oneOf0">
                <emma:interpretation id="interp0" emma:lang="en-US" emma:confidence="0">
                  <emma:literal>NOR</emma:literal>
                </emma:interpretation>
                <emma:interpretation id="interp1" emma:lang="en-US" emma:confidence="0">
                  <emma:literal>NVR</emma:literal>
                </emma:interpretation>
                <emma:interpretation id="interp2" emma:lang="en-US" emma:confidence="0">
                  <emma:literal>Nor</emma:literal>
                </emma:interpretation>
                <emma:interpretation id="interp3" emma:lang="en-US" emma:confidence="0">
                  <emma:literal>NCR</emma:literal>
                </emma:interpretation>
                <emma:interpretation id="interp4" emma:lang="en-US" emma:confidence="0">
                  <emma:literal>Non</emma:literal>
                </emma:interpretation>
              </emma:one-of>
            </emma:emma>
          </inkml:annotationXML>
          <inkml:trace contextRef="#ctx0" brushRef="#br0">23 357 9933,'-9'-59'5289,"5"36"-129,1 5-258,3 18-2709,0 0-903,-6 18-516,4 10-258,2 19-129,2 9 0,5 14-258,1 8 129,2 2-129,1 2 0,3-4-129,0-7 129,2-8-129,-1-10-129,-1-17 129,-2-8-129,-12-28 129,16 12 0,-12-20-129,-2-23 258,-2-11-129,0-10 0,-2-12 0,-2-11 0,2-8 0,1-6-129,1 0 129,0 2 0,0 10 0,1 6 0,5 18 0,-3 8 0,1 19 0,-4 26 129,0 0 0,18 0-129,-4 23 0,9 12 129,9 8-129,5 8 129,10 6-129,2 6 129,3-1 0,1 2 0,-1-2-129,-2-1 258,-6-6-258,-3-5 129,-7-9-129,-4-9 0,-3-9 129,-9-14 1,-1-9-130,-2-15 0,-6-15 0,-2-16 0,-2-13 0,-1-10 0,-3-15 0,1-7 0,-2-5 0,0 2 0,0 11 0,0 11 0,-2 8-130,2 29-902,-10 1-2064,10 34-2064,-4 12-258,4 22-129,0 5-645</inkml:trace>
          <inkml:trace contextRef="#ctx0" brushRef="#br0" timeOffset="473.027">1563 378 9804,'-20'-62'5160,"-3"35"-258,-7 7 0,-2 3-2580,7 18-1290,-12 10-387,10 18-258,-3 6-129,9 11-129,3 8 129,7 8-258,8 2 129,3 2-129,7 1 0,14-1 0,6 0 129,6-5 0,7-10 0,4-5 0,-3-15 129,2-12 129,-8-17 0,1-4 0,-9-28 129,-3-9-128,-8-16-388,-1-9 0,-8-13 0,-2-6 0,0-8 0,-3 0 0,-2 6 0,-2 6 0,-6 12 0,-5 10 0,4 23-259,-10 15-515,19 19-903,-34 23-3354,18 7-387,-2 7 0,9 10-258</inkml:trace>
          <inkml:trace contextRef="#ctx0" brushRef="#br0" timeOffset="1216.0695">2109 371 13545,'0'-43'5160,"0"43"-129,0 0-129,0 18-3612,0 16-516,5 16-258,-1 6-129,3 16-129,0 4-129,4 6-129,0 0 129,3-2-258,-2-9 129,1-5-258,-1-13 129,-3-10 0,-2-16 0,-7-27 129,0 0-129,4-20 0,-4-21 129,-2-16-129,-5-10 129,0-12 129,1-6-258,-1-2 129,4 3 0,3 4 0,0 7 0,10 11 0,10 10 0,7 11 0,6 11 0,14 12 0,3 9 129,6 9-129,1 2 0,0 18 129,-3 5-129,-10 7 0,-8 5-129,-15 0 129,-10 4-129,-13-2-258,-14-1 258,-18-8-258,-3-1 129,-9-8-129,1-3 258,1-8-258,8-1 258,6-3 0,8-3 129,22-3 0,-17 5 0,17-5 129,9 13 0,10-1 0,4 3 129,11 9 129,5 5-129,11 8 0,0 2 0,7 11 129,-4 4-258,2 4 129,-5 1-129,-4 2 0,-7-6-129,-7-4 129,-3-6-129,-10-6 129,-4-9-258,-6-9 0,-6-1-258,-3-20-645,0 0-3741,-12 5-387,-8-5-129,-3-5-258</inkml:trace>
        </inkml:traceGroup>
        <inkml:traceGroup>
          <inkml:annotationXML>
            <emma:emma xmlns:emma="http://www.w3.org/2003/04/emma" version="1.0">
              <emma:interpretation id="{2DB3F22E-B2B6-41FD-B070-FA101A19AFD1}" emma:medium="tactile" emma:mode="ink">
                <msink:context xmlns:msink="http://schemas.microsoft.com/ink/2010/main" type="inkWord" rotatedBoundingBox="4660,466 13334,389 13348,2027 4675,2105"/>
              </emma:interpretation>
              <emma:one-of disjunction-type="recognition" id="oneOf1">
                <emma:interpretation id="interp5" emma:lang="en-US" emma:confidence="0">
                  <emma:literal>Implementation</emma:literal>
                </emma:interpretation>
                <emma:interpretation id="interp6" emma:lang="en-US" emma:confidence="0">
                  <emma:literal>Implementation on</emma:literal>
                </emma:interpretation>
                <emma:interpretation id="interp7" emma:lang="en-US" emma:confidence="0">
                  <emma:literal>Implemetati on</emma:literal>
                </emma:interpretation>
                <emma:interpretation id="interp8" emma:lang="en-US" emma:confidence="0">
                  <emma:literal>Implemetatim</emma:literal>
                </emma:interpretation>
                <emma:interpretation id="interp9" emma:lang="en-US" emma:confidence="0">
                  <emma:literal>Imphemetati on</emma:literal>
                </emma:interpretation>
              </emma:one-of>
            </emma:emma>
          </inkml:annotationXML>
          <inkml:trace contextRef="#ctx0" brushRef="#br0" timeOffset="1672.0956">3738 490 8772,'41'-46'4773,"-23"24"387,-7 1-516,10 14-1806,-21-13-1032,0 20-516,0 0-387,11 16-258,-8 9-129,6 14-258,0 6 129,4 12-258,1 5 129,0 7-258,4 3 129,-2-1-258,0 0 0,-4-11-129,1-1-129,-8-16 0,6-4-387,-11-39-774,3 21-2193,-3-21-1290,-12-35-129,-6-6-129,-1-13-129</inkml:trace>
          <inkml:trace contextRef="#ctx0" brushRef="#br0" timeOffset="1878.1074">3626 414 9933,'-30'-56'5031,"28"37"0,2-1-129,27 17-2451,-7-17-1032,28 13-645,3-7-129,17 7-258,5 0-258,3 3-129,4 4-387,-10 0-774,4 12-3354,-26 4-516,-16 9 0,-19 4-387</inkml:trace>
          <inkml:trace contextRef="#ctx0" brushRef="#br0" timeOffset="2097.1199">3543 974 9675,'60'41'5160,"-19"-22"-387,13 4-258,2 2-1935,5-5-2322,12-6-645,9 9-1290,-6-3-2838,4-15-129,0 2-258,-1-5-516</inkml:trace>
          <inkml:trace contextRef="#ctx0" brushRef="#br0" timeOffset="3304.189">4617 755 11094,'23'-7'5289,"-23"7"-645,22 5 258,-3 17-3354,-19-22-645,20 44-258,-11-15-258,1 4-258,-1 5-258,-5-8-258,5 4 129,-6-13-129,3 2 0,-6-23 0,0 0 129,0 0 0,21-14 387,-14-13 0,-2-10 129,6-2 0,-4-11 129,7 4 0,-5-6 129,9 9-129,-4 4 0,8 14-258,-5 6 129,7 17-129,-5 2 0,1 21-129,-2 10 0,-2 6-129,0 6-129,-8-2 0,5 7-129,-10-13-129,8 8 0,-9-16 0,7 1 0,-9-28 258,9 23 0,-9-23 258,10-9 258,1-7 0,-6-16 129,8 4 129,-6-17 0,7 8-129,-3-6 0,3 10 0,-1 2-258,3 12 0,0 6 0,1 13-129,5 7 0,3 17 0,-1 6 0,7 7 0,-1 0 0,2 1 0,-2-4 0,0-8 0,-1-8 129,-2-11-129,-3-7 0,0-7 129,-1-16-129,0-7 129,-2-9-129,2-2 129,-1-6-129,-3 3 258,-3 3-258,-2 7 258,-3 8-258,-2 10 258,-9 16-258,0 0 129,13 26 0,-12 15-258,3 7 129,-1 11 0,3 10 0,1 4 0,2 4-129,0-1 129,1-5-129,1-3 129,0-8-129,-2-8 129,1-11-129,-4-9 0,-1-9 0,-5-23-129,0 0 129,0 0-129,0-12-129,-7-22 0,1-7-129,-6-21 0,5-2 129,-7-18-258,7 2 258,-4-9-129,4 3 258,-2 3 0,5 8 0,4 15 258,0 8-129,13 16 387,5 10-129,8 15 129,4 8 0,10 4 0,-5 14 258,4 9-258,-7 1 129,-1 7-129,-10-1 129,-5 2-258,-9-2 129,-7-1-129,-2-7 0,-12-2-129,-9-3 0,-9-5-258,2 1-516,-24-14-2193,8 0-1806,-4 0-129,0-4-129,2-5-645</inkml:trace>
          <inkml:trace contextRef="#ctx0" brushRef="#br0" timeOffset="3612.2065">6072-173 13287,'75'-8'5031,"-36"33"-129,-3 11-129,5 21-3741,-15 7-387,6 18-129,-9 3-129,-1 9-129,-6-1 0,-6-6-516,1-2 129,-6-13-258,8 0-258,-11-22-516,15 13-1548,-6-24-2322,2-7 0,-3-15-258,-10-17-129</inkml:trace>
          <inkml:trace contextRef="#ctx0" brushRef="#br0" timeOffset="3964.2267">6569 748 9933,'55'-16'5160,"-20"5"-258,4 1 0,6 1-2322,-10-13-1677,13 6-258,-8-7-258,-5 4-129,-6-3-258,-10 1 258,-8 3-387,-11 2 129,0 16-129,-29-16 0,4 16-129,-7 0 129,-1 14 0,1 8-129,3 6 258,8 6-258,7 7 258,8 2-129,6 3 129,9-2-129,13 1 129,8-6 129,7-3-129,6-8 0,10 0-258,-5-17-645,20-2-3225,-11-7-516,-4-4-129,-3-7-129</inkml:trace>
          <inkml:trace contextRef="#ctx0" brushRef="#br0" timeOffset="4820.2756">7440 584 12642,'30'-9'5160,"-12"9"-387,-18 0 129,25 6-3354,-25-6-903,14 23-516,-12-7 258,0 2-645,0 5 129,-2-4-258,0 6 0,-4-9 0,4 2-129,0-18 258,0 21-129,0-21 258,0 0 129,5-8 0,3-14 258,2-1 129,1-9-129,5 4 129,0-6-129,3 9 129,-1 2-129,7 9 129,-2 8-387,2 6 129,0 9 129,0 11-258,-2 3 258,-3 3-258,-3 1 129,-2 2-258,-5-3 129,-4-3-258,-3 4-129,-3-9 129,0 0-129,0-18 129,0 17 0,0-17 258,0 0 0,0-14 258,0-7 0,6-2 129,1-9-129,5 3 258,-1-3-258,3 6 0,0 1-129,6 7 129,-1 5-258,3 10 0,1 3 0,4 5 0,1 11 0,4 4 0,5 3 0,4-4 0,2 3 129,7-8-258,1-2 129,1-8 0,1-4-129,-3-2 129,-5-12-129,-10-6 258,-6 1-258,-13-2 129,-7 1-129,-9 2 129,0 18-129,-24-21 258,3 21-258,-2 0 0,0 14 129,0 6-129,1 6 129,6 6-129,9 6 129,5 3-129,2 3 129,11-1-129,10-1 129,6-1-129,5-5 129,2-9-129,2-6 0,-3-12-387,6 2-387,-15-24-2064,8-8-1806,-4-9 0,-1-15-258,-4-8-516</inkml:trace>
          <inkml:trace contextRef="#ctx0" brushRef="#br0" timeOffset="5056.2892">8918-95 14706,'-16'-77'5160,"16"77"-129,0 0-258,0 0-3741,0 45-258,9 12-258,4 7-129,6 18 1,1 8-388,-1 6 0,3 4 0,-8-6-130,4-3-386,-13-15-516,9 6-774,-14-27-3354,-2-7 258,-6-17-516,-1-14 0</inkml:trace>
          <inkml:trace contextRef="#ctx0" brushRef="#br0" timeOffset="5904.3376">8803 494 10191,'14'0'4773,"11"0"-387,3 8 129,1-4-2967,24 12-516,2-7-516,18 0 0,9-4-258,9-1 129,1-4-258,2 0 129,-8-2-129,-8-3 129,-19-4 0,-15 0-129,-24-2 129,-20 11-129,0 0-129,-11-18 129,-12 17-129,-4 1-129,2 0 0,-3 12 0,8 4 129,1 5-258,8 6 129,2 3-129,8 4 129,-1-4-387,2 8 129,3-13-387,10 10 0,-8-19-129,11 7 0,-16-23 258,23 9 129,-23-9 129,27-14 645,-8 0 129,-6-15 387,14 6 387,-15-12-258,15 11 129,-17-8-129,12 15 0,-13-5-258,-9 22-129,23-10-129,-23 10-258,18 14 129,-10 9-258,0 4 129,4 5-258,0 1 129,3 1 0,1 0-129,-2-7 0,6-2-129,-20-25-129,35 23 0,-35-23-258,37-6-258,-24-24-387,17 7-774,-16-30-903,20 3 0,-16-27 903,18 1 774,-13-20 774,2-14 645,3-1 1161,-8-15 645,12 32 1161,-23-8 387,15 37-1032,-22-3-774,18 45-387,-20 23-258,19 16-387,-17 34 1,9 15-646,-4 10 0,4 16 0,-3 1 0,3 8 0,0-2 0,-2-6 0,1-5 0,-4-6 0,6-7 0,-8-11-517,5-8-128,-9-23-258,1-2-387,-10-30-1032,9 0-2580,-19-30 129,-4-8-258,-7-8 0</inkml:trace>
          <inkml:trace contextRef="#ctx0" brushRef="#br0" timeOffset="6180.3535">10126 447 9288,'-3'-16'4902,"43"6"0,7 10-258,17 5-1677,-4-5-1161,26 4-774,-13-4-258,3 1-258,-10-1 0,-9 0-258,-15 0 129,-10 0 0,-14 0-129,-18 0-128,0 0-130,16 9 0,-16-9 0,0 27 0,0-4 0,4 4 0,3 7 0,-4-1-388,10 8-257,-10-11-516,17 15-774,-16-20-3096,5-6-129,-9-19 129,0 0-387</inkml:trace>
          <inkml:trace contextRef="#ctx0" brushRef="#br0" timeOffset="6369.3643">10855 207 11094,'4'-124'4644,"-2"79"-258,-2 6-129,0 14-2193,0 25-1548,0 0-387,-13 18-258,13 12-645,-9 2-1548,4 7-1935,5 15-258,9-4 129,11 6-903</inkml:trace>
          <inkml:trace contextRef="#ctx0" brushRef="#br0" timeOffset="6984.3995">11339 504 13674,'4'-19'4515,"-11"-8"0,-9 22-129,16 5-3096,-34 12-645,14 11-387,-5 0 129,9 9-258,4 2 129,7 4-129,3-3 129,2 1-258,9-6 129,5-2-129,0-6 129,2-8-129,2-7-129,-18-7-258,34-5-129,-22-22-387,13 6-645,-14-26-516,23 14-516,-22-21 387,20 17 0,-21-9 516,12 14 258,-16 1 903,2 8 903,-9 23 1419,0 0 129,0 0 129,0 0 258,12 32 0,-12-32-516,18 50-258,-13-28-258,20 8-645,-9-5 0,6 1-516,-3-1-129,-3-3-258,0-1 0,-16-21 0,22 25-129,-22-25 258,19 2 0,-19-2 129,25-22 258,-5-3 258,-3-7-129,10 0 258,-4-1-258,7 6 130,-5 4-517,2 12 0,0 11 0,-2 4 0,0 19 0,-2 9 0,2 10-388,-4-2-515,11 13-129,-12-23-1806,13 9-2193,1-10 129,5-8-258,2-8-129</inkml:trace>
        </inkml:traceGroup>
      </inkml:traceGroup>
    </inkml:traceGroup>
    <inkml:traceGroup>
      <inkml:annotationXML>
        <emma:emma xmlns:emma="http://www.w3.org/2003/04/emma" version="1.0">
          <emma:interpretation id="{516A7816-9E60-4012-A756-B36D924A7A96}" emma:medium="tactile" emma:mode="ink">
            <msink:context xmlns:msink="http://schemas.microsoft.com/ink/2010/main" type="paragraph" rotatedBoundingBox="1127,2655 23647,1889 23776,5700 1257,64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D017E1-A66F-4BB6-BD28-18280326872D}" emma:medium="tactile" emma:mode="ink">
              <msink:context xmlns:msink="http://schemas.microsoft.com/ink/2010/main" type="line" rotatedBoundingBox="1127,2655 17941,2083 18039,4965 1225,5537"/>
            </emma:interpretation>
          </emma:emma>
        </inkml:annotationXML>
        <inkml:traceGroup>
          <inkml:annotationXML>
            <emma:emma xmlns:emma="http://www.w3.org/2003/04/emma" version="1.0">
              <emma:interpretation id="{231F0B70-1698-4898-A97B-2692410B7886}" emma:medium="tactile" emma:mode="ink">
                <msink:context xmlns:msink="http://schemas.microsoft.com/ink/2010/main" type="inkWord" rotatedBoundingBox="1127,2655 11711,2295 11797,4841 1214,5200"/>
              </emma:interpretation>
              <emma:one-of disjunction-type="recognition" id="oneOf2">
                <emma:interpretation id="interp10" emma:lang="en-US" emma:confidence="0">
                  <emma:literal>Ife_F=nty+z</emma:literal>
                </emma:interpretation>
                <emma:interpretation id="interp11" emma:lang="en-US" emma:confidence="0">
                  <emma:literal>Ife_F=nfy+z</emma:literal>
                </emma:interpretation>
                <emma:interpretation id="interp12" emma:lang="en-US" emma:confidence="0">
                  <emma:literal>IIe_F=nfy+z</emma:literal>
                </emma:interpretation>
                <emma:interpretation id="interp13" emma:lang="en-US" emma:confidence="0">
                  <emma:literal>IF_F=nfy+z</emma:literal>
                </emma:interpretation>
                <emma:interpretation id="interp14" emma:lang="en-US" emma:confidence="0">
                  <emma:literal>TEe_F=nfy+z</emma:literal>
                </emma:interpretation>
              </emma:one-of>
            </emma:emma>
          </inkml:annotationXML>
          <inkml:trace contextRef="#ctx0" brushRef="#br1" timeOffset="48112.7518">5048 2616 12255,'21'-48'4902,"-14"30"-129,-7 18 0,0 0-3096,0 0-903,13 18-129,-13 8-258,5 14 0,-3 2 0,5 10-129,-2 5 0,4 1 0,-2 1-129,2-4-129,2-3 0,-4-8-258,5-3-129,-6-12-129,6-3-129,-12-26-516,18 13-258,-18-24-129,0 11-129,9-50 129,-2 20 258,-7-20 387,-2-1 129,-7-1 903,-5-8 387,7 12 387,-9-8 129,14 17 387,-12-5-258,14 21 0,-4-6-258,4 29-129,13-32-129,10 25 0,0-4-258,14 6 0,4-6-129,5 3-129,4-1-129,0-2-258,0 9-387,-16-10-1032,5 5-3096,-18 7 0,-21 0-258,0 0-129</inkml:trace>
          <inkml:trace contextRef="#ctx0" brushRef="#br1" timeOffset="48314.763">5213 2730 11610,'-2'26'5289,"27"-4"-645,4-14 387,3-8-2967,12 11-1290,-3-6-258,5-1-903,8 9-1290,-8-10-2967,-5-1-129,-2 0-258,-7-1-129</inkml:trace>
          <inkml:trace contextRef="#ctx0" brushRef="#br1" timeOffset="48534.776">5667 2815 14061,'67'-4'5289,"-20"4"-774,4 0 387,4-9-3612,4 9-1032,0 0-258,-8 0-1161,8 0-3225,-22 2-645,-14 4 258,-23-6-516</inkml:trace>
          <inkml:trace contextRef="#ctx0" brushRef="#br1" timeOffset="48697.7852">5813 2932 12384,'-6'20'4773,"44"-6"-258,1-12 0,11-2-3483,10 0-2580,4 0-2709,18 0 0,-4 0-645,6-4 0</inkml:trace>
          <inkml:trace contextRef="#ctx0" brushRef="#br1" timeOffset="43828.5068">19 2562 5676,'0'0'4644,"0"0"-129,0 0-129,20 0-1935,-3-1-774,28 4 0,-4-3-516,26 7-258,5-7-258,18 7-129,5-5 0,17 3-258,0-3 0,10 0 0,1-2-129,2 2 0,-3-2 0,-4 2 0,-8-2-129,-5 1 0,-14-1 129,-9 0-129,-17 0 129,-9 0-129,-16 0 0,-9 0-129,-8 0 0,-23 0-387,28 2-387,-28-2-1806,0 0-2064,0 0 0,-12 7-387,-4 4-516</inkml:trace>
          <inkml:trace contextRef="#ctx0" brushRef="#br1" timeOffset="45121.5808">163 4016 7869,'0'0'4386,"0"0"0,9 19-258,9-10-2580,-18-9-129,28 11-258,-12-11-258,15 10-258,-7-4 0,19 3-258,2-8 258,22 7-129,4-8 0,25 3 0,9-3 0,29 0 0,8 0 0,20 0-129,0-3 0,0 3-129,-11-2 129,-11 2-257,-17 0-130,-23 0 0,-22 2 0,-26-1 0,-13 5-517,-39-6-1418,21 0-2967,-21 0-129,-16-4-258,-9 1-129</inkml:trace>
          <inkml:trace contextRef="#ctx0" brushRef="#br1" timeOffset="44536.5473">188 3270 4773,'-21'-12'4128,"21"12"-387,0 0 0,0 0-1806,0 0-258,0 0-387,28-4-129,8 1 0,28 5-129,2-2 0,30 7 0,0-7-129,23 3 0,-7-3-258,12 0-129,-6 0-129,5 0 0,-13 0 0,-3 2-129,-13-2 0,-9 2-129,-12 0-258,-18-1 129,-12 5-387,-18-6-129,-2 16-774,-23-16-2451,0 0-1161,-4 21 0,4-21-387,-28 18-129</inkml:trace>
          <inkml:trace contextRef="#ctx0" brushRef="#br1" timeOffset="41793.3903">1442 2055 6321,'-12'-42'5031,"12"42"-258,-13-29-129,10 10-1548,3 19-903,0 0-774,21-7-387,-1 1-129,24 6-129,2 0-129,27 0 0,4 0-129,21 7-129,5-1-129,14 6-128,6 2-130,10 8 0,4 3 0,0 8 0,-3 12 0,-5 8 0,-8 11 0,-9 7 0,-14 6 0,-11 7 0,-12 3 0,-11 3 0,-5-1 0,-8 4 0,-4-6 0,-5 6 0,-4-5 0,-4 1 0,-4-7 0,-2-4 0,-5-5 0,-5-9 0,-4-5 0,-5-11 0,-2-5 0,-7-15 0,0 8-1549,-7-17-3482,-11-3-258,-3-8 0,-2-5-387</inkml:trace>
          <inkml:trace contextRef="#ctx0" brushRef="#br1" timeOffset="40996.3448">1383 2212 10965,'-62'-50'5031,"35"29"-258,10 5-129,1 9-2451,16 7-1161,0 0-387,0 0-258,37 0 0,0 10-129,13 12 129,4 4 0,8 12-129,2 3 0,0 8 129,-2 7-258,-3 8 129,-4 5-129,-5 6 130,-4 3-259,-3 7 0,-4 8 0,-5 10 0,-6 6 0,-7 8 0,-5 2 0,-5 4 0,-9 1 0,-2-1 0,-11-9 0,-7-6 0,-6-10 0,-7-5 0,-3-11 0,-3-6 0,0-12 0,-1-7 0,3-5 0,3-15 0,5-3 0,2-18 0,11 2 0,-7-18-646,21 0-1934,0 0-2322,-15-20-387,12-5 0,-1-7-258</inkml:trace>
          <inkml:trace contextRef="#ctx0" brushRef="#br1" timeOffset="42364.4229">1675 4451 9675,'-16'-3'4773,"16"3"-129,0 0-387,0 0-2064,16-2-1032,-16 2-129,32 4-258,-9-1-129,16 6-129,4-7 0,16 0-258,7-6 129,19-5-129,7-12 0,21-6 0,7-5 0,10 0-129,2-9 129,0 2-129,-8-7 129,-5 0-128,-10-4-130,-15 0 0,-12-5 0,-13-4 0,-10-1 0,-7-3 0,-10 7-259,-10-3-128,-2 9-129,-15-2-258,6 24-774,-21-1-3354,0 6 0,0 23-129,0-23-258</inkml:trace>
          <inkml:trace contextRef="#ctx0" brushRef="#br1" timeOffset="42740.4446">3589 3521 6837,'5'16'4902,"-5"-16"-258,4 18-258,-4-18-1419,18 32-1161,-18-32-516,12 41-387,-3-20-387,9 9-258,1-5 0,8 0-129,0-5 129,8-2 0,-3-8 0,6-3 129,-3-7 0,6-5 129,-7-14 0,5-5-129,-9-11 129,2-3-128,-10-8-388,-3-7 0,-12-6 0,-7 2 0,-5 2 0,-16 3 0,-13 8 0,-7 5 0,-5 10 0,-8 12 0,6 11-388,-7 1-515,21 17-1161,-5 1-2967,9 5 0,7 7-129,9 1-258</inkml:trace>
          <inkml:trace contextRef="#ctx0" brushRef="#br1" timeOffset="43056.4626">3986 3470 13287,'76'-8'4902,"-31"3"-387,5 5 258,8 0-3741,6 0-516,22 2 0,10-2-129,23 0 0,7 0-129,15 0 0,3-2 0,5 0 0,-5-5 0,0 5 0,-14-3-129,-12 3 0,-15-1 0,-16 1-129,-11 2-129,-20-4-387,-5 10-1290,-19-6-2967,-32 0-129,0 0-387,-19 2-258</inkml:trace>
          <inkml:trace contextRef="#ctx0" brushRef="#br1" timeOffset="49407.826">6871 2555 9030,'7'-26'5160,"9"11"-258,5 5 0,6-8-1032,14 18-2580,-9 0-387,11 3-387,-4 8-129,0 9 0,-7 3-258,-5 5-129,-11 4 0,-13 0-258,-3 4 0,-25-2 0,-5-1 0,-14-8-258,3 6 0,-9-14 0,7 5 258,1-13-129,9 1 258,9-8 0,8-2 0,16 0 387,-2-11-129,12 1 258,15-12-129,16 5 258,7-12-258,15 4 129,1-10 0,7 3-129,-4-6-129,1 3 0,-13-3 0,-9 6 0,-15 2 0,-10 5-129,-12 2 129,-9 7 0,0 16-129,-18-12 0,0 12 129,-1 5-258,-1 13 129,1 8 0,1 5 0,2 8 0,3 2 0,4 3 0,6 2 129,3 1 0,2-3 0,12-1-129,4-2 129,1-6-258,6-3 0,-2-9-387,7 8-903,-12-15-3225,7-9-387,-3-5 0,-1-2-258</inkml:trace>
          <inkml:trace contextRef="#ctx0" brushRef="#br1" timeOffset="49637.8391">7744 2719 14061,'63'-5'5031,"-21"5"-387,8 0 0,2-2-3612,19 2-516,-2 0-258,1 0-387,1 0-258,-16-7-645,7 7-1419,-23-6-2451,-17-8 387,-22 14-645,0-32-258</inkml:trace>
          <inkml:trace contextRef="#ctx0" brushRef="#br1" timeOffset="49859.8518">8214 2532 11352,'-50'-19'4773,"34"13"0,16 6 0,-7 9-2709,-9-5-645,16 13-516,-5 1-129,5 12-258,-6-1 0,6 7 0,-1-1-258,1 4-128,0 2-130,3 2 0,6 0 0,-2-6 0,4 2 0,-4-5-130,9 7-902,-16-15-3225,14-1-903,0-5 129,6-9-258</inkml:trace>
          <inkml:trace contextRef="#ctx0" brushRef="#br1" timeOffset="50332.8789">8586 2722 14835,'19'-40'5031,"-19"40"0,22-4-258,1 13-3741,-23-9-258,25 35-258,-9-13 0,1 6-257,1-1-259,2 1 0,-2-1 0,1-4 0,-1-5 0,1-4 0,-1-7 0,0-7 0,0 0 0,0-14 0,-1-9 0,1-7 0,-2-4 0,0-2 0,-3 1 0,-3 5 0,-3 3 0,1 7 0,-8 20 0,0 0 0,0 0 0,3 18 0,-3 14 0,-2 7 0,-3 11 0,-4 5 0,0 7 0,-1 2 0,-1 4 0,2 1 0,0 4 0,2-3 0,3-3 0,-1-6 0,3-2 0,-5-20-259,9 0-4127,-2-18-903,0-21 258,0 0-516</inkml:trace>
          <inkml:trace contextRef="#ctx0" brushRef="#br1" timeOffset="50552.8912">9343 3000 15867,'98'-16'4644,"-41"11"258,2-3-516,-13 1-3612,20 6-645,-6-1-129,-6-4-645,1 6-1419,-19 0-2451,-8-3-129,-10-6-129,-15-7-387</inkml:trace>
          <inkml:trace contextRef="#ctx0" brushRef="#br1" timeOffset="50750.9028">9754 2740 10965,'-28'-12'5031,"28"12"-258,-16 2 258,16-2-2580,0 26-1032,0-6-258,0 14-516,0-2 129,0 7-516,0 5-129,0-5-645,7 15-1935,-7-15-2193,0-5-387,0-8-129,4-4-387</inkml:trace>
          <inkml:trace contextRef="#ctx0" brushRef="#br1" timeOffset="51135.9248">10229 2751 14577,'105'-2'4902,"-55"2"-258,-7 7 129,-13 0-3999,0 13-129,-17-4 0,-6 5-387,-7 2 0,-14 1-129,-10 2 129,-4-1-258,-6 4 0,-1-3-129,1 1 0,0 0 0,7-2 0,2-1 0,6 1 129,6-5-129,10-2 129,3-2-129,3 0 129,15-4 0,5-1 0,6-2 0,5-2 0,-1-4-129,6 3-129,-7-6-387,15 0-1419,-13-6-2451,-8-10-129,-4 0-258,-12-7-129</inkml:trace>
          <inkml:trace contextRef="#ctx0" brushRef="#br1" timeOffset="51376.9386">9968 2852 16770,'16'0'5160,"21"6"0,22 4-258,3-4-4127,20 6-775,-7-5 0,3 0 0,-11-1 0,-8-5 0,-9 3 0,-16-4 0,5 4-2710,-39-4-2192,0 0-387,0 0-129,0-11-258</inkml:trace>
        </inkml:traceGroup>
        <inkml:traceGroup>
          <inkml:annotationXML>
            <emma:emma xmlns:emma="http://www.w3.org/2003/04/emma" version="1.0">
              <emma:interpretation id="{2CA9D588-6CDE-4A10-A568-8A1482352F9B}" emma:medium="tactile" emma:mode="ink">
                <msink:context xmlns:msink="http://schemas.microsoft.com/ink/2010/main" type="inkWord" rotatedBoundingBox="13300,2390 17946,2232 18039,4965 13393,5123"/>
              </emma:interpretation>
              <emma:one-of disjunction-type="recognition" id="oneOf3">
                <emma:interpretation id="interp15" emma:lang="en-US" emma:confidence="0">
                  <emma:literal>Hoity</emma:literal>
                </emma:interpretation>
                <emma:interpretation id="interp16" emma:lang="en-US" emma:confidence="0">
                  <emma:literal>hoity</emma:literal>
                </emma:interpretation>
                <emma:interpretation id="interp17" emma:lang="en-US" emma:confidence="0">
                  <emma:literal>foists</emma:literal>
                </emma:interpretation>
                <emma:interpretation id="interp18" emma:lang="en-US" emma:confidence="0">
                  <emma:literal>foist</emma:literal>
                </emma:interpretation>
                <emma:interpretation id="interp19" emma:lang="en-US" emma:confidence="0">
                  <emma:literal>Hoity)</emma:literal>
                </emma:interpretation>
              </emma:one-of>
            </emma:emma>
          </inkml:annotationXML>
          <inkml:trace contextRef="#ctx0" brushRef="#br1" timeOffset="59311.3924">12262 3338 11997,'-25'-2'4644,"25"2"-387,0 0 258,-10 11-2967,10-11-645,16 14-258,0-5-258,11 9 0,3-6-129,11 10 0,10-8 0,15 2 0,16-4-129,19 2 0,11-6 129,16 0-129,11-4 0,11 0 129,3-1-129,3 1 0,-8-1-129,-11 3 0,-11-3 129,-16 1-129,-14-1 0,-16-3 129,-19 0 0,-18-2-129,-17-10 129,-10-2 0,-10-6 0,-6 1 0,-2-3 0,-9 3-129,-3 1 130,-4 4-130,0 5 0,-1 7 0,-1 2 0,2 14-130,2 6 130,6 7 0,3 3-129,5 4 129,2 1-129,12-1 129,6 0 0,7-8 0,2-1 129,3-7-129,0-7 259,0-6-259,-1-5 0,-2-7 0,-6-13 0,-2-6 0,-6-12 0,-4-6 0,-7-4 0,-2-4 0,-11 6 0,-12-2 0,7 25-2839,-23-6-2063,-2 15-387,-9 12-129,0 8-387</inkml:trace>
          <inkml:trace contextRef="#ctx0" brushRef="#br1" timeOffset="57696.3">12296 2386 8772,'-23'-10'4257,"5"4"129,18 6-774,0 0-1161,0 0-645,0 0-645,13-5-387,10 5-129,0 0-129,14 5 0,6-1 0,16 5-129,14-2-129,19 2 0,13-2 0,13 2 0,8-4-129,7 0 0,1-1 0,1 1 0,-9-3-129,-9 2 0,-10-3 129,-11 3-129,-17-4 0,-14 0 0,-11 0 0,-15 0-129,-7 0 0,-14 0 0,-2-4-129,-16 4-129,25-12 129,-25 12-129,30-20 129,-14 8 0,0 1 129,-16 11-129,19-26 258,-19 26-129,4-25 258,-4 25-129,-7-18 129,7 18 0,-27-9 0,11 9-129,16 0 129,-28 7 0,28-7-129,-20 34 0,17-13-129,3 6 258,0-2-129,12 3 0,4-5 129,7 1 0,0-7 0,8-2 129,-5-8 0,6-2 129,-3-5-129,1-4 258,-3-10-129,-3-4 0,-6-8 1,0-1-388,-11-10 0,-3-1 0,-4-3 0,-14 2 0,-6 4 0,-14-6-388,13 19-3869,-25 1-774,-2 12-258,-6 6-129</inkml:trace>
          <inkml:trace contextRef="#ctx0" brushRef="#br1" timeOffset="59956.4293">12625 2861 10965,'15'0'4644,"9"11"-129,-24-11-258,31 30-2451,-3-1-645,-8-5-129,13 7-516,-6-8 0,5 2-258,-2-7-258,4-6 258,-2-10-258,0-2 129,-3-9 0,-3-11-129,-1-6 129,-3-5 0,-5-4 129,-2 5 0,-6-2 0,-2 8 0,-6 3 0,-1 21 0,0 0 129,0 0-129,0 21-128,-3 17-130,-2 6 0,-3 13 0,0 11 0,-8-1-130,14 21-3611,-14-8-1161,-4 1 0,1-1-516,-5-1 0</inkml:trace>
          <inkml:trace contextRef="#ctx0" brushRef="#br1" timeOffset="58484.3451">12759 1831 13803,'58'-32'5160,"-27"20"-516,-3 1 129,17 11-3354,-21-5-645,16 5-129,-10 5-387,4 9 129,-6 2-258,1 9 129,-8 0-258,-3 5 0,-8 2-129,-8 0 0,-2 2-129,-9-4-129,-5 2 0,-9-12-129,3 3 129,-1-10 0,5-3 129,16-10 0,-21 0 0,21 0 258,3-17 0,15-3 0,3-5 129,11-2 0,0-6 0,6-1 129,-3-4 0,1 5 0,-8-3 0,-3 8 0,-11-1 0,-3 8-129,-11 1 129,0 20-129,-3-18 0,3 18 0,-27 0-129,27 0 0,-29 36 0,19-8 0,1 10 0,5 5 129,4 8-258,2 4 0,14 15-516,-5-6-3870,12 0-258,4 0 0,-1-2-645</inkml:trace>
          <inkml:trace contextRef="#ctx0" brushRef="#br1" timeOffset="55720.187">14425 1808 10707,'-3'-41'4902,"3"25"-258,0 16 129,0 0-2451,0-28-774,0 28-645,0 0-258,0 0-129,0 0-129,7 14-129,-5 9 0,5 11 0,-2 10-129,4 12 129,0 11-129,3 15 1,-1 7-130,2 5 0,-5 8 0,0 10 0,-5 3 0,1 15 0,-4 9 0,0 8 0,1 1 0,5 3 0,-1-5 0,8-7 0,1-11 0,4-16 0,1-18 0,1-21 0,-2-12 0,-4-17 0,-2-12 0,-3-10 0,-2-6 0,-7-16 0,0 0 0,0 0 0,0 0-517,0 0-4385,-12-24-258,1 3-129,2-4-258</inkml:trace>
          <inkml:trace contextRef="#ctx0" brushRef="#br1" timeOffset="56576.236">14505 1694 9030,'-1'-17'3999,"1"17"516,7-20-516,11 20-2064,-18 0-645,48 0-387,-13 0-129,20 3-129,9 6 129,24 7-258,9 0 0,21 9-129,6 0 0,11 7 0,2 2-129,7 9 0,-1 5-129,-1 12 0,-7 8-129,-5 10 129,-5 4 0,-10 7 0,-8 3-129,-11 6 129,-12 2-129,-15-1 129,-16 3-129,-10-1 129,-14 2 0,-10 4 0,-10-4 0,-9-1 0,-7-8 0,-16-2 0,-9-6 0,-13-6 0,-12-7-129,-16-4 130,-16-1-130,-15-2 0,-16-1 0,-9-2 0,-10-5 0,-7-1 0,-2-7 0,-3-5 0,5-10 0,7-6 0,11-10 0,7-6 0,13 1 0,7-12 0,20 12-1162,3-14-3611,18 0-258,5 0 129,8-4-387</inkml:trace>
        </inkml:traceGroup>
      </inkml:traceGroup>
      <inkml:traceGroup>
        <inkml:annotationXML>
          <emma:emma xmlns:emma="http://www.w3.org/2003/04/emma" version="1.0">
            <emma:interpretation id="{C601FE9B-23CD-4801-B388-1BA4A98CC05C}" emma:medium="tactile" emma:mode="ink">
              <msink:context xmlns:msink="http://schemas.microsoft.com/ink/2010/main" type="line" rotatedBoundingBox="13380,4746 23709,4205 23778,5523 13449,6063"/>
            </emma:interpretation>
          </emma:emma>
        </inkml:annotationXML>
        <inkml:traceGroup>
          <inkml:annotationXML>
            <emma:emma xmlns:emma="http://www.w3.org/2003/04/emma" version="1.0">
              <emma:interpretation id="{0F98BA93-B2E6-44F4-ABED-E80E847FC13C}" emma:medium="tactile" emma:mode="ink">
                <msink:context xmlns:msink="http://schemas.microsoft.com/ink/2010/main" type="inkWord" rotatedBoundingBox="13387,4881 15576,4766 15637,5949 13449,6063"/>
              </emma:interpretation>
              <emma:one-of disjunction-type="recognition" id="oneOf4">
                <emma:interpretation id="interp20" emma:lang="en-US" emma:confidence="0">
                  <emma:literal>zoo</emma:literal>
                </emma:interpretation>
                <emma:interpretation id="interp21" emma:lang="en-US" emma:confidence="0">
                  <emma:literal>zoa</emma:literal>
                </emma:interpretation>
                <emma:interpretation id="interp22" emma:lang="en-US" emma:confidence="0">
                  <emma:literal>Z?</emma:literal>
                </emma:interpretation>
                <emma:interpretation id="interp23" emma:lang="en-US" emma:confidence="0">
                  <emma:literal>Z!</emma:literal>
                </emma:interpretation>
                <emma:interpretation id="interp24" emma:lang="en-US" emma:confidence="0">
                  <emma:literal>Edo</emma:literal>
                </emma:interpretation>
              </emma:one-of>
            </emma:emma>
          </inkml:annotationXML>
          <inkml:trace contextRef="#ctx0" brushRef="#br1" timeOffset="61468.5158">12471 4861 12255,'0'0'4644,"8"-16"-258,-8 16 129,2 8-1935,-2-8-1290,16 9-516,0-9-129,20 9 0,3-7-129,20 5 1,1-7-517,8 4 0,-2-4 0,-6 3 0,-7 1 0,-12 5 0,-12 0 0,-17 7 0,-12 1 0,-9 5 0,-16 1 0,-8 4 0,-8 3 0,-6-2 0,1 3 0,0-1 0,3-2 0,6 1 0,8-3 0,10 1 0,10-2 0,9-4 0,7-1 0,14-2 0,10-4 0,10-2 0,1-3 0,6-3 0,4-1 0,-9-5 0,3 2-1291,-25-8-2321,4-6-1419,-14-6 129,-8-3-387,-4-4 0</inkml:trace>
          <inkml:trace contextRef="#ctx0" brushRef="#br1" timeOffset="60693.4715">12277 4261 12384,'-16'-9'4644,"16"9"-387,0 0 258,0 0-2580,0 0-903,12-2-258,18 6-129,4 1-129,19 6 0,12-6-129,23 6-129,14-7 0,17 3 0,9-6 0,13 1-128,8-2-130,11 0 0,7-2 0,-5-1 0,-9-2 0,-12 1 0,-20 0 0,-18 3 0,-21-3 0,-27 1 0,-27-3 0,-28 6 0,2-16 0,-13 6 0,-10-1 0,-2-2 0,-2 3 0,2 1 0,0 4 0,3 3 0,2 2 0,1 0 0,17 0 0,-24 26 0,16-4 0,2 1 0,4 2 0,2 3 0,6-1 0,10 0 0,3-2 0,6-4 0,6-7 0,1-3 0,0-11 0,3 0 0,-5-13 0,1-6 0,-8-11 0,-2-4 0,-8-5 0,-8-4 0,-5 6 0,-7-3 0,-7 21 0,-20-6-4516,-2 12-644,-8 6 0,-3 7-387</inkml:trace>
          <inkml:trace contextRef="#ctx0" brushRef="#br1" timeOffset="61610.5238">12723 5117 12255,'-59'-4'5031,"59"4"-645,0 0 387,15 0-2580,40 6-1290,9-3-774,16 1-3999,19-6-516,30-9-258,15-12-129</inkml:trace>
        </inkml:traceGroup>
        <inkml:traceGroup>
          <inkml:annotationXML>
            <emma:emma xmlns:emma="http://www.w3.org/2003/04/emma" version="1.0">
              <emma:interpretation id="{372BA473-913F-4EF4-AE86-66BF9E9A78B4}" emma:medium="tactile" emma:mode="ink">
                <msink:context xmlns:msink="http://schemas.microsoft.com/ink/2010/main" type="inkWord" rotatedBoundingBox="19039,4661 19458,4639 19470,4867 19050,4888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1</emma:literal>
                </emma:interpretation>
                <emma:interpretation id="interp27" emma:lang="en-US" emma:confidence="0">
                  <emma:literal>l</emma:literal>
                </emma:interpretation>
                <emma:interpretation id="interp28" emma:lang="en-US" emma:confidence="0">
                  <emma:literal>Z</emma:literal>
                </emma:interpretation>
                <emma:interpretation id="interp29" emma:lang="en-US" emma:confidence="0">
                  <emma:literal>:</emma:literal>
                </emma:interpretation>
              </emma:one-of>
            </emma:emma>
          </inkml:annotationXML>
          <inkml:trace contextRef="#ctx0" brushRef="#br1" timeOffset="71045.0634">17919 4007 12126,'-7'18'4773,"7"-18"-129,9 7-129,-9-7-2967,30 0-387,-14 0-387,11 3-258,-1-3-516,-1 0-645,11 9-1548,-11-5-2451,-9-3 0,-16-1-258,16 6-129</inkml:trace>
          <inkml:trace contextRef="#ctx0" brushRef="#br1" timeOffset="71241.0747">17967 4115 11094,'-13'18'4515,"13"-18"129,0 0-258,13 13-2709,14 1-774,-4-5-387,11-2-1161,17 7-2193,4-2-1290,0-8-387,9 3-258,2-7-516</inkml:trace>
        </inkml:traceGroup>
        <inkml:traceGroup>
          <inkml:annotationXML>
            <emma:emma xmlns:emma="http://www.w3.org/2003/04/emma" version="1.0">
              <emma:interpretation id="{5260A01A-AA1B-479D-8251-033CF3156CCF}" emma:medium="tactile" emma:mode="ink">
                <msink:context xmlns:msink="http://schemas.microsoft.com/ink/2010/main" type="inkWord" rotatedBoundingBox="20005,4399 23709,4205 23773,5427 20069,5621"/>
              </emma:interpretation>
              <emma:one-of disjunction-type="recognition" id="oneOf6">
                <emma:interpretation id="interp30" emma:lang="en-US" emma:confidence="0">
                  <emma:literal>cityite</emma:literal>
                </emma:interpretation>
                <emma:interpretation id="interp31" emma:lang="en-US" emma:confidence="0">
                  <emma:literal>ate.</emma:literal>
                </emma:interpretation>
                <emma:interpretation id="interp32" emma:lang="en-US" emma:confidence="0">
                  <emma:literal>cityite.</emma:literal>
                </emma:interpretation>
                <emma:interpretation id="interp33" emma:lang="en-US" emma:confidence="0">
                  <emma:literal>aye.</emma:literal>
                </emma:interpretation>
                <emma:interpretation id="interp34" emma:lang="en-US" emma:confidence="0">
                  <emma:literal>atypic.</emma:literal>
                </emma:interpretation>
              </emma:one-of>
            </emma:emma>
          </inkml:annotationXML>
          <inkml:trace contextRef="#ctx0" brushRef="#br1" timeOffset="71856.1099">18895 4074 13029,'52'-23'4902,"-32"20"-129,3-1 0,-23 4-2967,42 0-774,-22 0-387,7 5-129,-8 6-258,1 7 0,-8 0-129,-1 5-129,-7 4 0,-4-3-129,-9 7-129,-13-5-129,1 5 0,-11-10 0,7 6-129,-7-13 129,9 4-129,2-9 258,21-9 0,-24 8 0,24-8 129,0 0 129,9-8 0,7-3-129,4-3 258,5-2-129,1-4 129,5 0 0,-1-3-129,0 4 258,-3-4 0,0 3 0,-10-3 129,3 9 0,-11-6 0,-9 20 0,10-21 129,-10 21-129,0 0-129,0 0 0,0 0 0,-17 7-129,6 9-129,-1 7 0,1 4 0,0 7 0,4 5 0,5 7 0,2 2-129,11 2 0,9 3-129,3-7 0,10 2-387,-2-16-387,20 8-2193,-13-21-1677,3-6 129,-6-10-387,-3-3-129</inkml:trace>
          <inkml:trace contextRef="#ctx0" brushRef="#br1" timeOffset="72189.129">19020 3756 12384,'-9'-16'4902,"9"16"-387,0 0 0,0 0-3225,11-2-774,8 2-129,8 4-387,9 1-645,24 8-2193,6-1-1806,9-5 129,12 4-516,3-4-387</inkml:trace>
          <inkml:trace contextRef="#ctx0" brushRef="#br1" timeOffset="75929.3425">19799 4176 15351,'45'-30'5031,"-22"26"0,2 0-387,-25 4-3741,48 0-387,-15 0 0,10 2-387,-2 4-129,0-3-258,0 8-645,-16-11-2967,3 0-1161,-6 0 129,-22 0-387,17-20-387</inkml:trace>
          <inkml:trace contextRef="#ctx0" brushRef="#br1" timeOffset="76109.3532">20139 4001 13416,'-18'-16'4773,"-5"4"-129,23 12 258,0 12-3225,0-12-645,-4 40-387,4-14-129,0 13-129,4 4 0,3 5-516,5 7-387,-8-14-1935,9 9-2451,3-2 0,0-9-258,1-7-258</inkml:trace>
          <inkml:trace contextRef="#ctx0" brushRef="#br1" timeOffset="76524.3769">20493 4144 13803,'7'-63'5160,"-7"42"-387,0 21 129,2-27-2967,-2 27-1161,12 18-258,-1 4-129,0 2-129,6 8 1,1 2-259,3 2 0,3-6 0,-1-1 0,2-6 0,-1-7 0,5-9-130,-6-7 130,0-2 0,-1-12 130,-6-8-130,3 1 0,-10-6 0,3 4 0,-8 2 0,-4 21 0,5-27 0,-5 27 0,0 0 0,0 34 0,-5 2 0,-2 12 0,-2 10 0,0 8 0,0 7 0,-3-3 0,1 2 0,-5-9 0,9 4 0,-18-19-4903,18-7-386,-4-11 0,9-10-129</inkml:trace>
          <inkml:trace contextRef="#ctx0" brushRef="#br1" timeOffset="76884.3974">21073 4412 15222,'53'-32'5031,"-19"20"0,7 3-387,17 9-3741,-1-5-516,11-2-387,8 5-387,-3-11-387,9 13-516,-27-14-645,11 14-645,-41-21-258,4 15 258,-29-17 516,0 23 645,-38-28 1290,-1 6 774,9 17 903,-16-14 645,24 19 258,-12 0 387,26 16-516,-19-4-645,27 25-516,-9-3-387,9 18-129,0-2-258,4 3-258,6 7-774,-10-6-3612,11-6-774,3-9 258,2-9-516</inkml:trace>
          <inkml:trace contextRef="#ctx0" brushRef="#br1" timeOffset="77708.4443">21882 3776 15351,'-27'-9'5289,"27"9"-129,0 0-258,0 0-3741,0 0-387,15 0-644,24 3-130,9-3 0,21 2 0,9-2 0,8 0 0,13 2 0,-20-2-4903,4 0-257,-22 0-129,-15 0-387</inkml:trace>
          <inkml:trace contextRef="#ctx0" brushRef="#br1" timeOffset="77269.4194">22081 4149 12513,'54'-23'5160,"-21"19"-129,3 4-129,0 0-1677,6 25-2322,-11-2-258,-1 17-257,-9 0-388,-8 12 0,-12 1 0,-1 4 0,-12-2 0,-11-3 0,-2-4 0,-4-7 0,4-5 0,1-6 0,8-9-130,3-3 130,13-18 0,0 27 0,0-27 130,30 19-130,-3-12 0,7 0 0,0-1 0,3-3 0,-1-1 0,-4-2-259,1-2-902,-22-21-2451,1 2-1419,-10-9 0,-2-2-258,-14-6-258</inkml:trace>
          <inkml:trace contextRef="#ctx0" brushRef="#br1" timeOffset="77434.429">22259 4439 14190,'-18'-7'5031,"18"7"-258,15 3-129,20 19-3354,-6-12-516,17 10-387,-2-4-258,4-3-258,0 3-387,-12-16-1419,1-6-2838,-12-8 0,-7-9-129,-11-7-387</inkml:trace>
          <inkml:trace contextRef="#ctx0" brushRef="#br1" timeOffset="84039.8067">20429 3802 7740,'0'0'4644,"0"0"0,0 0-129,0-19-2193,0 19-645,0 0-645,0 0-129,0 0-258,14 1 0,-14-1-129,28 4 0,-6-4-129,15 4 129,8-4-129,17 0-129,9 0 0,9 0-387,7 0-516,-14 0-4128,5 0-129,-15 0-258,-17 0-129</inkml:trace>
        </inkml:traceGroup>
      </inkml:traceGroup>
    </inkml:traceGroup>
    <inkml:traceGroup>
      <inkml:annotationXML>
        <emma:emma xmlns:emma="http://www.w3.org/2003/04/emma" version="1.0">
          <emma:interpretation id="{60E70F7A-8378-43B2-8A86-EFB9EBC65730}" emma:medium="tactile" emma:mode="ink">
            <msink:context xmlns:msink="http://schemas.microsoft.com/ink/2010/main" type="paragraph" rotatedBoundingBox="1031,7860 16229,7746 16248,10248 1050,103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E0DD54-AF0B-4F04-8383-A68C92829BED}" emma:medium="tactile" emma:mode="ink">
              <msink:context xmlns:msink="http://schemas.microsoft.com/ink/2010/main" type="line" rotatedBoundingBox="1031,7860 16229,7746 16248,10248 1050,10362"/>
            </emma:interpretation>
          </emma:emma>
        </inkml:annotationXML>
        <inkml:traceGroup>
          <inkml:annotationXML>
            <emma:emma xmlns:emma="http://www.w3.org/2003/04/emma" version="1.0">
              <emma:interpretation id="{0EA81AFC-30B6-465F-8337-F0FD2DFF9DFA}" emma:medium="tactile" emma:mode="ink">
                <msink:context xmlns:msink="http://schemas.microsoft.com/ink/2010/main" type="inkWord" rotatedBoundingBox="1032,7976 4415,7950 4422,8825 1039,8850"/>
              </emma:interpretation>
              <emma:one-of disjunction-type="recognition" id="oneOf7">
                <emma:interpretation id="interp35" emma:lang="en-US" emma:confidence="0">
                  <emma:literal>*Done</emma:literal>
                </emma:interpretation>
                <emma:interpretation id="interp36" emma:lang="en-US" emma:confidence="0">
                  <emma:literal>*+Done</emma:literal>
                </emma:interpretation>
                <emma:interpretation id="interp37" emma:lang="en-US" emma:confidence="0">
                  <emma:literal>*Dome</emma:literal>
                </emma:interpretation>
                <emma:interpretation id="interp38" emma:lang="en-US" emma:confidence="0">
                  <emma:literal>*Dove</emma:literal>
                </emma:interpretation>
                <emma:interpretation id="interp39" emma:lang="en-US" emma:confidence="0">
                  <emma:literal>*prone</emma:literal>
                </emma:interpretation>
              </emma:one-of>
            </emma:emma>
          </inkml:annotationXML>
          <inkml:trace contextRef="#ctx0" brushRef="#br2" timeOffset="175701.0495">247 7376 15609,'-16'-5'5160,"-9"5"0,25 0-129,-23 21-3483,21 11-1289,-9 3-259,9 15 0,-6 7 0,8 14 0,0 4 0,5 3 0,9-1 0,0-8 0,11 2 0,-18-24-1291,17 6-3740,-8-17-258,1-4 0,-2-13-645</inkml:trace>
          <inkml:trace contextRef="#ctx0" brushRef="#br2" timeOffset="176385.0886">944 7420 7482,'-43'-58'4773,"27"38"0,16 20-387,0 0-516,-1-27-1419,24 27-903,2 0-516,19 9-387,-1 0 129,19 11-258,0 1 1,8 9-517,-3 1 0,1 8 0,-9 3 0,-6 6 0,-10-3 0,-13-1 0,-11-1 0,-12 0 0,-10-4 0,-22-4 0,-14-4 0,-13-5 0,-8 1 0,-13-6 0,-7-1 0,-7-8 0,1 1 0,3-10 0,3-3 0,3 0 0,10-1 0,3-10 0,19 11-1162,-1-7-3611,17 2-258,10-3 129,19 8-387</inkml:trace>
          <inkml:trace contextRef="#ctx0" brushRef="#br2" timeOffset="176034.0686">980 7484 17544,'3'-17'5160,"4"-3"0,-7 20-257,0 0-4903,0 18 0,6 14 0,-5 5 0,8 11 0,0 7 0,2 9 0,1-1 0,-1-5 0,1-4 0,-6-15 0,1-2 0,-5-21 0,10 4-1549,-15-29-2450,3-12-1161,-2-17 258,-2-5-387,-3-10-258</inkml:trace>
          <inkml:trace contextRef="#ctx0" brushRef="#br2" timeOffset="176904.1183">1905 7628 13416,'0'-23'5031,"0"23"-129,0 0-258,-22-10-1806,13 19-2193,-8 8-387,1 10-129,0 5-129,0 4 0,1 8 0,5-1-129,6 5 0,4-6 129,5-1 0,8-7 0,5-2 0,3-5 258,-3-13-129,5-1 258,-7-10 1,3-3-388,-19 0 0,27-25 0,-22-3 0,3-2 0,-8-10 0,0-1 0,0-7 0,-6 4 0,-6 0 0,-1 3 0,3 7 0,-6 2 0,9 12 0,-15-5-2194,22 25-2966,-19-17 0,19 17-387,0 0 0</inkml:trace>
          <inkml:trace contextRef="#ctx0" brushRef="#br2" timeOffset="177332.1428">2102 7648 15351,'52'2'5031,"-33"7"0,-3 0-387,4 12-3483,-20-21-387,28 41-258,-19-14-257,0 3-259,-4 0 0,1 2 0,-1-4 0,-3-4-130,0-3 1,-2-21 0,0 20-129,0-20 258,0-9-129,0-11 258,0-5 0,0-3 0,0-8 129,0 1-128,3-3-130,6 6 0,0 2 0,3 5 0,3 5 0,-15 20 0,30-21 0,-11 21 0,3 2 0,1 12 0,0 9 0,2 4 0,0 7 0,0-2 0,1 9 0,-10-11-388,15 20-2063,-10-18-2322,-7-6-387,-1-4 0,3-8-258</inkml:trace>
          <inkml:trace contextRef="#ctx0" brushRef="#br2" timeOffset="177744.1663">2910 7805 14319,'26'-15'4902,"-8"10"-129,3 1-129,19 4-3096,-17-5-645,10 5-258,-6-7-258,3 2 0,-8-6-128,-1 0-259,-7-5 0,-5-2 0,-9-1 0,0-1 0,-10 1 0,-6-1 0,-6 8 0,-3 1 0,-1 9 0,-5 2 0,1 6 0,2 10 0,-1 7 0,4 7 0,2 4 0,4 9 0,4 3 0,8 5 0,7 1 0,9-2 0,11-4 0,6-3 0,8-10 0,7-8 0,7-7 0,-5-18-2065,5 2-2579,0-2-516,-4 0 129,1 0-645</inkml:trace>
          <inkml:trace contextRef="#ctx0" brushRef="#br2" timeOffset="175021.0106">-63 7420 10965,'-7'-25'5160,"4"9"-387,3 16 0,0 0-1419,0 0-1806,0 0-645,0 11-258,21 12-129,-2-1-386,10 13-130,3 2 0,9 6 0,0 2 0,1 1 0,1 2 0,-4-9 0,-3-2 0,-8-12 0,1 4 0,-11-19-259,10 12-1805,-28-22-2709,18-9-387,-9-12 0,0-4-258</inkml:trace>
          <inkml:trace contextRef="#ctx0" brushRef="#br2" timeOffset="175273.025">371 7440 12255,'0'-21'5160,"0"21"-387,0-18 258,0 18-1935,-10 0-1677,10 0-645,-31 16-515,10 2-259,-11 5 0,-4 5 0,-5 6 0,-3 7 0,0 2 0,3-1 0,7 6 0,-4-9 0,19 18-1678,-10-21-3095,13-1-387,0-10 0,6-2-129</inkml:trace>
          <inkml:trace contextRef="#ctx0" brushRef="#br2" timeOffset="175454.0354">106 7694 12255,'102'-41'4386,"-45"29"-387,-15-6-258,1 7-3741,-6 4-3225,-5-9-645,6 11-387,-24-11 0</inkml:trace>
        </inkml:traceGroup>
        <inkml:traceGroup>
          <inkml:annotationXML>
            <emma:emma xmlns:emma="http://www.w3.org/2003/04/emma" version="1.0">
              <emma:interpretation id="{8C2359DB-A3AD-4EEE-A93C-1EBED09837B6}" emma:medium="tactile" emma:mode="ink">
                <msink:context xmlns:msink="http://schemas.microsoft.com/ink/2010/main" type="inkWord" rotatedBoundingBox="5290,7964 8117,7943 8135,10309 5308,10330"/>
              </emma:interpretation>
              <emma:one-of disjunction-type="recognition" id="oneOf8">
                <emma:interpretation id="interp40" emma:lang="en-US" emma:confidence="1">
                  <emma:literal>using</emma:literal>
                </emma:interpretation>
                <emma:interpretation id="interp41" emma:lang="en-US" emma:confidence="0">
                  <emma:literal>Using</emma:literal>
                </emma:interpretation>
                <emma:interpretation id="interp42" emma:lang="en-US" emma:confidence="0">
                  <emma:literal>wising</emma:literal>
                </emma:interpretation>
                <emma:interpretation id="interp43" emma:lang="en-US" emma:confidence="0">
                  <emma:literal>rising</emma:literal>
                </emma:interpretation>
                <emma:interpretation id="interp44" emma:lang="en-US" emma:confidence="0">
                  <emma:literal>Wising</emma:literal>
                </emma:interpretation>
              </emma:one-of>
            </emma:emma>
          </inkml:annotationXML>
          <inkml:trace contextRef="#ctx0" brushRef="#br2" timeOffset="179300.2554">4165 7634 7482,'0'-20'4902,"0"20"129,0-16-516,0 16-645,0 0-1677,0-23-645,0 23-645,0 0-387,0 9-129,0-9-129,0 34-129,0-6-129,2 4 129,2 7-129,1 8 129,0 1-129,3-6 0,-1 1 0,2-6 0,-2-5-129,0-8 129,3-7 0,-10-17 0,18 9 0,-18-9 0,22-10 129,-6-12-129,-2-4 129,4-5 0,-1-8 0,3 0 0,-4-2 130,0 4-259,-4 1 0,1 9 0,-6 1 0,-7 26 0,9-27 0,-9 27 0,0 0 0,0 0 0,0 0 0,0 0 0,0 0 0,11 13 0,-3 6 0,1 4 0,4 6 0,1-1 0,7 6 0,-3-6 0,7 4-517,-5-14-386,15 12-903,-17-22-2064,18-1-1161,3-7 0,3-2-129,6-12-258</inkml:trace>
          <inkml:trace contextRef="#ctx0" brushRef="#br2" timeOffset="179716.2792">5121 7636 9804,'17'-48'4773,"-17"48"-129,0-25-387,-17 10-1806,17 15-903,-34 0-774,18 8-258,-9-1-129,0 7-258,2-2 129,2 3-258,1-3 0,20-12 0,-16 28 0,16-28 0,4 27-129,15-16 129,8 3 0,7-2 0,5 3 129,5 1-129,-1 0 129,1 2 0,-6-1 129,-3 3-129,-8-2 0,-4 1 0,-12-1 129,-2 3 0,-9-21-129,-2 34 258,2-34-258,-34 29 129,7-20 0,-3-2 0,-7-6-258,-4-1 0,-4 0 0,-1-7-258,3 0-258,-5-9-258,25 16-1935,-9-10-2064,7-5-129,25 15-258,-21-26 0</inkml:trace>
          <inkml:trace contextRef="#ctx0" brushRef="#br2" timeOffset="180100.3009">5480 7561 11868,'-5'-112'4902,"3"64"-258,2 12 0,-2 11-2064,-3 2-2580,-1 7-2064,6 16-2322,0 0-258,0 14-387,2 8-129</inkml:trace>
          <inkml:trace contextRef="#ctx0" brushRef="#br2" timeOffset="179934.2916">5482 7644 13029,'37'-1'5031,"-37"1"-258,21 16 0,-12 14-3354,-9-9-645,9 10-387,-5 2-387,-4-6-903,5 7-3225,-5-4-645,0-5 0,-7-7-516</inkml:trace>
          <inkml:trace contextRef="#ctx0" brushRef="#br2" timeOffset="181164.362">5724 7591 14061,'39'0'4902,"-20"9"-129,-19-9-258,27 21-3225,-11 1-645,-7-5-258,2 5-129,-6-1-129,-2-1-129,-1-1-129,0-3 129,-2-16-129,2 25 0,-2-25 129,0 0 0,0 0 0,0 0 129,0 0 0,14-19 0,-12-3 0,5 3 0,0-8 129,2 4-129,0 0 0,0 3 0,0 2 0,-9 18-129,23-21 0,-7 18 129,2 3-129,3 0 129,6 8-129,5 7 129,3 4-129,6 1 129,4 3-129,1 2 129,0-2-129,0-2 0,-1-5 0,-3-1 130,-2-8-130,-3-4 0,-3-3 0,0-5 0,-6-9 0,0-6 0,-4-5 0,-3-2 0,-7-1 0,-3 0 0,-9 1 0,-2 2 0,-11 4 0,-7 5 0,-1 5 0,-5 7 0,0 4 0,0 0 0,1 7 0,2 4 0,7 5-130,-1 2 1,5 3-129,3-1-129,7 7 0,0-6 0,5 4 0,7-6 0,10 3 129,1-10 0,4-5 129,1-3 0,1-4 258,1-11 0,-7-7 0,2 1 129,-7-5-129,-1 6 129,-6 0-129,-11 16 0,20-3 0,-11 13-129,-1 21 0,3 20 129,3 11-129,6 17 258,1 11-129,4 14 258,-4 9-129,6 14 129,-4 1-128,0 12-259,-7 6 0,-1 4 0,-8-3 0,-4-4 0,-3-15 0,0-15 0,-10-18 0,-5-26 0,-6-23 0,-4-22 0,-9-23 0,-5-6 0,-9-22 0,-5-14 0,-8-7 0,-4-16 0,-5-14 0,-1-11 0,3-7 0,4-7 0,11-2 0,17-4 0,26 3 0,15 2 0,41 12 0,20-8-388,52 19-4772,19 1-129,24 3 0,14 2-516</inkml:trace>
        </inkml:traceGroup>
        <inkml:traceGroup>
          <inkml:annotationXML>
            <emma:emma xmlns:emma="http://www.w3.org/2003/04/emma" version="1.0">
              <emma:interpretation id="{1A0D1A7D-75DD-4BCD-87AD-BAB7E310FCD2}" emma:medium="tactile" emma:mode="ink">
                <msink:context xmlns:msink="http://schemas.microsoft.com/ink/2010/main" type="inkWord" rotatedBoundingBox="9457,8026 10603,8017 10608,8799 9463,8807"/>
              </emma:interpretation>
              <emma:one-of disjunction-type="recognition" id="oneOf9">
                <emma:interpretation id="interp45" emma:lang="en-US" emma:confidence="1">
                  <emma:literal>PO</emma:literal>
                </emma:interpretation>
                <emma:interpretation id="interp46" emma:lang="en-US" emma:confidence="0">
                  <emma:literal>Po</emma:literal>
                </emma:interpretation>
                <emma:interpretation id="interp47" emma:lang="en-US" emma:confidence="0">
                  <emma:literal>POO</emma:literal>
                </emma:interpretation>
                <emma:interpretation id="interp48" emma:lang="en-US" emma:confidence="0">
                  <emma:literal>PRO</emma:literal>
                </emma:interpretation>
                <emma:interpretation id="interp49" emma:lang="en-US" emma:confidence="0">
                  <emma:literal>P&amp;O</emma:literal>
                </emma:interpretation>
              </emma:one-of>
            </emma:emma>
          </inkml:annotationXML>
          <inkml:trace contextRef="#ctx0" brushRef="#br2" timeOffset="182008.4103">8388 7518 11868,'2'-50'5031,"-2"33"-258,0 17 0,0 0-2451,-12-16-1032,12 24-516,-8 12-258,8 14-258,-3 8-129,3 15 0,0 9 129,0 7-129,3 5 0,6-1-129,2-6-258,-4-7 129,4-9-387,-6-16 129,6-5-645,-11-34-774,0 0-1032,0 0-1548,-9-23-129,2-21 0,7 3 1548,-14-29 774,14 6 1032,-8-5 1806,-4-11 1806,5 9 1290,7 7 774,-5 9-645,-4-4-1419,18 25-387,-6-7-774,27 20-258,-5-2-258,21 12-129,-1 0-258,12 11 129,-6 0 0,6 2-258,-9 9 129,-3 7-258,-10-1 258,-6 3-258,-11-1 129,-9 3-129,-9-3 0,-6 3 0,-12-5 0,-10-2-129,-9-3-129,-6-3-129,-5 2-129,-7-9-129,5 3-129,-5-5 0,9 0 0,-1-4 0,15 3-129,-7-12-774,39 13-2967,-25-14 129,25 14-258,0 0 0</inkml:trace>
          <inkml:trace contextRef="#ctx0" brushRef="#br2" timeOffset="182448.4353">9423 7461 13029,'18'-12'4773,"-39"-10"-387,-13 19 0,-12-1-3225,14 10-645,-9 8-129,9 9-258,0 5 0,5 8-129,6 3 129,7 6-129,3 3 0,7 0 129,4 5 0,8-3 0,8-2 0,5-4 129,4-8 0,5-6 129,-3-12 129,8-4 0,-8-14 0,9-9 129,-8-17-515,4-6-130,-9-15 0,-2-6 0,-8-11 0,-4-7 0,-9 0 0,-13 3 0,-8 6 0,-7 8 0,-1 15 0,-8 7 0,8 27-775,-12 3-4385,18 6-129,-2 12 129,9 7-387</inkml:trace>
        </inkml:traceGroup>
        <inkml:traceGroup>
          <inkml:annotationXML>
            <emma:emma xmlns:emma="http://www.w3.org/2003/04/emma" version="1.0">
              <emma:interpretation id="{B01B11E0-F0EE-4001-859A-04889CDDD81B}" emma:medium="tactile" emma:mode="ink">
                <msink:context xmlns:msink="http://schemas.microsoft.com/ink/2010/main" type="inkWord" rotatedBoundingBox="11208,8089 11874,8084 11878,8653 11213,8658"/>
              </emma:interpretation>
              <emma:one-of disjunction-type="recognition" id="oneOf10">
                <emma:interpretation id="interp50" emma:lang="en-US" emma:confidence="0">
                  <emma:literal>s</emma:literal>
                </emma:interpretation>
                <emma:interpretation id="interp51" emma:lang="en-US" emma:confidence="0">
                  <emma:literal>S</emma:literal>
                </emma:interpretation>
                <emma:interpretation id="interp52" emma:lang="en-US" emma:confidence="0">
                  <emma:literal>5</emma:literal>
                </emma:interpretation>
                <emma:interpretation id="interp53" emma:lang="en-US" emma:confidence="0">
                  <emma:literal>&amp;</emma:literal>
                </emma:interpretation>
                <emma:interpretation id="interp54" emma:lang="en-US" emma:confidence="0">
                  <emma:literal>a</emma:literal>
                </emma:interpretation>
              </emma:one-of>
            </emma:emma>
          </inkml:annotationXML>
          <inkml:trace contextRef="#ctx0" brushRef="#br2" timeOffset="182935.4633">10496 7465 12384,'0'-16'4515,"-37"2"-258,5 12 129,3 2-3096,-12 0-645,13 7-387,-4 0 0,11 5-129,-1 3 129,10 1-258,12-16 129,-4 32 0,4-16 0,20 5 129,8-1-129,13 5 129,7-1 0,9 5 0,2-1-129,1 4 0,-3 2 0,-7-4 0,-9 1 0,-9-3 129,-16 1-129,-13-1 129,-6-3-129,-17-2 129,-15-7 0,-10 0-129,-8-5 129,-6-2-129,-3-4-129,-4-5-129,4 0-129,1 0-258,13 0-387,-7-2-2709,18-1-1161,5-1 0,5-1-387,27 5-129</inkml:trace>
        </inkml:traceGroup>
        <inkml:traceGroup>
          <inkml:annotationXML>
            <emma:emma xmlns:emma="http://www.w3.org/2003/04/emma" version="1.0">
              <emma:interpretation id="{7FE4939D-2684-4380-98C8-D89DCB642EEE}" emma:medium="tactile" emma:mode="ink">
                <msink:context xmlns:msink="http://schemas.microsoft.com/ink/2010/main" type="inkWord" rotatedBoundingBox="12801,7771 16229,7746 16241,9318 12812,9344"/>
              </emma:interpretation>
              <emma:one-of disjunction-type="recognition" id="oneOf11">
                <emma:interpretation id="interp55" emma:lang="en-US" emma:confidence="0">
                  <emma:literal>form</emma:literal>
                </emma:interpretation>
                <emma:interpretation id="interp56" emma:lang="en-US" emma:confidence="0">
                  <emma:literal>for m</emma:literal>
                </emma:interpretation>
                <emma:interpretation id="interp57" emma:lang="en-US" emma:confidence="0">
                  <emma:literal>For m</emma:literal>
                </emma:interpretation>
                <emma:interpretation id="interp58" emma:lang="en-US" emma:confidence="0">
                  <emma:literal>Form</emma:literal>
                </emma:interpretation>
                <emma:interpretation id="interp59" emma:lang="en-US" emma:confidence="0">
                  <emma:literal>far m</emma:literal>
                </emma:interpretation>
              </emma:one-of>
            </emma:emma>
          </inkml:annotationXML>
          <inkml:trace contextRef="#ctx0" brushRef="#br2" timeOffset="183868.5167">11677 7634 12900,'23'-27'4902,"-23"27"-258,25-21 129,-5 19-2967,-20 2-774,32-20-129,-14 8-387,14 1 0,-4-5-258,11 0 129,4-7-257,3-2-130,0-3 0,-1-4 0,-4-6 0,-7 1 0,-4-2 0,-12 2-130,-10 1-128,-8 2 129,0 9 0,-5 2-129,5 23 129,-23-18 129,23 18 0,-14 22 129,12 8 0,2 13 0,2 8 258,7 15-128,-4 5-259,7 18 0,-4 5 0,0 17 0,-6 1 0,0 3 0,-2 3 0,0-3 0,0-4 0,0-13 0,-5-10 0,-1-18 0,1-11 0,-2-17 0,2-8 0,-6-16 0,7-2 0,-17-20-1936,21 4-2966,-23-28-258,12 1 0,-1-5-258</inkml:trace>
          <inkml:trace contextRef="#ctx0" brushRef="#br2" timeOffset="184320.5425">11908 7963 10449,'-8'-62'4773,"8"33"-258,1 11-129,-1 18-1290,25-30-1677,11 25-774,-1-8-258,15 6-129,9-5-129,12 1 0,11-5-129,12-2 129,9-5-129,8 2 0,-3-4 129,-8 0-129,-11 2 129,-16 2-129,-20-1 129,-21 6 0,-27 0 0,-5 16-129,-34-19 129,-1 15-129,-4 4-129,-4 0 129,6 14-129,1 6 0,9 7 129,11 5-129,6 3 0,8 2 129,2-1 0,9-6 0,5-3 129,4-11 0,0-9-129,-1-7 0,1-9-258,-7-16-387,9 6-903,-15-15-2451,7 0-516,4 2-258,-1 4-258,4 8 0</inkml:trace>
          <inkml:trace contextRef="#ctx0" brushRef="#br2" timeOffset="184792.5693">13056 7660 14835,'46'22'4902,"-19"-22"0,3 2-645,-7-10-2451,20 5-903,-11-11-258,2 1-128,-8-5-517,-4 2 0,-10-5 0,-5-2 0,-7 3 0,-2-3 0,-7 2-130,-7-2-257,16 23 0,-32-32-129,32 32 129,-28-22 0,28 22-129,-21-7 258,21 7-129,0 0 0,0 0 258,0 0-129,-13 13 258,13-13 0,0 0 129,2 19 0,-2-19 258,0 0 0,21 9 129,-5-5 129,-16-4-129,34 0 0,-14 0 0,6 0-128,-3 0-388,8 0 0,-6 0 0,3 3 0,-3 8 0,0 5 0,-2 4 0,-2 1 0,-1 7 0,-8-3 0,10 14-1420,-21-7-3224,14-5-387,-5-7 129,3-4-516</inkml:trace>
          <inkml:trace contextRef="#ctx0" brushRef="#br2" timeOffset="185356.6018">13924 7579 15867,'44'-45'4902,"-19"31"129,-4 3-258,17 11-3225,-20 0-902,14 6-646,-6 2 0,5 8 0,-5 2 0,-1 0 0,-2 2 0,-10-3 0,3 3 0,-16-20-259,14 30-386,-14-30 129,2 16 0,-2-16 258,0 0 129,9-9 129,-4-10 387,7-1 0,-3-5 129,7 2-129,-3 0 0,5 5-128,-18 18-259,32-23 0,-32 23 0,30 0 0,-30 0 0,25 16 0,-25-16 0,25 29 0,-15-13 0,-10-16 0,18 30 0,-18-30 0,14 23 0,-14-23 0,0 0 0,20 12 0,-20-12 0,30-7 0,-7-7 0,8-5 0,1-5 0,8 1 0,5-3 0,3 8 0,-7 2 0,0 9 0,-4 7 0,-3 3 0,-6 15 0,3 10 0,-10 8 0,0 1 0,8 13 0,-15-14-646,4 19-4256,-9-5-387,-9 0 129,-11-2-645</inkml:trace>
        </inkml:traceGroup>
      </inkml:traceGroup>
    </inkml:traceGroup>
    <inkml:traceGroup>
      <inkml:annotationXML>
        <emma:emma xmlns:emma="http://www.w3.org/2003/04/emma" version="1.0">
          <emma:interpretation id="{992A214E-9107-4BD5-9FCC-5698CE56D84E}" emma:medium="tactile" emma:mode="ink">
            <msink:context xmlns:msink="http://schemas.microsoft.com/ink/2010/main" type="paragraph" rotatedBoundingBox="1270,9599 22252,9313 22282,11482 1299,117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F2C7AD-59C5-4B0B-A73F-EC4A33C586DE}" emma:medium="tactile" emma:mode="ink">
              <msink:context xmlns:msink="http://schemas.microsoft.com/ink/2010/main" type="line" rotatedBoundingBox="1270,9599 22252,9313 22282,11482 1299,11768"/>
            </emma:interpretation>
          </emma:emma>
        </inkml:annotationXML>
        <inkml:traceGroup>
          <inkml:annotationXML>
            <emma:emma xmlns:emma="http://www.w3.org/2003/04/emma" version="1.0">
              <emma:interpretation id="{7C4CEA71-ED16-48F3-A470-6BDAEEB832FA}" emma:medium="tactile" emma:mode="ink">
                <msink:context xmlns:msink="http://schemas.microsoft.com/ink/2010/main" type="inkWord" rotatedBoundingBox="1273,9843 1950,9833 1962,10704 1285,10714"/>
              </emma:interpretation>
              <emma:one-of disjunction-type="recognition" id="oneOf12">
                <emma:interpretation id="interp60" emma:lang="en-US" emma:confidence="0">
                  <emma:literal>*</emma:literal>
                </emma:interpretation>
                <emma:interpretation id="interp61" emma:lang="en-US" emma:confidence="0">
                  <emma:literal>N</emma:literal>
                </emma:interpretation>
                <emma:interpretation id="interp62" emma:lang="en-US" emma:confidence="0">
                  <emma:literal>&amp;</emma:literal>
                </emma:interpretation>
                <emma:interpretation id="interp63" emma:lang="en-US" emma:confidence="0">
                  <emma:literal>D</emma:literal>
                </emma:interpretation>
                <emma:interpretation id="interp64" emma:lang="en-US" emma:confidence="0">
                  <emma:literal>M</emma:literal>
                </emma:interpretation>
              </emma:one-of>
            </emma:emma>
          </inkml:annotationXML>
          <inkml:trace contextRef="#ctx0" brushRef="#br2" timeOffset="186585.6721">154 9797 11223,'36'-32'5160,"-6"16"-387,7 3 129,6-8-1419,23 14-1935,-9-13-387,14 8-644,-3-2-517,-4-1 0,-4 7 0,-14-12-517,6 16-2321,-24-13-1935,-15-5-258,-11-3-129,-2-5-129</inkml:trace>
          <inkml:trace contextRef="#ctx0" brushRef="#br2" timeOffset="186177.6487">238 9455 14706,'11'-14'4902,"-11"14"-129,24 5-129,8 20-3096,-14-7-645,16 16-129,-2-4-257,9 11-517,-4-2 0,2 2 0,1-4 0,-10-5 0,0 2-388,-10-18-644,6 13-1419,-26-29-2451,27 5 0,-27-5-129,9-21-258</inkml:trace>
          <inkml:trace contextRef="#ctx0" brushRef="#br2" timeOffset="186356.6589">688 9569 9675,'-18'-75'5031,"6"45"-258,3 11-387,9 19-903,-36-4-1935,27 17-387,-10 4-258,4 15-516,-6 2 129,0 7-387,-6 3-258,-5-3-516,9 11-1419,-7-11-2451,-4-7-516,-3-6 129,3-5-516</inkml:trace>
          <inkml:trace contextRef="#ctx0" brushRef="#br2" timeOffset="186739.6809">665 9249 13287,'-48'-57'4773,"30"48"0,18 9 129,-5 27-2451,-3-8-903,16 26-515,-5-2-1033,13 21 0,-5 0 0,5 9 0,-4-2 0,1 2 0,-3 3 0,-8-14 0,7 8-3871,-9-8-1418,0 0-258,0-3-258</inkml:trace>
        </inkml:traceGroup>
        <inkml:traceGroup>
          <inkml:annotationXML>
            <emma:emma xmlns:emma="http://www.w3.org/2003/04/emma" version="1.0">
              <emma:interpretation id="{FDFB7084-E44D-4DFA-AFC7-33A8BF149959}" emma:medium="tactile" emma:mode="ink">
                <msink:context xmlns:msink="http://schemas.microsoft.com/ink/2010/main" type="inkWord" rotatedBoundingBox="2636,9962 4545,9935 4559,10913 2649,10939"/>
              </emma:interpretation>
              <emma:one-of disjunction-type="recognition" id="oneOf13">
                <emma:interpretation id="interp65" emma:lang="en-US" emma:confidence="0">
                  <emma:literal>Two</emma:literal>
                </emma:interpretation>
                <emma:interpretation id="interp66" emma:lang="en-US" emma:confidence="0">
                  <emma:literal>two</emma:literal>
                </emma:interpretation>
                <emma:interpretation id="interp67" emma:lang="en-US" emma:confidence="0">
                  <emma:literal>TWO</emma:literal>
                </emma:interpretation>
                <emma:interpretation id="interp68" emma:lang="en-US" emma:confidence="0">
                  <emma:literal>Tao</emma:literal>
                </emma:interpretation>
                <emma:interpretation id="interp69" emma:lang="en-US" emma:confidence="0">
                  <emma:literal>Twos</emma:literal>
                </emma:interpretation>
              </emma:one-of>
            </emma:emma>
          </inkml:annotationXML>
          <inkml:trace contextRef="#ctx0" brushRef="#br2" timeOffset="188136.7608">1524 9315 10191,'-16'-7'4644,"16"7"129,0 0-258,34 19-2064,-34-19-516,64 16-387,-25-16-387,25 7-258,2-7-257,12 2-646,-2-2 0,6 0 0,-7-5 0,-6-1 0,-5 5 0,-14 1 0,-7 0 0,-18 0-904,10 10-2321,-35-10-1677,0 0 0,0 16-516,-14-12 129</inkml:trace>
          <inkml:trace contextRef="#ctx0" brushRef="#br2" timeOffset="188395.7756">2042 9363 13029,'-15'9'5031,"15"-9"-258,-5 30 258,3 7-2838,-10-14-774,12 22-516,-9-2-515,5 10-388,-1 2 0,3 7 0,2 1 0,0 1 0,0 1 0,6-2 0,2-1 0,1-9 0,7 2-517,-12-26-1418,15-1-2838,-3-1-258,0-13-129,6-10-258</inkml:trace>
          <inkml:trace contextRef="#ctx0" brushRef="#br2" timeOffset="188931.8063">2404 9804 15351,'-12'-20'4902,"-18"13"-258,14 7-645,9 16-2838,-9 6-516,7 8-258,0 5-129,7 5-129,0 0-129,2-2-129,7 3-129,4-11 0,9 4-258,-4-16 0,5-1 129,-3-11 129,5-6 258,-4-7 0,1-17 387,1 1 0,-8-14 258,3 7-129,-9-8 129,4 10-129,-8-2-258,2 12-129,-5 18 1,6-16-130,-6 16 0,18 18 0,-2 8-130,3 6 130,4 6 0,6 3 0,3 5 0,0-3 130,0-4-130,2-5 0,-8-11 0,1-7 0,-4-15 0,-2-1 0,-5-24 0,0-9 0,-7-11 0,-2-6 0,-3-5 0,-4-4 0,0 2 0,-4 2 0,-3 14 0,-3 0 0,10 22-517,0-1-4514,0 20-387,12-10 258,9 10-516</inkml:trace>
          <inkml:trace contextRef="#ctx0" brushRef="#br2" timeOffset="189275.8259">3342 9850 15867,'16'0'5031,"-16"0"0,0 0-387,-22-7-3225,14 20-644,-12 3-775,6 12 0,-4 2 0,6 8 0,3 4 0,5 3 0,4-1 0,5-1 0,10-2 0,1-9 0,5-5 0,0-11 0,-1-13 0,3-5 0,-5-23 0,1-10 0,-10-13 0,0-9 0,-9-9 0,0 0 0,-7 4 0,-11 3 0,2 17 0,-10 1 0,26 41-1162,-36-18-3869,16 18-387,1 11 0,3 10-387</inkml:trace>
        </inkml:traceGroup>
        <inkml:traceGroup>
          <inkml:annotationXML>
            <emma:emma xmlns:emma="http://www.w3.org/2003/04/emma" version="1.0">
              <emma:interpretation id="{A2B6F410-628B-4033-AD96-F076331AFF9D}" emma:medium="tactile" emma:mode="ink">
                <msink:context xmlns:msink="http://schemas.microsoft.com/ink/2010/main" type="inkWord" rotatedBoundingBox="5740,9776 8029,9745 8045,10875 5755,10907"/>
              </emma:interpretation>
              <emma:one-of disjunction-type="recognition" id="oneOf14">
                <emma:interpretation id="interp70" emma:lang="en-US" emma:confidence="1">
                  <emma:literal>level</emma:literal>
                </emma:interpretation>
                <emma:interpretation id="interp71" emma:lang="en-US" emma:confidence="0">
                  <emma:literal>lever</emma:literal>
                </emma:interpretation>
                <emma:interpretation id="interp72" emma:lang="en-US" emma:confidence="0">
                  <emma:literal>levee</emma:literal>
                </emma:interpretation>
                <emma:interpretation id="interp73" emma:lang="en-US" emma:confidence="0">
                  <emma:literal>Level</emma:literal>
                </emma:interpretation>
                <emma:interpretation id="interp74" emma:lang="en-US" emma:confidence="0">
                  <emma:literal>bevel</emma:literal>
                </emma:interpretation>
              </emma:one-of>
            </emma:emma>
          </inkml:annotationXML>
          <inkml:trace contextRef="#ctx0" brushRef="#br2" timeOffset="189679.8491">4649 9228 14577,'-5'-22'4773,"-4"-3"129,9 25-129,-4 18-2838,-8 5-903,12 22-387,-2 5-515,2 12-130,0 7 0,9 13 0,2-2 0,7 2 0,-2-4 0,1-5 0,1-2 0,-7-14 0,8 9-517,-19-16-4385,6-13-258,-3-12 129,1-9-258</inkml:trace>
          <inkml:trace contextRef="#ctx0" brushRef="#br2" timeOffset="190064.8711">5049 9944 15351,'70'-17'4902,"-29"8"-129,1-4-258,-4-6-3225,13 6-645,-6-6-258,-1-1 0,-8-3-129,-8 2 1,-10-6-259,-9 4 0,-9-2 0,-14 4 0,-11 1 0,-5 4 0,-2 5 0,-4 8 0,2 3 0,4 7 0,3 9 0,6 7 0,5 6 0,5 1 0,8 7 0,3 1 0,7 4 0,9-3-130,9 2-257,1-11-129,10 6-387,-11-23-1161,11-1-2580,-3-7 0,-4-5-258,-4-5-129</inkml:trace>
          <inkml:trace contextRef="#ctx0" brushRef="#br2" timeOffset="190352.8873">5562 9854 12255,'16'-41'4902,"-16"41"-258,0 0 129,28 3-2193,-28-3-1161,20 36-387,-11-11-258,12 12-386,-5 1-388,9 4 0,-6-1 0,3-3 0,-4-5 0,-1-2 0,-1-14 0,2-8 0,-2-9 0,0-19 0,2-13 0,0-13 0,0-6 0,1-8 0,1-2 0,-2 3 0,3 11 0,-10-2 0,22 18-4387,-15 12-644,5 12-258,-5 7-258</inkml:trace>
          <inkml:trace contextRef="#ctx0" brushRef="#br2" timeOffset="190704.9077">6298 9907 16512,'71'-2'4902,"-32"-10"-129,1-6-129,4 4-3612,-15-11-387,3 4-386,-13-6-259,-8 6 0,-11-1 0,-2 6 0,-16 4 0,-8 5 0,-5 5 0,-3 2 0,-1 9 0,3 9 0,2 6 0,5 3 0,11 7 0,5 3 0,9 4 0,5-2 0,16 4-130,6-7-128,7-1 129,1-10-258,6-4 0,-2-15-129,6 1-516,-17-21-774,17 1-1032,-11-15-1677,-8-17-258,3-6 0,-8-15-387</inkml:trace>
          <inkml:trace contextRef="#ctx0" brushRef="#br2" timeOffset="190928.9203">6821 9462 7998,'-7'-163'4773,"-7"95"387,-4 17-258,-3 3-516,21 48-1677,-41-38-774,41 38-1031,-20 18-904,20 21 0,2 6 0,12 15 0,-1 11 0,6 13 0,1 7 0,3-3 0,2 5 0,-4-8 0,2 1 0,-9-12 0,8 10 0,-20-18-2968,12-7-2450,-12-15 129,1-3-387</inkml:trace>
        </inkml:traceGroup>
        <inkml:traceGroup>
          <inkml:annotationXML>
            <emma:emma xmlns:emma="http://www.w3.org/2003/04/emma" version="1.0">
              <emma:interpretation id="{E4D950C6-73EF-43ED-9FEA-D2BBCAD888C0}" emma:medium="tactile" emma:mode="ink">
                <msink:context xmlns:msink="http://schemas.microsoft.com/ink/2010/main" type="inkWord" rotatedBoundingBox="9090,10001 9133,10660 8970,10671 8926,10012"/>
              </emma:interpretation>
              <emma:one-of disjunction-type="recognition" id="oneOf15">
                <emma:interpretation id="interp75" emma:lang="en-US" emma:confidence="1">
                  <emma:literal>implementation</emma:literal>
                </emma:interpretation>
                <emma:interpretation id="interp76" emma:lang="en-US" emma:confidence="0">
                  <emma:literal>implementations</emma:literal>
                </emma:interpretation>
                <emma:interpretation id="interp77" emma:lang="en-US" emma:confidence="0">
                  <emma:literal>imple menfaHon</emma:literal>
                </emma:interpretation>
                <emma:interpretation id="interp78" emma:lang="en-US" emma:confidence="0">
                  <emma:literal>imple mentatfon</emma:literal>
                </emma:interpretation>
                <emma:interpretation id="interp79" emma:lang="en-US" emma:confidence="0">
                  <emma:literal>imple mentatlon</emma:literal>
                </emma:interpretation>
              </emma:one-of>
            </emma:emma>
          </inkml:annotationXML>
          <inkml:trace contextRef="#ctx0" brushRef="#br2" timeOffset="191461.9509">7823 9724 16899,'21'-21'4902,"-3"13"129,-18 8-258,0 0-3741,12 24-902,-10-7-130,3 12 0,-5 3 0,4 3 0,-1 3 0,-3-4 0,7 8-130,-8-15-4127,1-2-645,0-9-129,0-16-387,0 0 129</inkml:trace>
          <inkml:trace contextRef="#ctx0" brushRef="#br2" timeOffset="191637.9609">7835 9546 13674,'-9'-101'4773,"6"65"0,-1 9-129,2 2-2580,2 25-1290,0 0-645,16 11-645,9 19-2064,-4-3-2064,4 3 0,9 6-258,2 1-258</inkml:trace>
        </inkml:traceGroup>
        <inkml:traceGroup>
          <inkml:annotationXML>
            <emma:emma xmlns:emma="http://www.w3.org/2003/04/emma" version="1.0">
              <emma:interpretation id="{37FFB4E0-7705-42AE-9DF1-B77B44ED65A9}" emma:medium="tactile" emma:mode="ink">
                <msink:context xmlns:msink="http://schemas.microsoft.com/ink/2010/main" type="inkWord" rotatedBoundingBox="9508,9487 12360,9448 12384,11227 9532,11266"/>
              </emma:interpretation>
            </emma:emma>
          </inkml:annotationXML>
          <inkml:trace contextRef="#ctx0" brushRef="#br2" timeOffset="192581.015">8392 9703 16512,'0'0'4773,"0"0"258,3 12-258,-3-12-3483,0 46-902,4-19-388,5 9 0,-2-4 0,2 0 0,-2-4 0,0-8 0,4-4 0,-11-16 0,19 8 0,-19-8 0,22-5-130,-12-13 1,3-1 129,1-6 0,-3-2 129,3-3 1,-5 0-130,3 5 0,-3 0 0,2 7 0,-1 2 0,-10 16 0,24-9 0,-24 9 0,23 6 0,-23-6 0,19 17 0,-19-17 0,16 18 0,-16-18 0,11 18 0,-11-18 0,12 18 0,-12-18 0,0 0 0,24 17 0,-24-17 0,24-1 0,-24 1 0,29-29 0,-17 10 0,6 1 0,-5-2 0,4 6 0,-1 3 0,2 8 0,0 3 0,3 0 0,-1 9 0,1 0 0,2 3 0,-3-1 0,1-1 0,-1-2 0,1-3 0,1-5 0,4 0 0,3-4 0,1-6 0,2-6 0,0-2 0,-4-2 0,-1 1 0,-2 1 0,-7 2 0,-2 3 0,-16 13 0,16-17 0,-16 17 0,0 0 0,0 0 0,0 0 0,16 3 0,-16-3 0,19 31 0,-4-10 0,-1 0 0,4 8 0,-2-4 0,-6-2 0,8 3 0,-16-8 0,14 18-646,-16-20-4385,0 2-258,0-18 129,-21 24-645</inkml:trace>
          <inkml:trace contextRef="#ctx0" brushRef="#br2" timeOffset="226880.9768">9836 9841 7353,'-25'-98'4515,"15"59"-258,10 14 0,3 8-1161,2-8-645,24 21-645,-8-10-516,20 14-258,-7-5-387,12 5-129,-5 0 129,2 5-129,-6 0-128,-1 6-388,-8 1 0,-6 3 0,-6 1 0,-6 1 0,-6-1 0,-4 2 0,-4 0 0,-10 0 0,-9 0 0,-7-6 0,-4 2 0,-9-7-259,0 8-515,-8-15-645,15 12-1419,-8-12-1935,6 0 129,6 0-129,6-7-258</inkml:trace>
          <inkml:trace contextRef="#ctx0" brushRef="#br2" timeOffset="226552.9581">9857 9690 14190,'9'-21'5031,"-9"21"-387,4-16 129,-4 16-2580,0 0-903,0 9-644,0-9-646,0 37 0,-4-9 0,4 13 0,0 7 0,0 15 0,0 6 0,0 9 0,6 2 0,-1 0 0,2-1 0,-1-8 0,2-4 0,-2-11 0,1-10 0,-4-16 0,5-2 0,-8-28 0,7 29-517,-7-29-1289,0 0-2064,0-11-1032,0-7 258,0-5-387,-6-12-129</inkml:trace>
          <inkml:trace contextRef="#ctx0" brushRef="#br2" timeOffset="227265.9989">10368 8874 17286,'14'-45'4902,"-14"45"258,9-23-258,-9 23-4385,2 21-517,5 17 0,-7 10 0,7 18 0,-3 10 0,5 15 0,1 3 0,3 4 0,-1 0 0,1-11 0,-3-5 0,1-11 0,0-5 0,-6-13 0,4-3 0,-9-18 0,11 3-3871,-11-13-1160,-2-1-129,2-21-258</inkml:trace>
          <inkml:trace contextRef="#ctx0" brushRef="#br2" timeOffset="227677.0224">10743 9715 15867,'54'-9'4902,"-21"6"-129,7-5-129,15 8-3225,-16-14-645,9 5-386,-11-3-388,1-1 0,-12 1 0,-6-1 0,-9-3 0,-11 16 0,-2-24 0,-14 13 0,-7 2 0,-6 0 0,-1 7 0,-4 2 0,2 6 0,-2 10 0,4 9 0,3 5 0,8 7 0,5 2 0,6 4 0,8-2 0,2-4 0,16-1 0,7-4 0,9-7 0,5-7-130,4-10-257,10 7-645,-10-14-3354,6-1-387,1-1 129,-4-10-516</inkml:trace>
        </inkml:traceGroup>
        <inkml:traceGroup>
          <inkml:annotationXML>
            <emma:emma xmlns:emma="http://www.w3.org/2003/04/emma" version="1.0">
              <emma:interpretation id="{41152766-8045-4C84-962E-67595B7BCFEA}" emma:medium="tactile" emma:mode="ink">
                <msink:context xmlns:msink="http://schemas.microsoft.com/ink/2010/main" type="inkWord" rotatedBoundingBox="12809,9470 17831,9401 17845,10451 12823,10520"/>
              </emma:interpretation>
            </emma:emma>
          </inkml:annotationXML>
          <inkml:trace contextRef="#ctx0" brushRef="#br2" timeOffset="228557.0727">11691 9546 15222,'0'0'4902,"16"0"-258,-10 16 0,-6-16-3225,5 43-387,-3-20-258,10 9-644,-5-4-130,2 3 0,0-3 0,0-7 0,-2-1 0,-7-20 0,11 23 0,-11-23 0,0 0 0,18-5 0,-11-11-130,-2-7 130,2-6 0,0-1 0,2-6 130,0 4-130,-2 4 0,2 3 0,2 5 0,-11 20 0,27-10 0,-11 11 0,1 15 0,1 6 0,2 1 0,-3 4 0,-1 1 0,-1-1 0,-5-2 0,-3-2 0,1-4 0,-8-19 0,7 27 0,-7-27 0,0 0 0,0 0 0,18 2 0,-18-2 0,24-30 0,-6 3 0,2-10 0,8-3 0,-1-2 0,1 8 0,-6-2 0,1 10 0,-2 10 0,1 9 0,-3 7 0,-3 19 0,-3 6 0,1 2 0,4 8 0,-2-3 0,1 7 0,-8-15-130,14 6-4643,-12-9-258,5-5-129,-16-16 0</inkml:trace>
          <inkml:trace contextRef="#ctx0" brushRef="#br2" timeOffset="228941.0947">12622 9655 14964,'37'-31'5031,"-16"24"-258,8 0-129,12 7-3096,-11-11-516,14 4-516,-6-3-257,3 2-259,-9-4 0,-6-2 0,-10 0 0,-16 14 0,2-25 0,-2 25 0,-32-13 0,0 10 0,-2 3 0,-5 7 0,4 7 0,-1 6 0,6 4 0,7 3 0,7 5 0,9 2 0,7 0 0,3 0 0,13-2 0,6-2 0,6-5 0,0-7-130,6-1-515,-7-17-645,16 4-2193,-13-4-1290,-2-13 129,-1-4-258,0-7-129</inkml:trace>
          <inkml:trace contextRef="#ctx0" brushRef="#br2" timeOffset="229325.1166">13143 9573 10965,'14'-36'4773,"-14"36"-387,0 0 387,0 0-1548,23 16-1419,-23-16-516,11 43-387,-6-20-257,8 5-646,-4-1 0,1 2 0,-1-3 0,-3-3 0,-1-1 0,-5-22 0,7 28 0,-7-28-259,0 0 1,0 0 129,0 0 129,18-19 0,-11-8 129,7-2 129,-1-3 1,4 0-259,-4 0 0,5 6 0,-6 4 0,4 10 0,0 7 0,-16 5 0,27 14 0,-15 9 0,2 5 0,1 3 0,4 6 0,-8-10-646,14 15-1418,-18-19-2064,11-1-903,-1-8 258,1-5-258,4-5-387</inkml:trace>
          <inkml:trace contextRef="#ctx0" brushRef="#br2" timeOffset="230141.1633">13846 9578 12126,'-66'-28'4902,"43"22"-516,23 6 387,-24-5-2193,39 10-1032,4-3-516,26 10-258,1-6-128,18 3-646,2-4 0,9-1 0,-1-4 0,1 0 0,-7 0 0,-10-4 0,-10-1 0,-10-2 0,-12 1 0,-8-1 0,-18 7 0,0 0 0,0-16 0,0 16 0,-18-5 0,18 5 0,-30 0 0,14 9 0,0 3 0,16-12 0,-25 34 0,14-16 0,4 3 0,2-1 0,5 1 0,-2-1 0,2-1 0,4-3-130,-4-16 1,19 23 0,-19-23 129,29 4 0,-13-6 0,2-9 129,1-8 0,3 1 1,-5-3-130,5 3 0,-5 0 0,5 7 0,-3 6 0,3 5 0,-3 0 0,1 9 0,1 9 0,-5-9-388,16 16-2063,-9-15-2193,2-3-516,-3-5 129,4-2-258</inkml:trace>
          <inkml:trace contextRef="#ctx0" brushRef="#br2" timeOffset="229617.1333">14143 9011 16383,'0'-63'4773,"-8"46"129,8 17-129,-21-16-3354,21 32-902,-5 12-517,5 18 0,0 9 0,0 13 0,0 7 0,5 10 0,2 4 0,-1-7 0,2-6 0,-6-8 0,7-2 0,-9-22 0,11 11-2839,-17-26-1934,3-10-387,3-19 129,-20 6-258</inkml:trace>
          <inkml:trace contextRef="#ctx0" brushRef="#br2" timeOffset="230864.2047">15053 8932 17286,'6'-126'4902,"-1"90"0,-5 36 0,0 0-4127,0 32-775,0 29 0,-5 7 0,5 15 0,-4 6 0,4 9 0,0-2 0,7-5 0,4-6 0,-4-14 0,7-3 0,-7-18 0,6-4 0,-13-19-388,9 1-902,-18-24-387,9-4 0,-16-9 129,7-11 258,-21-17-258,8 3 387,-13-12 516,-1 3 774,8 6 645,-10-2 387,21 14 129,-7-2-129,24 27 258,0-20-129,31 20-129,4 0-258,26 0-387,-1 0 129,15 0-129,-6-5-257,4 1-259,-11-3 0,-6 2 0,-14-2 0,-10 5 0,-12 0 0,-20 2 0,21 0 0,-21 0 0,7 15 0,-7-15 0,11 33 0,-6-11 0,4 1 0,-3-2 0,4 6 0,-8-11-646,12 7-515,-14-23-774,11 16-1032,-11-16-1935,0 0 387,0-20-387,0 1 1032,-13-18 1290,12-1 2064,-5-8 1290,-10-13 2064,11-7 1806,0-3 0,-2-7-129,7-4-645,1 17-1548,-1-4-1032,2 17-774,0 9-258,3 14-645,-5 27-1419,25 11-2709,-20 21 0,4 11-258,4 5-387</inkml:trace>
          <inkml:trace contextRef="#ctx0" brushRef="#br2" timeOffset="231191.2234">15959 9356 12255,'0'0'4773,"-9"0"-387,-7 14 129,-7 16-1935,-4-7-1935,9 11-258,-1-2-129,6 4 0,4-4-129,6 0 0,3-7 0,5 0 0,8-9 129,6 0 129,1-11 129,5 2 0,-4-9-258,7-8 1,-5-14-259,2-2 0,-7-8 0,-5-7 0,-3 2 0,-10-7-130,9 21-2321,-11-9-2451,-3 9-129,-7 7-258,12 18 0</inkml:trace>
          <inkml:trace contextRef="#ctx0" brushRef="#br2" timeOffset="232284.2859">16240 9372 13029,'-6'-25'4773,"6"25"-258,0 0 0,8 18-2967,-8-18-645,16 44-258,-8-16-129,10 10-129,-5-3 0,-1 1-258,-1-2-129,-2-6 0,-2-5 129,-2-5-129,-5-18-129,5 18 129,-5-18-387,0 0 387,8-14-129,-3-4 129,0-3 0,4-6 0,2-3 129,1-2 0,1 0 129,-1 3-129,-1 2 129,1 8-129,-5 1 0,-7 18 0,22-9-129,-22 9 129,25 13-129,-11 4 129,2 5-258,3 1 129,5 5-129,-3-1-258,4 5-258,-11-12-1290,13 5-2580,-8-2-258,1-4-258,-1-1-129</inkml:trace>
        </inkml:traceGroup>
        <inkml:traceGroup>
          <inkml:annotationXML>
            <emma:emma xmlns:emma="http://www.w3.org/2003/04/emma" version="1.0">
              <emma:interpretation id="{67634EF2-C8BA-4832-8EB8-EC2C04FE36D6}" emma:medium="tactile" emma:mode="ink">
                <msink:context xmlns:msink="http://schemas.microsoft.com/ink/2010/main" type="inkWord" rotatedBoundingBox="18513,9593 19739,9576 19749,10302 18523,10318"/>
              </emma:interpretation>
              <emma:one-of disjunction-type="recognition" id="oneOf16">
                <emma:interpretation id="interp80" emma:lang="en-US" emma:confidence="1">
                  <emma:literal>using</emma:literal>
                </emma:interpretation>
                <emma:interpretation id="interp81" emma:lang="en-US" emma:confidence="0">
                  <emma:literal>usi mg</emma:literal>
                </emma:interpretation>
                <emma:interpretation id="interp82" emma:lang="en-US" emma:confidence="0">
                  <emma:literal>Using</emma:literal>
                </emma:interpretation>
                <emma:interpretation id="interp83" emma:lang="en-US" emma:confidence="0">
                  <emma:literal>wring</emma:literal>
                </emma:interpretation>
                <emma:interpretation id="interp84" emma:lang="en-US" emma:confidence="0">
                  <emma:literal>asi mg</emma:literal>
                </emma:interpretation>
              </emma:one-of>
            </emma:emma>
          </inkml:annotationXML>
          <inkml:trace contextRef="#ctx0" brushRef="#br2" timeOffset="232920.3223">17442 9350 13545,'7'-17'4644,"-7"17"0,0 0-129,-10 16-3096,-6 1-645,12 14-258,-7-3-258,6 8 129,-4-3-129,9-1-129,0 0 0,0-3-129,7-4 0,6-7 0,5-6-258,3-5 258,6-7-129,1 0 258,0-16-129,6-5 129,-5-8 129,3-4 0,-7-7 258,0 5-258,-8-3 0,-1 8-128,-5 5-130,0 9 0,-11 16 0,16 0 0,-9 13 0,0 12 0,2 5 0,0 2 0,1 2 0,3-2 0,-1-2 0,-1-5 0,-2-6 0,-9-19 0,16 24 0,-16-24 0,21 1 0,-21-1 0,30-21 0,-8-2 0,4-7 0,7-8 0,0-1 0,3 0 0,-4 3 0,2 4 0,-6 9 0,1 9 0,-4 12 0,-4 6 0,-3 15 0,-4 8 0,-2 3 0,-1 4 0,-4 0 0,-5-2 0,-2 0 0,-5-9 0,-1 6-904,-20-13-3998,8-4-129,-5-7 0,3-1-258</inkml:trace>
          <inkml:trace contextRef="#ctx0" brushRef="#br2" timeOffset="233268.3422">18481 9194 13416,'-16'-148'4773,"12"88"-258,4 15 0,0 29-3354,0 16-2193,41 11-3096,-12 12-258,10 13-645,4 1 129</inkml:trace>
          <inkml:trace contextRef="#ctx0" brushRef="#br2" timeOffset="233109.3331">18492 9368 14706,'39'18'4902,"-25"3"-387,-5 15-129,-9-11-3225,9 12-516,-6-1-516,-3-6-1290,0 0-3225,0-1-129,-3-10-258,3-19-387</inkml:trace>
        </inkml:traceGroup>
        <inkml:traceGroup>
          <inkml:annotationXML>
            <emma:emma xmlns:emma="http://www.w3.org/2003/04/emma" version="1.0">
              <emma:interpretation id="{990DE76A-EDC0-42F0-8285-0FA2C83CC815}" emma:medium="tactile" emma:mode="ink">
                <msink:context xmlns:msink="http://schemas.microsoft.com/ink/2010/main" type="inkWord" rotatedBoundingBox="20192,9882 22260,9854 22282,11482 20214,11510"/>
              </emma:interpretation>
            </emma:emma>
          </inkml:annotationXML>
          <inkml:trace contextRef="#ctx0" brushRef="#br2" timeOffset="234244.398">19066 9320 13674,'11'20'5031,"-4"12"-387,-3-13 129,-4-3-3354,3 13-516,-3-11-258,4 5-258,-4-6-129,1 1-129,-1-18-129,0 29-129,0-29 129,0 17 0,0-17 0,0 0 0,0 0 129,20 0 0,-11-16 129,3-1 0,1-8 1,3-2-259,-4-3 0,6 3 0,-5 2 0,4 4 0,1 5 0,3 9 0,6 7 0,3 2 0,4 14 0,7 5 0,11 4 0,5 3 0,8-1 0,8 0 0,4-6 0,6-7 0,3-7 0,-1-7 0,-5-1 0,-5-15 0,-7-8 0,-15-6 0,-12-5 0,-13-6 0,-12 0 0,-12 3 0,-4 5 0,-14 4 0,-6 10 0,-3 6 0,0 11 0,0 2 0,3 13-259,1 1 1,6 7 0,-1-1 0,9 0-129,-1-4 129,6-16 0,0 23 0,0-23 129,18 5 0,-18-5 129,30-4 0,-12-8 129,2 3 0,-1-2-129,-1 6 129,0 5 0,-2 5-129,0 17 0,-2 13 129,-2 13 0,4 13-129,2 12 129,0 12 0,0 13 0,1 12 0,1 6 0,3 5 129,-3-4-129,1 1 129,-5-10 130,2-8-388,-8-15 0,-2-15 0,-7-19 0,-1-8 0,-3-15 0,-10-6 0,-6-12 0,-6-3 0,-4-7 0,-3-7 0,-5-9 0,-7-9 0,-4-5 0,-6-11 0,-3-10 0,-1-12 0,-3-15 0,4-11 0,7-10 0,15-10 0,21 4 0,14 0 0,39 9 0,30 5 0,38 20 0,26 9-517,38 28-2837,0 0-1935,3 6 129,-5 3-387,-14 2 0</inkml:trace>
        </inkml:traceGroup>
      </inkml:traceGroup>
    </inkml:traceGroup>
    <inkml:traceGroup>
      <inkml:annotationXML>
        <emma:emma xmlns:emma="http://www.w3.org/2003/04/emma" version="1.0">
          <emma:interpretation id="{8F0CA948-6271-41E1-A770-14D97A5CD8E2}" emma:medium="tactile" emma:mode="ink">
            <msink:context xmlns:msink="http://schemas.microsoft.com/ink/2010/main" type="paragraph" rotatedBoundingBox="2972,11395 8981,11297 9010,13090 3002,131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067311D-001F-4D40-BEB7-2C5AE2C19D96}" emma:medium="tactile" emma:mode="ink">
              <msink:context xmlns:msink="http://schemas.microsoft.com/ink/2010/main" type="inkBullet" rotatedBoundingBox="2976,11611 3493,11602 3505,12318 2988,12327"/>
            </emma:interpretation>
            <emma:one-of disjunction-type="recognition" id="oneOf17">
              <emma:interpretation id="interp85" emma:lang="en-US" emma:confidence="0">
                <emma:literal>•</emma:literal>
              </emma:interpretation>
            </emma:one-of>
          </emma:emma>
        </inkml:annotationXML>
        <inkml:trace contextRef="#ctx0" brushRef="#br2" timeOffset="238892.6639">1988 11040 10449,'2'-46'4773,"-2"30"-129,0 16-258,0-23-1290,0 23-1935,-2 27-645,-1 10-258,-5 9 0,3 13-129,-2 7 0,2 8 129,-1 3-258,3-6 129,1-5-258,2-15 258,0-8-129,0-13 258,0-10-129,0-20 0,0 0 129,0 0 0,9-36 0,-6-3 0,-3-12 129,6-8-258,-3-7 129,-1-2-129,0 4-516,-2 4-387,0 12 129,-123 34 774,134 15 0,10 26-129,6 18 129,7 10-258,3 12 903,4 10 0,3-2-644,134-19-130,-146-11 0,-5-9 0,-6-10 0,-5-6 0,-16-20 0,25 18 0,-25-18 0,9-36 0,-9-14 0,0-7 0,0-12-646,0 69 1,0 0 645,-11-160-903,8 80 129,-8-2-129,9 34 516,-10 11-516,12 37-3354,0 0-129,0 0-129,0 35-387</inkml:trace>
      </inkml:traceGroup>
      <inkml:traceGroup>
        <inkml:annotationXML>
          <emma:emma xmlns:emma="http://www.w3.org/2003/04/emma" version="1.0">
            <emma:interpretation id="{4CC7F9BC-D61E-4B96-9A12-0E0CB397CEF9}" emma:medium="tactile" emma:mode="ink">
              <msink:context xmlns:msink="http://schemas.microsoft.com/ink/2010/main" type="line" rotatedBoundingBox="3961,11379 8981,11297 9010,13090 3991,13172"/>
            </emma:interpretation>
          </emma:emma>
        </inkml:annotationXML>
        <inkml:traceGroup>
          <inkml:annotationXML>
            <emma:emma xmlns:emma="http://www.w3.org/2003/04/emma" version="1.0">
              <emma:interpretation id="{556452F3-B023-43C7-B27B-420224BDA92A}" emma:medium="tactile" emma:mode="ink">
                <msink:context xmlns:msink="http://schemas.microsoft.com/ink/2010/main" type="inkWord" rotatedBoundingBox="3961,11379 8981,11297 9010,13090 3991,13172"/>
              </emma:interpretation>
              <emma:one-of disjunction-type="recognition" id="oneOf18">
                <emma:interpretation id="interp86" emma:lang="en-US" emma:confidence="0">
                  <emma:literal>at</emma:literal>
                </emma:interpretation>
                <emma:interpretation id="interp87" emma:lang="en-US" emma:confidence="0">
                  <emma:literal>al</emma:literal>
                </emma:interpretation>
                <emma:interpretation id="interp88" emma:lang="en-US" emma:confidence="0">
                  <emma:literal>as</emma:literal>
                </emma:interpretation>
                <emma:interpretation id="interp89" emma:lang="en-US" emma:confidence="0">
                  <emma:literal>a</emma:literal>
                </emma:interpretation>
                <emma:interpretation id="interp90" emma:lang="en-US" emma:confidence="0">
                  <emma:literal>an</emma:literal>
                </emma:interpretation>
              </emma:one-of>
            </emma:emma>
          </inkml:annotationXML>
          <inkml:trace contextRef="#ctx0" brushRef="#br2" timeOffset="241250.7987">5829 11448 7869,'23'-86'4386,"-32"45"129,-16 11-258,-12 10-387,-19-8-2193,15 24-645,-14-4-129,11 11-387,-2 8 0,8 8-258,4 6 0,11 5-129,4 1 0,10 3-129,4-2 129,5-2-129,0 0 0,7-5 129,3-4-129,5-5 0,-15-16 129,33 13 129,-15-13-129,7-11 387,-2-25-1032,9 8-129,-7-13 258,4 13-387,-29 28 258,0 0 516,51-50-903,-28 36 258,4 14-387,-4 25 1161,0-20 1548,9 46-903,-3-3-129,1 4 0,-3-9-129</inkml:trace>
          <inkml:trace contextRef="#ctx0" brushRef="#br2" timeOffset="241479.8118">6058 11531 14061,'62'-163'-3225,"-21"70"258,-19-17 516,-10 3 4386,8 16 387,-13-1 387,7 26 129,-14 2-258,9 27 0,-9-1-516,0 38-516,0 0-387,3 27-645,-3 7 0,0 76-774,0-37 1419,4 23-129,-1 0 0,12 7-129</inkml:trace>
          <inkml:trace contextRef="#ctx0" brushRef="#br2" timeOffset="239305.6875">3029 11270 10449,'-9'-70'4773,"-5"42"-129,-8 5-129,1-8-1806,21 31-1419,-41 0-516,25 15-258,-4 11-258,6 15-129,2 6-129,3 8 0,4 2 0,5 1 0,0-4 0,5-5 0,6-8 129,3-7-129,-2-9 129,6-7 129,-18-18 129,32 9 0,-32-9 129,34-29 129,-23-19-774,-1-7-387,-4-12 258,-3-5-387,-3 72 0,-3-149-258,-12 81-129,5 15-387,-6 32-2967,0 12 258,16 9-258,-22 16-387</inkml:trace>
          <inkml:trace contextRef="#ctx0" brushRef="#br2" timeOffset="239999.7272">3317 11154 14061,'21'-20'4902,"-21"20"-258,13 22 0,-20-1-3096,7 25-774,0 1-129,8 15 0,-4 0-258,1 4-129,1-2-258,-1-5 0,0-8-129,-3-10 129,2-9 0,-4-12-129,0-20 0,0 0 129,0 0-129,-13-22 129,10-13 0,-1-17 0,1-10 0,3-13 0,0-6 0,9-1 129,15-16-129,5 12 0,-1 12 129,6 13-129,-2 17 129,5 17-258,-3 11 258,5 13-387,-15 13 258,0 10 0,-2 1-129,-4 4 129,-10-2-129,-4 4 129,-4-2-129,-14 0 0,-9-2 0,-8 0 0,-2-3 0,-1-3 0,2-2 0,2-3 129,5-3-129,3 3 129,6 1-129,6 3 129,3 2 0,5 5 0,2 3 129,3 3-129,15 6 258,5-1 0,16 5 0,4 0 129,12 2 0,2-3-129,9 1-128,-7-4-130,-1-1 0,-10-5 0,-7-4 0,-10-6 0,-10-3 0,-5-2 0,-16-14 0,11 24-1162,-20-23-3611,9-1-258,-16 2 0,16-2-129</inkml:trace>
          <inkml:trace contextRef="#ctx0" brushRef="#br2" timeOffset="240863.7766">4274 12077 29928,'12'-80'-645,"20"38"-258,25 13-903,141-3-903,-111 9-1290,11-4-129,17 1-258,8-6-258</inkml:trace>
          <inkml:trace contextRef="#ctx0" brushRef="#br2" timeOffset="243831.9464">4973 11787 11739,'-2'-28'5031,"2"28"-516,-5-16 387,5 16-2193,0 0-1419,0 0-387,0 25-387,-2 1 129,2 15-516,0 0 259,4 14-388,1 2 0,2 9 0,-2-4 0,3 4 0,-5-5 0,-1-6 0,-2-4 0,-2-6 0,-12-10 0,-6-8 0,-8-7 0,-8-11 0,-5-8 0,-5-1 0,-2-12 0,-5-13 0,1-3 0,-1-12-388,10 14-902,-9-8-3483,13 0-387,6 6 129,2 5-387</inkml:trace>
          <inkml:trace contextRef="#ctx0" brushRef="#br2" timeOffset="243200.9103">4471 11983 11997,'-17'-20'4902,"17"20"-516,0 0 129,0 0-2580,1-17-774,22 17-129,-3-13-387,19 6 258,6-9-387,17 4 129,5-4-515,10 0-130,-4 0 0,0 3 0,-6 4 0,-10-1 0,-5 10-646,-29-4-3740,-2 4-645,-21 0 0,0 0-258</inkml:trace>
          <inkml:trace contextRef="#ctx0" brushRef="#br2" timeOffset="240566.7596">4909 11300 13287,'28'-85'4644,"-28"42"-258,-9 7 129,-8 15-3354,-21-4-516,3 16-258,-11 4-129,3 7-129,-3 15-129,3 12 0,4 6 0,9 5 0,5 4 0,9-1 0,5 1 0,6-5 0,5-3-129,3-6 258,8-9-129,5-5 0,5-10 129,6-6 0,0-14 129,12-33-903,5-2 129,-5-8 0,2 0 0,-41 57-129,0 0 645,66-105-516,-45 58-258,4 21 0,-25 26 774,11 19 0,-9 24 0,-1 16-129,1 14 258,0 12-129,2 109 2322,-3-59-1161,15 16-129,-7 1 129,13 9-129</inkml:trace>
          <inkml:trace contextRef="#ctx0" brushRef="#br2" timeOffset="244688.9954">6005 11394 10320,'-45'-42'4644,"45"42"129,-14-24-258,14 24-1677,41-5-1419,-7 3-774,19 2-516,6 6-516,1-6-903,13 8-1161,-11-6-2193,-6-2 129,-5 0-387,-14 0-387</inkml:trace>
          <inkml:trace contextRef="#ctx0" brushRef="#br2" timeOffset="244508.9851">6263 10857 13029,'19'-59'5289,"-10"36"-129,-4 2-258,-5 21-2064,0-18-1419,0 18-1289,-1 21-130,-3 15 0,-7 5 0,4 14 0,-2 9 0,2 14 0,0 4 0,5 5 0,1-3 0,1 0 0,0-6 0,0-9 0,5-5 0,-2-14 0,1-4 0,-4-16 0,4-1 0,-4-29-775,1 20-3611,-1-20-903,-10 0 387,10 0-645,-25-36 0</inkml:trace>
          <inkml:trace contextRef="#ctx0" brushRef="#br2" timeOffset="245252.0276">6576 11311 9417,'17'-6'4902,"-17"6"-129,31-3-129,-8-13-1161,16 16-1806,-9-15-516,18 8-387,-2-12-258,10 3-129,-5-7 0,3 1-129,-12-4 0,-6 1-128,-15 0-130,-17 3 0,-8 5 0,-21 1 0,-10 9 0,-8 5 0,0 4 0,-3 10-130,5 13 1,6 5 0,10 8 0,9 10 129,5 0 0,7 3 0,4 1 0,8-2 129,6-6-129,7-3 129,4-11 0,5-7 1,4-8-130,7-8 0,5-7 0,6-11 0,3-12 0,5-7 0,4-11 0,4-6 0,0-6 0,-1 1 0,-5 3 0,-5 4 0,-1 6 0,-5 9 0,-8 12 0,-4 11 0,-7 7 0,-2 11 0,-5 10 0,-2 9 0,-7 8 0,0 4 0,-5 3 0,-6 1 0,-5-2 0,-2-3 0,-12-3 0,-9-8 0,-4-2 0,-15-19 0,4 7-4903,-8-9-515,3 2 258,1-7-516</inkml:trace>
          <inkml:trace contextRef="#ctx0" brushRef="#br2" timeOffset="242068.8455">7204 11259 27993,'163'-91'0,"-101"63"-129,-14 22-516,-48 6-129,-5 47-3354,-29-3 516,1 10-645,-10-5 0</inkml:trace>
        </inkml:traceGroup>
      </inkml:traceGroup>
    </inkml:traceGroup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0:55.4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CFE2C0-A599-47E1-947D-D4C4BBB27D9D}" emma:medium="tactile" emma:mode="ink">
          <msink:context xmlns:msink="http://schemas.microsoft.com/ink/2010/main" type="inkDrawing" rotatedBoundingBox="7735,2513 11741,2471 11741,2536 7736,2578" semanticType="underline" shapeName="Other"/>
        </emma:interpretation>
      </emma:emma>
    </inkml:annotationXML>
    <inkml:trace contextRef="#ctx0" brushRef="#br0">-19 56 7998,'-16'0'4644,"16"0"0,0 0-258,0 0-2064,14-2-387,23 2-903,1 0-129,24 5-258,13-3 0,24 5-129,15-3-129,19 4 129,13-6-258,25 0 0,19-2 129,20 0-129,7-4 0,7 1-129,2-1 129,9 1-129,-9 1 130,-13 2-259,-24 0 0,-20 0 0,-21 0 0,-17 0 0,-19-5 0,-17-1 0,-12-3 0,-6 2 0,-8-2 0,-3 2 0,-6 0 0,-8 0 0,-4 7 0,-21-11-2323,1 11-2708,-28 0-129,21-5-516,-21 5 0</inkml:trace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1:06.1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2FEB9FB-483F-45AB-8784-85344E79975A}" emma:medium="tactile" emma:mode="ink">
          <msink:context xmlns:msink="http://schemas.microsoft.com/ink/2010/main" type="inkDrawing" rotatedBoundingBox="18039,3731 21822,4033 21813,4144 18030,3842" semanticType="underline" shapeName="Other">
            <msink:sourceLink direction="with" ref="{2D7908E5-D549-492A-98AC-8233892A8057}"/>
          </msink:context>
        </emma:interpretation>
      </emma:emma>
    </inkml:annotationXML>
    <inkml:trace contextRef="#ctx0" brushRef="#br0">76 60 2580,'0'0'3483,"0"0"129,11-11 0,-11 11-1677,0 0-258,0 0-645,5-23 0,-5 23-129,0 0-129,16-9 0,-16 9 0,0 0 129,0 0-129,0 0 0,11-18-258,-11 18-258,0 0 0,0 0-258,0 0-129,0 0-129,-11 2 129,11-2-129,0 0 0,-23 11 0,23-11 129,0 0 0,-18 7 258,18-7-129,0 0 129,-18 1 258,18-1-129,-16 0 0,16 0 129,-16 0-129,16 0 258,0 0-258,-19 0 129,19 0 0,0 0 0,0 0 0,0 0 0,0 0-129,0 0 0,0 0 129,0 0-129,0 0 0,0 0 0,0 0 0,0 0 0,0 0-129,0 0 0,0 0 129,0 0-129,0 0 0,0 0 0,10 8-129,-10-8 129,0 0-129,0 0 0,0 0 129,0 0-129,0 0 0,16 8 0,-16-8 0,0 0 0,0 0 129,16 8-129,-16-8 0,0 0 129,16 5-129,-16-5 0,0 0 129,20 5-129,-20-5 0,16 4 0,-16-4 0,23 7 0,-23-7 129,30 11-129,-8-6 0,-1 2 129,4 0-129,3 2 0,6-2 0,5 2 0,11-4 0,9 3 0,10-1 0,9 0 0,13-2 0,7 0 0,10 1 130,8-1-130,7 2-130,5-3 130,7 1 0,2 2 0,0 0 0,2 2 0,-2 0 0,0 2 0,-2-2 0,-7 1 0,-2-1 130,-5-2-130,-5 0 0,-8-1 0,-6-3 0,-6 1 0,-11 1 0,-8 2 0,-8-1 0,-5 1 0,-4-2 0,-3 2 0,-1-1 0,-5-1 0,-1-3 0,-4 1 0,-1-3 0,-6 2 0,-11 0 0,1 0-388,-29-2-515,35 9-2838,-35-9-1548,0 0 258,-25 7-516,-1-6-516</inkml:trace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1:10.2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7908E5-D549-492A-98AC-8233892A8057}" emma:medium="tactile" emma:mode="ink">
          <msink:context xmlns:msink="http://schemas.microsoft.com/ink/2010/main" type="writingRegion" rotatedBoundingBox="18233,2258 22781,2203 22793,3226 18245,3281">
            <msink:destinationLink direction="with" ref="{92FEB9FB-483F-45AB-8784-85344E79975A}"/>
          </msink:context>
        </emma:interpretation>
      </emma:emma>
    </inkml:annotationXML>
    <inkml:traceGroup>
      <inkml:annotationXML>
        <emma:emma xmlns:emma="http://www.w3.org/2003/04/emma" version="1.0">
          <emma:interpretation id="{6C2D2D9F-5E73-4397-835B-B9E21BF85201}" emma:medium="tactile" emma:mode="ink">
            <msink:context xmlns:msink="http://schemas.microsoft.com/ink/2010/main" type="paragraph" rotatedBoundingBox="18233,2258 22781,2203 22793,3226 18245,3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A10D21-FF57-4167-ABBE-B2F993007B87}" emma:medium="tactile" emma:mode="ink">
              <msink:context xmlns:msink="http://schemas.microsoft.com/ink/2010/main" type="line" rotatedBoundingBox="18233,2258 22781,2203 22793,3226 18245,3281"/>
            </emma:interpretation>
          </emma:emma>
        </inkml:annotationXML>
        <inkml:traceGroup>
          <inkml:annotationXML>
            <emma:emma xmlns:emma="http://www.w3.org/2003/04/emma" version="1.0">
              <emma:interpretation id="{7717CDA4-59BB-4D29-A9B9-A673209F9EEE}" emma:medium="tactile" emma:mode="ink">
                <msink:context xmlns:msink="http://schemas.microsoft.com/ink/2010/main" type="inkWord" rotatedBoundingBox="18233,2258 22781,2203 22793,3226 18245,3281"/>
              </emma:interpretation>
              <emma:one-of disjunction-type="recognition" id="oneOf0">
                <emma:interpretation id="interp0" emma:lang="en-US" emma:confidence="0">
                  <emma:literal>Fizz</emma:literal>
                </emma:interpretation>
                <emma:interpretation id="interp1" emma:lang="en-US" emma:confidence="0">
                  <emma:literal>Frizz</emma:literal>
                </emma:interpretation>
                <emma:interpretation id="interp2" emma:lang="en-US" emma:confidence="0">
                  <emma:literal>Eliz</emma:literal>
                </emma:interpretation>
                <emma:interpretation id="interp3" emma:lang="en-US" emma:confidence="0">
                  <emma:literal>Fayez</emma:literal>
                </emma:interpretation>
                <emma:interpretation id="interp4" emma:lang="en-US" emma:confidence="0">
                  <emma:literal>Fritz</emma:literal>
                </emma:interpretation>
              </emma:one-of>
            </emma:emma>
          </inkml:annotationXML>
          <inkml:trace contextRef="#ctx0" brushRef="#br0">17134 2059 11868,'-23'21'4902,"32"-1"-387,18-13 129,21 9-2967,-4-16-516,20 12-516,0-4-516,4-8-1032,10 0-3612,-12 0 0,-5 0-258,-8 0-516</inkml:trace>
          <inkml:trace contextRef="#ctx0" brushRef="#br0" timeOffset="-196.0112">17238 2009 12900,'-7'-16'5160,"-1"-9"-387,8 25 258,0 0-3096,-17-14-1032,17 14-258,0 0-387,-4 20 129,1-1-258,1 13 0,2 6 0,0 8-129,0 5 129,0 3-129,7-1 0,0-1 0,2-4 0,-2-9-129,0-5-129,-2-9 0,1-2-129,-6-23-129,9 25-516,-9-25-903,0 0-1419,0-18-1548,0-4 0,0-10-129,0 2 1290,-11-29 1548,9 10 1161,-5-6 1806,-9-8 1935,4 5 2064,5 6 0,-1 4-387,-2-4-1161,10 29-1032,0-12-516,10 19-516,1-6-387,18 12-129,-1-1-258,11 4-129,4 1-129,0 3-258,1 3-387,-12 0-1032,12 0-3096,-20 9 0,-24-9-258,10 23-387</inkml:trace>
          <inkml:trace contextRef="#ctx0" brushRef="#br0" timeOffset="241.0134">17946 2103 15609,'28'-1'4902,"-8"-3"0,8 4-387,-1 0-3612,12 0-516,-4 0-129,5 0-258,-5 4-258,-8-4-258,1 16-645,-28-16-1935,0 0-1806,-10 16 129,-10-4-387,-12 1-387</inkml:trace>
          <inkml:trace contextRef="#ctx0" brushRef="#br0" timeOffset="397.0227">18027 2228 8385,'-26'9'4644,"1"12"129,25-21-387,7 32-1548,-7-32-1290,37 18-516,-8-14-258,13 4-387,8 0-387,5-8-516,22 5-1419,-6-5-2709,2-4 129,0-6-516,-4-1-129</inkml:trace>
          <inkml:trace contextRef="#ctx0" brushRef="#br0" timeOffset="1413.0808">18723 1604 13803,'0'0'5418,"19"-16"-516,10 16 258,-1-4-3741,19 4-645,2 0-129,16 4-129,0-3-386,8 1-130,-2 0 0,1 1 0,-8-1 0,-9 0 0,-5 3-259,-20-5-773,12 13-3225,-42-13-1032,27 21 387,-27-21-774</inkml:trace>
          <inkml:trace contextRef="#ctx0" brushRef="#br0" timeOffset="1102.0628">18833 2013 9030,'0'-18'4773,"0"18"258,0 0-258,13-29-1419,10 29-1677,-23 0-645,35 0-258,-15 2-129,7 12-129,-6-1-258,0 5 0,-5 5-129,-5 2-129,-6 1 0,-5 5-129,-3-3-129,-13-3 0,0 0 0,-4-6 0,2-1 0,-1-5 0,19-13 0,-25 18 258,25-18-129,0 0 0,0 0 129,0 0 0,0 0 0,25-11 0,-2-3 0,5-4 129,4-4-129,6 1 129,-3-6-129,3 3 129,-8-1 0,-2 2-129,-8-1 129,-6 5-129,-8 1 129,-6 2-129,0 16 129,-15-20 0,-2 15-129,-1 5 129,0 2-129,-2 12 129,3 6 0,2 8 0,3 8 0,7 5 0,5 3-129,0 6 129,10 0-129,8-2-129,5 0 0,0-9-129,8-3 0,-7-15-387,10 6-774,-14-20-3483,1-7 0,-21 0-129,23-18-387</inkml:trace>
          <inkml:trace contextRef="#ctx0" brushRef="#br0" timeOffset="1858.1063">19637 1943 13416,'55'25'5031,"-24"-7"0,-3 0-258,2 16-3354,-7-13-774,11 7-258,-7-3-258,1-2 0,-3-5 0,0-5 0,-3-10 0,-5-3-129,-1-5 129,-1-11 0,-7-7 0,1 0 129,-2 0 0,-1 1 0,-4 4 1,-1 2-259,-1 16 0,0 0 0,0 0 0,0 9 0,0 22 0,0 9 0,-3 10 0,-1 7 0,1 5 0,-1-1 0,-3-1 0,0-8 0,-2-4 0,-2-14-259,4 1-515,-16-24-2580,23-11-1806,-25 20-129,25-20-129,-23-6-258</inkml:trace>
          <inkml:trace contextRef="#ctx0" brushRef="#br0" timeOffset="2103.1203">19767 1628 11094,'0'-17'5031,"9"-1"0,-9 18-129,32 0-2064,-16 0-1935,14 5-387,2 1-129,6-3-258,3 6-516,-6-9-2322,10 0-2193,-3 2 0,-1 0-387,-2-1-387</inkml:trace>
          <inkml:trace contextRef="#ctx0" brushRef="#br0" timeOffset="2618.1497">20616 1975 11223,'0'0'5160,"0"0"-387,0 0 258,12-10-2709,13 10-1161,-6 0-258,17 0-258,0 0-129,8 3-129,2 3-258,2 4 129,-5 1-258,-7 5 129,-8 5-129,-10 6 0,-13 1-129,-7 4 0,-15 4-129,-14 0 0,-2 4 0,-10-4-129,0 1 129,-3-6-129,7 1 129,1-6 0,10-1 129,7-3 0,6-3 0,8-1 258,6-2 0,1-16 0,17 27 129,8-15-129,2-5 129,9 2 0,1-4-129,0-1-129,1 1-516,-17-5-3483,4-5-903,-25 5 0,16-18-516</inkml:trace>
          <inkml:trace contextRef="#ctx0" brushRef="#br0" timeOffset="2793.1598">20660 2422 10449,'85'-2'4386,"-37"0"-129,11 2-903,-9 0-4515,-6-9-2580,8 4-387,-20-16-258,2-1-387</inkml:trace>
          <inkml:trace contextRef="#ctx0" brushRef="#br0" timeOffset="3023.1729">20833 1616 13803,'21'0'5547,"16"0"-258,24 2-387,-6-2-3483,32 3-645,2-3-258,9 0-258,-4 0-387,-7-5-387,-5 5-774,-29 0-3741,-12 2 0,-25 3-516,-16-5 129</inkml:trace>
        </inkml:traceGroup>
      </inkml:traceGroup>
    </inkml:traceGroup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1:34.3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8691015-B15B-47DF-A376-5C45D11ECEE9}" emma:medium="tactile" emma:mode="ink">
          <msink:context xmlns:msink="http://schemas.microsoft.com/ink/2010/main" type="inkDrawing" rotatedBoundingBox="20224,4413 23985,4468 23984,4530 20223,4475" shapeName="Other"/>
        </emma:interpretation>
      </emma:emma>
    </inkml:annotationXML>
    <inkml:trace contextRef="#ctx0" brushRef="#br0">13 6 2451,'-20'0'3870,"20"0"645,0 0-516,0 0-903,0 0-903,0 0-645,0 0-516,0 0 0,0 0-387,0 0 129,0 0-387,9 0 129,-9 0-129,18 2 0,-18-2 0,29 2-129,-13-2 0,5 0 0,0 0 0,4 0 0,-2 0-129,6 0 0,-6 0 129,4 0-129,-1 0-129,1 0 129,1 0 0,4 0-129,4 0 129,5 0 0,2-2 0,3 0-129,2 1 129,0-1 0,-4 0-129,1 2 129,-11 0-129,-4 0 129,-7 0-129,-2 0 129,-5 0-129,-16 0 129,29 2-129,-13-2 129,0 2-129,3-1 129,3 3-129,1-2 0,2 1 0,1 3 129,3-1-129,-1 2 0,1-2 0,-1 1 0,1-1 0,-3 0 0,1-1 0,-2-1 129,-2-1-129,2 0 0,-2 0 0,4 0 0,0-1 129,1-1-129,2 0 0,2 0 0,2 0 0,2 0 0,-1 0 0,-1 0 0,-2 0 0,-2 0 0,1 0 129,-3 0-129,-3 0 0,-2 0 0,0 0 0,0 2 0,-1-2 0,-1 0 0,0 2 0,-3-2 0,2 0 0,-3 0 0,3 0 0,-2 0 0,1 0 0,1 0 0,1 0 0,2 0 0,-1 0 0,1 0 0,0 0 0,-3-2 0,1 2 0,-2-2 0,1 1 0,0 1 0,-1-2 0,3 0 0,-5 0 0,3 2 0,-1-2 0,-3 2 0,0 0 0,0 0 0,-16 0 0,29 0-129,-29 0 258,28 0-129,-28 0 0,32 0 0,-14 0 0,0 2 0,3-2-129,1 0 129,1 0 0,2 0 0,1 0 0,1 0 0,0 0 129,1 0-129,4 0 0,2 0 0,2 0 0,3 0 0,-2-2 0,4-1 0,2 1 0,-1 0 0,1 2 0,-2-1 0,0 1 0,0 0 0,-2 0 0,2-2 0,-2 2 0,-2 0 0,2-2 0,-3 2 0,1 0 0,-3 0 0,2 0 129,-2 0-129,-4 0 0,-2 0 0,-1 0 129,0 0-129,-4 0 0,0-2 0,-4 2 0,3-2 0,-4 2 0,-18 0-258,30 0-387,-30 0-3225,0 0-1032,0 0 0,0 0-258,-14 11-903</inkml:trace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0:10.2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5058119-19F9-4EEA-B305-98AA265B3DF5}" emma:medium="tactile" emma:mode="ink">
          <msink:context xmlns:msink="http://schemas.microsoft.com/ink/2010/main" type="inkDrawing" rotatedBoundingBox="13973,1115 16501,1197 16500,1234 13972,1153" shapeName="Other"/>
        </emma:interpretation>
      </emma:emma>
    </inkml:annotationXML>
    <inkml:trace contextRef="#ctx0" brushRef="#br0">12844 499 14448,'80'-18'4644,"-30"18"258,7 0-258,30 4-3225,5-3-387,47 8-387,18-7-129,26 3-129,14-3-257,13 2-130,2-1 0,-2 3 0,-14-1 0,-27 2 0,-27 2 0,-30-4 0,-12 17-2839,-35-17-2063,-17-1 0,-25-4-516,-23 0-129</inkml:trace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0:50.3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19D1CF-8298-406D-90F0-540752550D72}" emma:medium="tactile" emma:mode="ink">
          <msink:context xmlns:msink="http://schemas.microsoft.com/ink/2010/main" type="writingRegion" rotatedBoundingBox="1570,2335 1408,5979 399,5934 560,2290"/>
        </emma:interpretation>
      </emma:emma>
    </inkml:annotationXML>
    <inkml:traceGroup>
      <inkml:annotationXML>
        <emma:emma xmlns:emma="http://www.w3.org/2003/04/emma" version="1.0">
          <emma:interpretation id="{D16A18CD-F460-4A96-865F-24C013EE9330}" emma:medium="tactile" emma:mode="ink">
            <msink:context xmlns:msink="http://schemas.microsoft.com/ink/2010/main" type="paragraph" rotatedBoundingBox="1570,2335 1408,5979 399,5934 560,22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71A660-3C75-46E3-8E3F-A4598B171A54}" emma:medium="tactile" emma:mode="ink">
              <msink:context xmlns:msink="http://schemas.microsoft.com/ink/2010/main" type="line" rotatedBoundingBox="1570,2335 1408,5979 399,5934 560,2290"/>
            </emma:interpretation>
          </emma:emma>
        </inkml:annotationXML>
        <inkml:traceGroup>
          <inkml:annotationXML>
            <emma:emma xmlns:emma="http://www.w3.org/2003/04/emma" version="1.0">
              <emma:interpretation id="{D2892C62-04B0-45D8-8466-A02ACD5B21CA}" emma:medium="tactile" emma:mode="ink">
                <msink:context xmlns:msink="http://schemas.microsoft.com/ink/2010/main" type="inkWord" rotatedBoundingBox="1256,5349 1229,5971 678,5947 706,5325"/>
              </emma:interpretation>
              <emma:one-of disjunction-type="recognition" id="oneOf0">
                <emma:interpretation id="interp0" emma:lang="en-US" emma:confidence="0">
                  <emma:literal>&amp;</emma:literal>
                </emma:interpretation>
                <emma:interpretation id="interp1" emma:lang="en-US" emma:confidence="0">
                  <emma:literal>$</emma:literal>
                </emma:interpretation>
                <emma:interpretation id="interp2" emma:lang="en-US" emma:confidence="0">
                  <emma:literal>•</emma:literal>
                </emma:interpretation>
                <emma:interpretation id="interp3" emma:lang="en-US" emma:confidence="0">
                  <emma:literal>!</emma:literal>
                </emma:interpretation>
                <emma:interpretation id="interp4" emma:lang="en-US" emma:confidence="0">
                  <emma:literal>;</emma:literal>
                </emma:interpretation>
              </emma:one-of>
            </emma:emma>
          </inkml:annotationXML>
          <inkml:trace contextRef="#ctx0" brushRef="#br0">-358 5108 12513,'57'-4'4515,"-16"-10"-1290,32 2-3225,17 10-3354,-1-16-903,32 7-258</inkml:trace>
          <inkml:trace contextRef="#ctx0" brushRef="#br0" timeOffset="-147.0084">-419 4784 12900,'-5'-46'5031,"5"26"-258,2 4 129,-2 16-3096,23-19-903,6 17-258,-3-3-129,8 5-129,-2 3-129,4 13 0,-6 4-129,-3 8 0,-8 6 1,-8 5-130,-9 0 0,-2 6 0,-15-1 0,-8 1 0,-2-3 0,-3-3-259,-1-1 1,4-6 0,8-2 0,4-3 129,8-2 0,5-6-129,12 1 258,10-6-129,4-3 129,5-2-129,4 0-258,-8-9-645,14 0-2193,-15 0-1548,-6-13-258,-20 13-129,16-30-645</inkml:trace>
          <inkml:trace contextRef="#ctx0" brushRef="#br0" timeOffset="-1235.0706">-490 1840 12642,'29'-32'5031,"-8"18"-258,4 1 0,-9-4-3096,21 17-774,-8-7-258,6 7-129,-8 3-258,5 11-129,-7 4 0,-5 5 129,-4 4-258,-6 3 0,-6 4-258,-4 0 129,-4 3-129,-10-3 0,0 1 0,-8-6-129,5-2 129,-5-10 0,8-1 129,-2-7-129,16-9 129,0 0 129,0 0 0,-5-23 0,12 0 129,14-5-129,8-10 129,8-1 0,8-4 0,4-3-129,3 0 129,1 1-129,-3 5 0,-5 8 0,-12 0 0,-6 10 0,-15 6-129,-12 16 258,0 0-258,-12-2 258,-9 6-129,-2 14 129,-1 5 0,0 5-129,2 6 129,4 5-129,10 2 258,4 4-258,4 1 129,9 4-129,14 3 0,9-1-129,14 6-258,-1-10-645,21 9-2967,-8 0-774,3-3-258,-4 1-258</inkml:trace>
          <inkml:trace contextRef="#ctx0" brushRef="#br0" timeOffset="-636.0364">-630 3060 13545,'12'-17'4773,"-12"17"0,20 0-258,-20 0-3225,28 14-774,-28-14-129,38 35-129,-15-11-129,2-1 0,1 2-129,-1-4-129,0 0 129,-2-8-129,0-4 0,-3-6 129,1-3-129,-21 0 0,27-28 129,-16 5 129,-4-6 0,2 2 258,-8-5-129,5 9 129,-6-2 0,0 25-129,0-24 129,0 24-129,0 0 0,5 35-129,-5 4 1,2 11-130,-2 9 0,0 10 0,-5 6 0,-3 1 0,0 4-130,-5-7-128,4 4-645,-12-17-2322,7 3-1548,3-8-387,-1-4 129,-1-3-387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25.7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E22785E-98DC-40C7-95F7-961B0919E7CC}" emma:medium="tactile" emma:mode="ink">
          <msink:context xmlns:msink="http://schemas.microsoft.com/ink/2010/main" type="inkDrawing" rotatedBoundingBox="3506,8610 15820,7987 15826,8118 3512,8741" semanticType="underline" shapeName="Other">
            <msink:sourceLink direction="with" ref="{AEEA548D-A982-46F0-B353-8B4FC2FE2726}"/>
          </msink:context>
        </emma:interpretation>
      </emma:emma>
    </inkml:annotationXML>
    <inkml:trace contextRef="#ctx0" brushRef="#br0">0 681 8772,'-16'-16'3999,"7"0"258,9 16-387,0 0-2451,0 0-258,20-13 0,-4 2-258,14 11-258,5-8 0,21 6-129,4-5 0,22 3-129,9-1 0,21 3 0,7-3 0,32 1-129,16-3 129,27-2-258,21 0 129,40-1-129,24-6 129,29 0-258,33-8 129,20 3-129,15-6 129,24 2-129,7-5 0,9 4 129,4-5-129,7 1 129,-2 0 129,6 3-129,1-1 0,2 1 0,0 4 129,-2 5-129,-8 2 0,-8 5 0,-16 2-129,-10 4 130,-19 2-130,-24 1 0,-16-2 0,-27 1 0,-23-3-130,-26-3 1,-33 1-258,-39-7-258,-17 12-1161,-45-11-2709,-32-1-258,-32 1-258,-27-2 0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4:25.69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658044-E1E3-4A2B-8A0C-95A9A8DF583C}" emma:medium="tactile" emma:mode="ink">
          <msink:context xmlns:msink="http://schemas.microsoft.com/ink/2010/main" type="writingRegion" rotatedBoundingBox="1769,647 18907,349 18995,5414 1857,5713"/>
        </emma:interpretation>
      </emma:emma>
    </inkml:annotationXML>
    <inkml:traceGroup>
      <inkml:annotationXML>
        <emma:emma xmlns:emma="http://www.w3.org/2003/04/emma" version="1.0">
          <emma:interpretation id="{81530FA9-8EE6-409A-B485-3A28B044A4A5}" emma:medium="tactile" emma:mode="ink">
            <msink:context xmlns:msink="http://schemas.microsoft.com/ink/2010/main" type="paragraph" rotatedBoundingBox="1769,647 18907,349 18938,2134 1800,24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096AF0-609F-4CFA-BEA5-59E847A8AEE3}" emma:medium="tactile" emma:mode="ink">
              <msink:context xmlns:msink="http://schemas.microsoft.com/ink/2010/main" type="line" rotatedBoundingBox="1769,647 18907,349 18938,2134 1800,2432"/>
            </emma:interpretation>
          </emma:emma>
        </inkml:annotationXML>
        <inkml:traceGroup>
          <inkml:annotationXML>
            <emma:emma xmlns:emma="http://www.w3.org/2003/04/emma" version="1.0">
              <emma:interpretation id="{FE5583AB-AA19-4943-96BE-10D276451BF2}" emma:medium="tactile" emma:mode="ink">
                <msink:context xmlns:msink="http://schemas.microsoft.com/ink/2010/main" type="inkWord" rotatedBoundingBox="1772,849 4590,799 4612,2058 1794,2107"/>
              </emma:interpretation>
              <emma:one-of disjunction-type="recognition" id="oneOf0">
                <emma:interpretation id="interp0" emma:lang="en-US" emma:confidence="0">
                  <emma:literal>NOR</emma:literal>
                </emma:interpretation>
                <emma:interpretation id="interp1" emma:lang="en-US" emma:confidence="0">
                  <emma:literal>NOIR</emma:literal>
                </emma:interpretation>
                <emma:interpretation id="interp2" emma:lang="en-US" emma:confidence="0">
                  <emma:literal>NOH</emma:literal>
                </emma:interpretation>
                <emma:interpretation id="interp3" emma:lang="en-US" emma:confidence="0">
                  <emma:literal>11019</emma:literal>
                </emma:interpretation>
                <emma:interpretation id="interp4" emma:lang="en-US" emma:confidence="0">
                  <emma:literal>Nor.</emma:literal>
                </emma:interpretation>
              </emma:one-of>
            </emma:emma>
          </inkml:annotationXML>
          <inkml:trace contextRef="#ctx0" brushRef="#br0">-3 22 8772,'0'-26'4902,"0"26"129,0 0-258,7 19-2193,-3-1-1161,19 19-516,-2 1-129,13 15-129,2 1 0,8 13-258,1 1 0,4 5-129,-1-2 0,4 5-129,-2-5 129,1 2-129,-3-5-129,1-6 129,-3-5-129,-4-9 0,-4-5-129,-4-11 0,-4-2-129,-12-16-258,3 6-258,-21-20-1419,0 0-2838,0 0-258,0-11 0,0 11-258</inkml:trace>
          <inkml:trace contextRef="#ctx0" brushRef="#br0" timeOffset="-380.0216">35 140 4773,'3'-20'5160,"-3"20"-129,0-18-129,0 2-1677,0 16-645,0 0-903,0 0-516,0 0-258,0 0-258,0 0-258,0 31 0,-5-1-129,5 14-129,-2 8 129,2 12-129,0 13 129,0 4-129,7 8 0,-2 2-129,4 0 258,-2-6-258,-1-8-129,1-8 129,-4-12 0,1-9-129,-2-12 0,0-15 0,-1-3-129,-1-18-129,4 16 0,-4-16-129,0 0-258,-5-23-387,5 23-1161,0-40-2580,-6 5-129,1-8 0,0-7-516</inkml:trace>
          <inkml:trace contextRef="#ctx0" brushRef="#br0" timeOffset="349.02">700 241 12771,'0'-16'5289,"2"-5"-516,-2 21 258,0 0-3870,0 0-387,10 16-129,1 12-129,-6 6 0,6 14-258,-2 7 129,3 13-258,1 7 129,-1 6-258,1 5 129,1-3-129,0-1-129,-1-7 129,1-6-258,-5-10-129,5-4-258,-11-19-516,21 3-2967,-21-12-1161,2-8 0,-5-19-258</inkml:trace>
          <inkml:trace contextRef="#ctx0" brushRef="#br0" timeOffset="812.0463">1454 327 9675,'-28'-48'5289,"8"33"-129,-5 10-387,2 16-1677,-9 3-1806,16 21-645,-5 5-129,5 15-258,3 9 0,6 12-258,5 10 0,2 1-129,13 0 129,4-3 0,10-6-129,3-11 0,2-8 129,4-16 129,-2-13-129,3-12 129,-5-15 129,2-3 0,-6-19 0,1-10 129,-8-15 0,-1-11-129,-10-16-128,-1-4-130,-9-9 0,0-3 0,-9-2 0,-10 6 0,-2 4 0,-10 12 0,1 15 0,-7 6-130,3 23-644,-7-2-903,14 25-3354,-6 0-387,4 14 0,6 9-387</inkml:trace>
          <inkml:trace contextRef="#ctx0" brushRef="#br0" timeOffset="1932.1105">2096 633 2451,'-5'-107'4386,"5"69"0,-2 1-903,-2 0-774,10 15-129,-1-13-516,27 19-129,-9-14-387,27 15-516,-4-6-516,17 10 0,-5 1 0,12 6-258,-6 4-129,0 0 129,-4 9-258,-5 5 129,-8 2-129,-10 2 129,-9 2 0,-8 3-129,-11-2 129,-9 2-129,-5 2 129,-17-2-258,-3 0 258,-8-1-258,-7-1 0,-2-5 129,-5-2-129,-2-5 0,1 0 0,-4-5 129,2-4-129,0 0-129,4 0 129,-2-4-258,9 2 0,-5-7-516,19 9-1290,-9 0-2193,9 2-387,7 4 0,18-6-516</inkml:trace>
          <inkml:trace contextRef="#ctx0" brushRef="#br0" timeOffset="1536.0879">2126 327 8385,'2'-29'4644,"-2"11"258,0 18-516,0 0-1290,-5 13-1548,7 19-645,-2 0-258,1 23-129,-1 9 0,0 14-258,0 2 129,6 8-387,1-1 0,0-4-129,2-1-129,2-16 0,3-11-258,-5-16 129,3-1-258,-12-38-387,4 32-774,-13-32-1290,9 0-1290,-18-24-516,4-2 129,3-3-387</inkml:trace>
          <inkml:trace contextRef="#ctx0" brushRef="#br0" timeOffset="2243.1283">2505 615 11352,'16'0'5289,"-5"10"-516,1 12 129,-3-1-3225,16 25-516,-9-1-516,9 12-129,-4-4-258,3 6 0,-1-4-258,-2-7-129,0-2-387,-8-19-516,14 0-3741,-17-8-129,-10-19-258,13 23-387</inkml:trace>
        </inkml:traceGroup>
        <inkml:traceGroup>
          <inkml:annotationXML>
            <emma:emma xmlns:emma="http://www.w3.org/2003/04/emma" version="1.0">
              <emma:interpretation id="{313D8395-C85C-4C6B-8F5B-899094AE7409}" emma:medium="tactile" emma:mode="ink">
                <msink:context xmlns:msink="http://schemas.microsoft.com/ink/2010/main" type="inkWord" rotatedBoundingBox="5349,585 18907,349 18938,2134 5380,2370"/>
              </emma:interpretation>
              <emma:one-of disjunction-type="recognition" id="oneOf1">
                <emma:interpretation id="interp5" emma:lang="en-US" emma:confidence="1">
                  <emma:literal>Implementation</emma:literal>
                </emma:interpretation>
                <emma:interpretation id="interp6" emma:lang="en-US" emma:confidence="0">
                  <emma:literal>Implementation _</emma:literal>
                </emma:interpretation>
                <emma:interpretation id="interp7" emma:lang="en-US" emma:confidence="0">
                  <emma:literal>Implementable on</emma:literal>
                </emma:interpretation>
                <emma:interpretation id="interp8" emma:lang="en-US" emma:confidence="0">
                  <emma:literal>Implementation -</emma:literal>
                </emma:interpretation>
                <emma:interpretation id="interp9" emma:lang="en-US" emma:confidence="0">
                  <emma:literal>Implementati on</emma:literal>
                </emma:interpretation>
              </emma:one-of>
            </emma:emma>
          </inkml:annotationXML>
          <inkml:trace contextRef="#ctx0" brushRef="#br0" timeOffset="6484.3709">7870 556 9159,'0'0'5160,"0"0"-129,0 0-387,0 0-774,21 21-2967,-19-3-129,9 11-129,-6-1-258,1 6-129,-3 2-258,-1-6-129,3 0-129,-5-12 0,4-2 0,-4-16 0,0 0 129,19-23-129,-8-11 387,1-5 0,3-9 0,1 3 129,-2-3 0,2 13 0,-2 1 0,0 14 0,2 10 0,4 10 0,-2 5-129,0 14 0,-1 5 0,1 2-129,-4 6 0,-1-1 0,-4 4-129,-4-5-258,2 4-129,-7-11 129,2 0 0,-2-23 0,2 24 0,-2-24 129,0 0 258,14-24 129,-11-2 129,8-3 129,-2-6 0,4 4 0,-5-2 0,8 10 0,-3-2-129,5 10 0,1 3 0,3 10-129,1 2 0,2 7 0,1 8-129,5 4 0,-1 4 0,0 0-129,2 4-129,-4-4 0,8 2-129,-2-11-129,7 1 0,-4-15-258,11 0 0,-11-17 0,13 0 0,-16-14 129,3 5 129,-17-10 129,-4 10 129,-14-1 258,-4 5 129,2 22 258,-39-23 0,12 23 0,-3 2 129,5 16-129,-3 0 129,8 16 0,2-2-129,15 12 129,3 2-258,9 8 129,8-5-129,15 3 0,8-8-258,2-6-129,8-6-129,-4-18-516,11 6-1032,-11-20-2838,-5-20-258,-3-8-129,-8-10-258</inkml:trace>
          <inkml:trace contextRef="#ctx0" brushRef="#br0" timeOffset="6884.3938">9330 512 12384,'-3'30'5160,"3"-3"-258,0 5 0,0-8-3096,3 23-645,-1-8-645,4 5-129,-3 1-516,-3-10-258,7 3-258,-7-15 0,4 2-129,-4-25 129,0 0 129,0 0 258,16-32 258,-6 0 258,-2-18 258,8 4 258,-8-15 0,10 15 0,-7-6-129,5 19-129,-5-3-129,3 16-129,-14 20 0,30-3-129,-14 12 0,4 19 1,-3 10-130,3 4 0,0 12-259,-4-3 1,1 6-258,-8-14-258,11 10-645,-20-31-1548,5 2-2193,-5-24 387,23 4-645,-8-18-129</inkml:trace>
          <inkml:trace contextRef="#ctx0" brushRef="#br0" timeOffset="7956.4551">9764 392 12642,'-19'-5'5031,"19"5"-387,37 9 258,15 9-3870,-2-11 0,21 9-387,0-11 0,18 2-387,7-7 129,16 0 0,11-9-258,15-1 129,7-4 0,-1-2 0,-6-2-258,-10 4 129,-21 1-129,-25 2 0,-27 1-129,-32 1 129,-23 9-129,-21-11 0,-15 11 0,-10 0 0,-2 2-129,0 9 129,4 3 129,3 0-387,10 7 387,7 1-129,6 1 0,4 2 0,6 1 129,8-2-129,0 0 129,8-2 0,6-6 0,5-4 0,3-5 129,3-5 0,1-2 0,3-10 129,-4-6 0,3-2 129,-5-2-258,2 6 129,0 0-129,0 7 0,-2 5 1,2 2-130,0 7 0,0 7 0,3 0-130,-1-1-128,3-2 0,-1-10-129,8 1-387,-7-14-258,22 3-1032,-17-25-2709,13-7 0,2-9-129,0-10-129,-2-19 1935,4 10 1806,-19-16 1290,-8-15 1548,0 8 3741,-11 6-516,-5 6 129,-5 11-129,-2 28-1806,-8-7-1161,6 48-516,0 0-387,15 41-386,-10 16-517,11 21 0,-4 9 0,8 13 0,-2 5 0,3 3 0,-1-1 0,-3-7 0,1-3 0,-5-13 0,1-2-388,-7-22-515,5-3 0,-12-32-129,4 4-903,-18-29-2193,1-20-516,-8-14 0,-8-10-387</inkml:trace>
          <inkml:trace contextRef="#ctx0" brushRef="#br0" timeOffset="7132.408">10113-186 14448,'57'-87'5031,"-30"85"129,-6 13-387,0 46-3225,-10-4-903,7 22 129,-11 2-386,4 4-388,-8 3 0,3 3 0,-1 0 0,-3-1 0,3 3-130,-5-16-1031,11 15-903,-15-25-2451,4-8-645,-5-20-129,-1-11-258</inkml:trace>
          <inkml:trace contextRef="#ctx0" brushRef="#br0" timeOffset="8220.4702">11910 444 12384,'14'-18'5031,"34"18"-387,20-5 387,31 5-3096,-3-11-516,20 8-516,-6-10-129,2 8-258,-14-6-386,-14 4-130,-24 2 0,-17 5 0,-20 0 0,-23 0 0,9 25 0,-9-2 0,-9 7 0,2 7 0,3 8 0,-1 1 0,5 13-904,0-20-773,21 7-3225,-8-7-258,6-7 0,-3-16-258</inkml:trace>
          <inkml:trace contextRef="#ctx0" brushRef="#br0" timeOffset="8386.4797">12918 238 12126,'-30'-184'5160,"16"108"-516,3 14 129,4 7-1677,5 28-2580,2 27-645,0 0-1032,2 18-2838,3 19-645,6 7-129,5 8-387</inkml:trace>
          <inkml:trace contextRef="#ctx0" brushRef="#br0" timeOffset="3009.1722">3967 234 9030,'-7'-34'5031,"7"34"-258,-7-21-129,7 21-1806,0 0-1419,-5 20-516,5 15-387,0 4 0,3 15-129,3 6-129,4 13 0,3 7-129,1 2-129,0 3-129,1-6-258,2-1 0,-8-19-258,7 1-129,-16-33-1290,4-4-2838,-4-23 129,-9 0-258,-5-9-387</inkml:trace>
          <inkml:trace contextRef="#ctx0" brushRef="#br0" timeOffset="3271.1871">3596 179 9804,'-15'-21'4773,"15"-3"-129,0 24-258,27 0-2709,-27 0-774,48-1-129,-16-5-129,18 6-258,2-3 0,10-1-258,11-1-129,1-4-387,12 9-774,-17-2-3612,4 2 387,-12 0-645,-15 6 0</inkml:trace>
          <inkml:trace contextRef="#ctx0" brushRef="#br0" timeOffset="3526.2017">3729 874 10449,'5'47'4902,"8"-29"-129,6-1-129,15 10-3354,-5-16-516,17 5-258,7-7-387,8-9-774,21 10-1290,-1-10-2709,3 0 0,0-7-258,-4-7-516</inkml:trace>
          <inkml:trace contextRef="#ctx0" brushRef="#br0" timeOffset="4864.2782">4748 609 7740,'0'0'4773,"27"-1"129,-27 1-516,20 10-903,-4 19-2580,-9-3-129,9 12-258,-6-1-258,3 6-129,-3 0-129,-2-8-129,-1-1-129,-4-9 0,4-4 0,-7-21-129,0 0 129,16-3 0,-5-20 129,-2-10 258,0-7 129,5-1 0,-5-9 258,3 7-258,-6 0 258,3 11-129,-4 6-129,2 10-129,-7 16 0,0 0 0,25 10-129,-13 17 0,3 7 0,1 3 0,2 6 0,1 0 0,-1 1-129,0-8 0,-2-2-129,-4-11 129,2-4-129,-14-19 129,23 6 0,-23-6 129,22-24 0,-8 1 258,-3-14 0,5 1 0,-2-6 129,4 4-129,-4-1 0,0 9-129,0 3 129,1 8-258,1 8 129,0 11-129,1 5 0,1 17 0,2 6-129,3 6 258,0 2-258,0 3 129,0 0 0,-1-4 0,-1-6 0,-3-10 0,1-8 0,-1-11-129,0 0 129,1-18 0,3-10 129,1-8-129,-2-5 129,2-3 0,-1-2 0,-4 6 0,-2 3 0,-4 9 0,-3 5 0,-9 23 0,0 0-129,0 0 129,18 16-129,-15 21 129,4 7-129,1 13 0,-1 6 0,2 4 129,1 3-129,3-1 129,-3 0-129,3-6 0,-3-1-129,-1-7 129,2-2 0,-4-8-129,-2-4 0,-1-11-129,0-5 129,-4-25-258,0 25 129,0-25-129,0 0-258,-15-23 129,10 1-129,-9-15 0,7-2 0,-8-16 129,7-6 129,-3-14-129,6 6 129,-4-11-258,5 5 387,-1-1-129,3 10 129,-2 4-129,4 10 258,0 13 129,6 2 258,6 15 129,2 1 129,11 16 0,0-4 258,11 9-129,-6 0 0,9 12 0,-7-1-129,6 8-129,-10 1 0,-3 3-129,-9 0 0,-4 4-129,-8-2 0,-4-2 0,-7 0-258,-13-7-129,1 5-516,-22-8-3483,3-6-387,-4-2-387,-6-5-258</inkml:trace>
          <inkml:trace contextRef="#ctx0" brushRef="#br0" timeOffset="5236.2995">6538-223 13803,'16'-11'5160,"5"22"-258,-17 16-129,6 22-3870,-6 3-387,8 19 0,-3 4-129,4 12-129,-3 2 0,1 3-258,5 1 129,-2-2-258,1-2 129,-1-8-129,0-6 0,-2-13-258,4-3-129,-8-21-387,9 8-1290,-10-30-2709,-7-16 0,0 0-258,0 0-258</inkml:trace>
          <inkml:trace contextRef="#ctx0" brushRef="#br0" timeOffset="5612.321">6845 743 9030,'68'-11'4773,"-23"2"258,1-5-516,4-9-1290,10 10-2193,-12-10-516,2 7 0,-11-9-258,-5 4 0,-16-4 0,-9 6-129,-9-3-129,0 22 129,-36-26-258,6 20 129,-4 6-129,-2 6 0,3 11 0,1 10 129,5 9-129,7 5 0,10 7 0,4 1 129,6 5 0,13-3 0,8-1-129,9-5 258,8-4-129,6-8 0,8-6-129,1-11-387,16 5-1806,-5-14-2322,-1-7 0,-3 0-516,-5 0-387</inkml:trace>
          <inkml:trace contextRef="#ctx0" brushRef="#br0" timeOffset="8680.4965">13662 405 13545,'0'0'5160,"0"0"-645,-16-9 129,-7 16-3225,-9 4-774,9 12-387,-6 0 0,9 5-258,3 3 0,10 3 129,7-1-129,0 1 129,10-4-129,6-5 129,2-3 0,3-10 0,1-8-129,-1-4-129,0-16-129,-3-20-387,7 9-1032,-12-15-2838,6-1 129,-1 0-516,1 4-129</inkml:trace>
          <inkml:trace contextRef="#ctx0" brushRef="#br0" timeOffset="8980.5137">13818 389 14577,'18'7'5031,"-18"-7"-387,5 28 0,-5-28-2967,13 24-774,-6-8-258,11 5-129,-2 0-386,2 2-130,1 2-259,-5-5-128,4 3 129,-18-23-129,27 25 129,-27-25 129,23 3 0,-23-3 258,27-16 0,-11 2 258,-2-4-129,4 4 0,-18 14-129,32-16 0,-16 16-129,1 7 0,3 13-258,-4-1-258,13 15-645,-15-9-3483,21 4-258,4-6-129,13-4-387</inkml:trace>
          <inkml:trace contextRef="#ctx0" brushRef="#br0" timeOffset="9271.5303">15222 490 14448,'34'-28'5289,"-10"21"-258,5-2-258,26 9-3483,0-2-387,31 2 0,15-2-773,23 2-130,15 0 0,18-2 0,8 1 0,2-3 0,-7-1 0,-14-1 0,-16 1 0,-23-2 0,-18 2 0,-23-4 0,-18 5 0,-25-14-1033,-4 15-3740,-19 3-387,0 0 129,0-25-774</inkml:trace>
        </inkml:traceGroup>
      </inkml:traceGroup>
    </inkml:traceGroup>
    <inkml:traceGroup>
      <inkml:annotationXML>
        <emma:emma xmlns:emma="http://www.w3.org/2003/04/emma" version="1.0">
          <emma:interpretation id="{9459EA09-6F40-4D91-A82B-95D0920ADCCC}" emma:medium="tactile" emma:mode="ink">
            <msink:context xmlns:msink="http://schemas.microsoft.com/ink/2010/main" type="paragraph" rotatedBoundingBox="2845,3381 16006,3424 15999,5519 2838,5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9C0057-F06C-4A0A-A337-20F33ADD26B8}" emma:medium="tactile" emma:mode="ink">
              <msink:context xmlns:msink="http://schemas.microsoft.com/ink/2010/main" type="line" rotatedBoundingBox="2845,3381 16006,3424 15999,5519 2838,5476"/>
            </emma:interpretation>
          </emma:emma>
        </inkml:annotationXML>
        <inkml:traceGroup>
          <inkml:annotationXML>
            <emma:emma xmlns:emma="http://www.w3.org/2003/04/emma" version="1.0">
              <emma:interpretation id="{F20CF29F-D4B3-4DEE-8B53-F038C992FE81}" emma:medium="tactile" emma:mode="ink">
                <msink:context xmlns:msink="http://schemas.microsoft.com/ink/2010/main" type="inkWord" rotatedBoundingBox="2845,3381 16006,3424 15999,5519 2838,5476"/>
              </emma:interpretation>
              <emma:one-of disjunction-type="recognition" id="oneOf2">
                <emma:interpretation id="interp10" emma:lang="en-US" emma:confidence="0">
                  <emma:literal>F=A+B()(ceD)E</emma:literal>
                </emma:interpretation>
                <emma:interpretation id="interp11" emma:lang="en-US" emma:confidence="0">
                  <emma:literal>FLATBED) E</emma:literal>
                </emma:interpretation>
                <emma:interpretation id="interp12" emma:lang="en-US" emma:confidence="0">
                  <emma:literal>FLATBED E</emma:literal>
                </emma:interpretation>
                <emma:interpretation id="interp13" emma:lang="en-US" emma:confidence="0">
                  <emma:literal>1==A+B()(ceD)E</emma:literal>
                </emma:interpretation>
                <emma:interpretation id="interp14" emma:lang="en-US" emma:confidence="0">
                  <emma:literal>F=A+B()(ceD) E</emma:literal>
                </emma:interpretation>
              </emma:one-of>
            </emma:emma>
          </inkml:annotationXML>
          <inkml:trace contextRef="#ctx0" brushRef="#br1" timeOffset="33396.9102">3836 2625 10320,'28'-43'4773,"-28"43"-129,0 0-129,-14 9-1419,-18 18-2064,2 21-645,-15 14 258,1 27-129,-13 16 129,0 21 0,-5 4-129,8 11 0,8-1-129,14 4-257,16-7-130,16-5 0,30-8 0,27-12 0,25-7 0,27-12 0,35-2-775,7-29-1031,21-3-2967,8-15-258,7-17-129,7-15-258</inkml:trace>
          <inkml:trace contextRef="#ctx0" brushRef="#br1" timeOffset="31471.8001">4465 3041 14706,'0'-16'5031,"0"16"-129,-12 4-258,-4 17-3612,9 18-387,-6 2-258,5 11 0,-7 1-129,5 6-129,1-4-129,0-4 0,4-3 0,-3-7-129,3-5 129,0-8-129,1-6 129,4-22-129,-5 21 0,5-21 129,0 0-129,-13-14 129,13-7 0,0-6 0,0-7-129,9-12 129,6-8 129,4-6-129,2-4 129,6 0-129,0 2 129,1 3 0,-5 4 129,1 14 0,-7 7 0,-1 13-128,-7 5-130,-9 16 0,0 0 0,22-7 0,-22 7 0,16 24 0,-6 3 0,4 12 0,2 8 0,4 9 0,3 5 0,0 5 0,-1 3 0,3-3 0,-2 0 0,2-8 0,-4-1 0,0-10 0,-1-5 0,-6-6 0,0-8 0,-7-8 0,4-2 0,-11-18-1420,0 0-3482,0 0-387,-21-9 129,1-5-516</inkml:trace>
          <inkml:trace contextRef="#ctx0" brushRef="#br1" timeOffset="31652.8104">4588 3504 9804,'-23'-24'4773,"23"24"129,2-17-516,14 17-1161,3 0-2322,19 0-516,3 0-387,7 0-1290,18-2-3096,-2 2-129,-2 0-258,0 0-258</inkml:trace>
          <inkml:trace contextRef="#ctx0" brushRef="#br1" timeOffset="31937.8268">5195 3404 13287,'48'-4'4902,"-22"3"0,3 1-258,10 0-3096,-9 0-774,15 0-258,-4 0-258,7 0-129,2-2-129,-2-3-387,5 5-387,-16-16-1419,4 7-2580,-9-4 0,-9 1-387,-23 12 129</inkml:trace>
          <inkml:trace contextRef="#ctx0" brushRef="#br1" timeOffset="32149.8389">5632 3176 13545,'-17'-3'5160,"-3"10"-129,15 9-129,5 18-3354,0-8-516,1 17-258,-1-2-129,8 7-515,-3 2-130,4 0 0,3 3 0,-5-7-517,11 8-515,-14-12-2967,10-1-1032,0-3 129,0-10-387,2-3-516</inkml:trace>
          <inkml:trace contextRef="#ctx0" brushRef="#br1" timeOffset="32852.8791">6298 3251 16383,'10'-21'4902,"-10"21"387,0 0-516,9 23-3870,-11 11-516,1 14-257,-6 0-130,5 12 0,-2-1 0,4 0 0,0-6 0,0-10 0,6-8 0,-3-6 0,2-12 0,-5-17 0,0 0 0,9-10 0,-5-21-130,-2-8 130,-2-10-129,0-12 0,0-5 129,3-5-129,3 0 258,2 3-129,16 1 0,8 12 129,1 10-129,5 15 129,1 14 1,0 16-130,-5 5 0,-6 18 0,-19 16-130,-9 1 1,-7 2-129,-16-3-258,-4 4 0,-8-13 0,8 1-129,-9-14 129,11 1 0,1-11 129,24-7 129,-18 9 258,18-9 0,9 0 258,7 0 129,16 4 0,3-4 129,15 10 0,-2-1 129,11 9-129,-4 0-129,2 7 0,-7 0-129,-4 5-128,-10 0-130,-10 4 0,-8-2 0,-11 2 0,-7-6 0,-14 1 0,-15-6 0,-10-4 0,-9-3 0,-12-7 0,-4 2 0,-20-11-2581,2 0-2579,-1 0 129,3-2-387,-2-3-129</inkml:trace>
          <inkml:trace contextRef="#ctx0" brushRef="#br1" timeOffset="33831.935">6821 2787 12771,'69'0'4902,"-23"18"-129,8 12 129,-8 9-3096,27 34-516,-11 5-516,6 22-129,-10 5-258,-6 12 130,-11 6-517,-9 0 0,-13-3 0,-15-9 0,-4 1-388,-23-27-1934,-7 1-2322,-10-13-516,-4-17 0,-8-13-258</inkml:trace>
          <inkml:trace contextRef="#ctx0" brushRef="#br1" timeOffset="29892.7098">1136 2888 9417,'3'-18'4902,"-3"18"129,0 0-387,0 0-645,0 0-2580,0 0-387,13 27-258,-13 1-129,0 13-129,0 4-128,0 15-388,0 4 0,0 6 0,0 3 0,0-2 0,0-2 0,1-3 0,3-6 0,1-6 0,1-8 0,1-7 0,-2-7 0,0-7 0,-1-7 0,-4-18 0,5 21 0,-5-21 0,0 0 0,0 0 0,0 0-388,-10-32-515,10 14-516,-13-28-1290,13 2-2322,-3-10 129,-3-8-129,3-4-129</inkml:trace>
          <inkml:trace contextRef="#ctx0" brushRef="#br1" timeOffset="30136.7238">1070 2998 7353,'-2'-55'4773,"2"36"129,9 3-258,5-7-774,18 23-1548,-14-22-774,23 19-387,-6-8-516,13 6 0,0-6-387,6 7 0,1-1-129,4 2 0,-4 1-258,-2 0 0,-1 2-129,-10 0-258,1 4-516,-27-1-2967,0 6-1032,-16-9 258,0 28-645,-18-4-258</inkml:trace>
          <inkml:trace contextRef="#ctx0" brushRef="#br1" timeOffset="30387.7381">1257 3347 13029,'-2'18'5160,"2"-18"-258,10 5 0,-10-5-3096,27 0-645,-9 0-387,9 0-258,-1 0-129,8 0-257,3 4-260,1-4-257,8 9-1032,-5-9-3354,7 0-258,0 0-129,2 0-387</inkml:trace>
          <inkml:trace contextRef="#ctx0" brushRef="#br1" timeOffset="30638.7525">2128 3351 16512,'46'0'4902,"-19"0"0,0 7-645,-4-7-3483,11 5-258,-4-3-387,0-2-387,0 7-387,-12-7-516,9 5-2193,-27-5-1677,0 0 258,0 18-645,-11-9-129</inkml:trace>
          <inkml:trace contextRef="#ctx0" brushRef="#br1" timeOffset="30803.7619">2128 3518 9159,'-34'25'4515,"34"-25"0,0 23-387,29-7-2064,-6-13-774,21 8-645,4-4-645,11-7-1290,18 0-2193,10 0-774,0 0-387,16 0 0,4-10-516</inkml:trace>
          <inkml:trace contextRef="#ctx0" brushRef="#br1" timeOffset="34264.9599">8493 2749 11223,'-2'-55'4644,"2"55"0,-27-21-129,9 16-2193,10 24-1161,-14 13-258,10 25-387,-6 14 0,5 23-129,-3 11-129,8 11 0,2 7-258,6 0 129,0-1-129,16-10 0,11-10 0,10-17 0,15-12-129,7-20-258,21-3-387,-9-27-2322,18-8-1548,5-12 0,-3-5-258,-2-14 0</inkml:trace>
          <inkml:trace contextRef="#ctx0" brushRef="#br1" timeOffset="34612.9798">9597 3109 14190,'-12'-57'4902,"1"35"-387,-8 5 129,-12-3-3483,6 20-516,-12 0-258,2 11 0,-8 12-258,-2 12 0,-1 10-129,3 8 129,6 6-129,9 3 129,10 0 0,11 1-129,7-5 0,19-4 0,15-6 0,11-9-129,13-5 0,6-13-387,13 0-258,-10-21-1032,20 0-2322,-8 0-516,-6-14-129,-6-4-387</inkml:trace>
          <inkml:trace contextRef="#ctx0" brushRef="#br1" timeOffset="35001.002">10038 3411 14577,'38'-16'5031,"-6"13"-258,12 1 0,-6-7-3096,31 9-774,-3 0-387,10 0-387,4-2-258,-3-5-129,-1 2-129,-15-11-258,-1 10-645,-31-26-1032,5 13-1806,-29-12-645,-7 1 0,-19-2 0,-6 9 1548,-17-13 1935,3 6 1419,5 16 1419,-8 0 2709,10 8 516,9 6 0,5 11 129,-5 0-1935,25 33-1032,-14-10-645,14 23-258,0-5-387,0 12-515,2-2-130,7 0 0,2-1 0,-4-10 0,9 3-775,-15-17-3095,14-7-1032,-5-10-258,6-8 0,-16-12-387</inkml:trace>
          <inkml:trace contextRef="#ctx0" brushRef="#br1" timeOffset="35267.0172">11520 2956 16512,'32'34'4902,"-27"5"258,4 12-258,-12 6-3999,5 16-515,-1-5-388,5 6 0,-5-4 0,1-6 0,2-7 0,-2-15 0,3-6 0,-5-18 0,2 1-1420,-11-19-3353,9 0-258,-22-35 129,6-1-516</inkml:trace>
          <inkml:trace contextRef="#ctx0" brushRef="#br1" timeOffset="35566.0343">11307 2895 12126,'-11'-57'5031,"11"57"-516,28-5 258,19 19-2451,-12 2-1032,24 20-387,-4-2-129,9 17-258,-7 1-129,2 3-257,-4 2-130,-7 2 0,-9-4 0,-7-2 0,-9-7 0,-9-5 0,-6-5 0,-8-4 0,-11-6 0,-10 1 0,-13-6 0,-9-1 0,-5 3 0,-14-9 0,1 11-904,-19-12-3998,7-1-129,-3-6-129,6 1-258</inkml:trace>
          <inkml:trace contextRef="#ctx0" brushRef="#br1" timeOffset="35973.0576">11570 2563 11094,'112'0'5289,"-46"23"-516,7 16 129,0 7-1677,8 34-2064,-13 14-387,0 26-258,-19 11-129,-11 13 0,-22 11-128,-14 12-259,-15 4 0,-19-6 0,-11-12 0,-8-12 0,-4-16 0,-6-19 0,11-10-130,-12-30-4643,9-25-258,-1-18 0,5-14-258</inkml:trace>
          <inkml:trace contextRef="#ctx0" brushRef="#br1" timeOffset="36548.0905">13258 3100 14706,'-7'-18'4902,"-11"18"-129,7 21-129,11 24-3225,-5-1-774,5 17 0,-7 1-258,7 6-129,0-1-258,0-6-129,4-6-129,-3-12-129,6-6 0,-7-18-258,8-1-258,-8-18 0,0 0 0,-2-35 0,2 8 129,-11-21 0,8-2 258,-10-16 0,1-1 516,-1-4 258,-5-6 258,8 11 0,-8 0 258,16 15 0,-9-2 129,11 24 129,6-3-129,24 21 0,4-5-129,25 15 0,6-8-515,21 7-259,3 0 0,5 2 0,-3 0 0,-13 4 0,-7 8 0,-28-12-1807,-13 14-3095,-30-14-258,0 32 0,-21-16-258</inkml:trace>
          <inkml:trace contextRef="#ctx0" brushRef="#br1" timeOffset="36753.1022">13434 3340 13287,'23'19'5031,"2"-15"-258,4 0-129,3 6-2322,-9-10-1677,11 6-387,-6-1-516,-8-5-645,10 16-1806,-30-16-2064,19 16 129,-19-16-516,-5 21 129</inkml:trace>
          <inkml:trace contextRef="#ctx0" brushRef="#br1" timeOffset="36956.1138">13295 3649 15222,'36'43'5418,"1"-34"-387,17 3 0,-12-10-3096,37 11-1805,-1-12-130,13 5 0,3-3 0,-5-6-1420,2 3-3353,-4-4-516,-6 2 129,-8-1-774</inkml:trace>
        </inkml:traceGroup>
      </inkml:traceGroup>
    </inkml:traceGroup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5:33.7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5C1FD19-6857-428E-B557-F3EDD5519B60}" emma:medium="tactile" emma:mode="ink">
          <msink:context xmlns:msink="http://schemas.microsoft.com/ink/2010/main" type="writingRegion" rotatedBoundingBox="3600,6618 3225,14976 346,14847 721,6489"/>
        </emma:interpretation>
      </emma:emma>
    </inkml:annotationXML>
    <inkml:traceGroup>
      <inkml:annotationXML>
        <emma:emma xmlns:emma="http://www.w3.org/2003/04/emma" version="1.0">
          <emma:interpretation id="{447DCD6F-948A-44F5-8F56-0940D91EBCAC}" emma:medium="tactile" emma:mode="ink">
            <msink:context xmlns:msink="http://schemas.microsoft.com/ink/2010/main" type="paragraph" rotatedBoundingBox="3600,6618 3225,14976 346,14847 721,64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0AC273-033D-4F1E-8EE9-BFBD45EAFDD6}" emma:medium="tactile" emma:mode="ink">
              <msink:context xmlns:msink="http://schemas.microsoft.com/ink/2010/main" type="line" rotatedBoundingBox="3600,6618 3225,14976 346,14847 721,6489"/>
            </emma:interpretation>
          </emma:emma>
        </inkml:annotationXML>
        <inkml:traceGroup>
          <inkml:annotationXML>
            <emma:emma xmlns:emma="http://www.w3.org/2003/04/emma" version="1.0">
              <emma:interpretation id="{ABE2DFA4-1E95-4CB1-A722-CA5DC56C5D7A}" emma:medium="tactile" emma:mode="ink">
                <msink:context xmlns:msink="http://schemas.microsoft.com/ink/2010/main" type="inkWord" rotatedBoundingBox="3523,8323 3327,12695 449,12566 645,8194"/>
              </emma:interpretation>
              <emma:one-of disjunction-type="recognition" id="oneOf0">
                <emma:interpretation id="interp0" emma:lang="en-US" emma:confidence="0">
                  <emma:literal>ice</emma:literal>
                </emma:interpretation>
                <emma:interpretation id="interp1" emma:lang="en-US" emma:confidence="0">
                  <emma:literal>iced</emma:literal>
                </emma:interpretation>
                <emma:interpretation id="interp2" emma:lang="en-US" emma:confidence="0">
                  <emma:literal>ices</emma:literal>
                </emma:interpretation>
                <emma:interpretation id="interp3" emma:lang="en-US" emma:confidence="0">
                  <emma:literal>ides</emma:literal>
                </emma:interpretation>
                <emma:interpretation id="interp4" emma:lang="en-US" emma:confidence="0">
                  <emma:literal>'It....</emma:literal>
                </emma:interpretation>
              </emma:one-of>
            </emma:emma>
          </inkml:annotationXML>
          <inkml:trace contextRef="#ctx0" brushRef="#br0">-410 7549 6708,'0'0'4515,"-16"-13"-129,16 13-258,0 0-1419,0 0-774,0 0-387,15 4-516,24 6-129,3-10 0,28 8-129,4-8 0,27 1-129,8-2 0,21-5-129,5-6 0,14 3-386,-2-5-130,1 3 0,-8 0 0,-3 1 0,-13 2 0,-16 1 0,-13 7 0,-35-10-1936,-14 10-2966,-21-2-129,-25 2-258,0 0-129</inkml:trace>
          <inkml:trace contextRef="#ctx0" brushRef="#br0" timeOffset="1820.104">-777 8064 12384,'0'0'5289,"0"0"-516,-6 29 387,3-13-1677,3 20-2580,-2-3-128,2 10-775,0-4 0,2 4 0,0-6 0,3 1 0,-2-12 0,1-3 0,1-5 0,-5-18 0,0 0 0,0 0 0,0 0 0,0-23 0,0-5 0,0-12 0,0-4 0,0-4 0,4-2 0,5 2 0,3 4 0,6 8 0,2 6 0,3 12 0,1 6 0,5 12 0,-1 0 0,-3 10 0,-2 6 0,-3 2 0,-10 5 0,-4-1 0,-6 4 0,0-4 0,-7-1 0,-4-5 0,11-16 0,-21 25-259,21-25 1,0 0 0,-11 18 129,11-18 0,0 0 129,21 8-129,2-2 258,4 1-129,7 2 129,5 3-129,0 1 258,2 5 0,-4-1-129,-3 8 130,-9-2-259,-6 6 0,-17-3 0,-5 3 0,-22-2 0,-13 1 0,-8-3 0,-11-5 0,-1 1 0,-10-14 0,19 7-4903,-10-5-128,9 0-129,8-2-258</inkml:trace>
          <inkml:trace contextRef="#ctx0" brushRef="#br0" timeOffset="2824.1615">1177 9105 10965,'-9'-18'4644,"9"18"-258,0 0 258,0 0-2322,12 4-903,-12-4-516,32 43-129,-9-13-129,13 18-129,-1 5 129,10 15-258,-4 6 0,5 21-257,-5 10-130,-2 21 0,-11 7 0,-3 12 0,-13-3 0,-4 5 0,-8-6 0,-4-8 0,-14-15 0,-3-13 0,-6-16 0,-1-15 0,-1-8 0,1-12 0,0-8 0,1-14 0,9-4 0,-5-19 0,14 7-517,-10-21-1547,19 5-2193,-6-23-1032,3 0 258,3-8-387</inkml:trace>
          <inkml:trace contextRef="#ctx0" brushRef="#br0" timeOffset="5904.3376">-951 9418 12513,'-15'-28'4773,"-13"10"-258,8 16 129,4 4-3096,-12 1-645,9 13-258,-5 0-258,7 9-129,1 4-129,7 1 0,3 2-129,6 0 129,15-3-129,10-1 0,7-5 0,14-5-129,12-2-129,3-16-1290,15 2-2967,6 0 0,-4-2-387,-2 0-258</inkml:trace>
          <inkml:trace contextRef="#ctx0" brushRef="#br0" timeOffset="4944.2828">-202 9657 9675,'-42'0'4773,"42"0"-129,-25-4-258,25 4-1677,0 0-1032,14-9-516,18 9-387,-2 0 0,23 2-129,4-2-129,21 0 0,6 0-129,17 0-257,4-4-130,16 1 0,3-6 0,6 2 0,-8-2 0,-3 3 0,-10 1 0,-15 2 0,-14-1 0,-20 0 0,-17 4 0,-18-1 0,-2 1-388,-23 0-2966,0 0-1677,0 0 0,-20 9-387,-1-2 0</inkml:trace>
          <inkml:trace contextRef="#ctx0" brushRef="#br0" timeOffset="5357.3064">-264 10701 11610,'0'0'5031,"0"0"-516,23 0 387,20 5-2838,-11-5-645,33 4-258,1-4-258,32 0-258,8 0-128,24 0-517,14 0 0,14 0 0,2-2 0,2-2 0,-8 2 0,-8 1 0,-18 1 0,-27-4 0,-19 6-775,-40-2-4127,-19 0-516,-23 0 258,-16-2-645</inkml:trace>
          <inkml:trace contextRef="#ctx0" brushRef="#br0" timeOffset="6552.3746">-1129 11113 10707,'0'0'4644,"0"9"129,2 18-129,7 0-1677,12 22-1806,-10-9-129,12 15-387,-6-7-129,7 0-258,-5-4-258,-1-8-129,-2-2-387,-16-34-903,19 35-1677,-19-35-1806,0 0 387,-10-14-516,-6-11 516,-11-21 903,9 5 1548,-17-18 1548,-1-1 2580,-8-8 2709,7 9-258,-2 6 258,7 3-903,8 24-903,-4-12-516,28 38-774,0 0-387,25 0-258,10 13-516,19 17 129,4 0-129,15 11 0,-4-2-386,4 9-130,-11 0 0,-7 4 0,-15-4 0,-16-2 0,-16 4 0,-14-7 0,-22 5 0,-22-16-517,4 7-4256,-25-5-387,0-2 0,-7-6-258</inkml:trace>
          <inkml:trace contextRef="#ctx0" brushRef="#br0" timeOffset="804.0459">-507 5772 14577,'1'-22'5160,"-1"22"-129,0 0-387,0 0-3483,0 0-516,-5 25-258,5 4 0,-3 4-129,1 10-129,2 2 129,0 6-258,-4-1 0,4-4 0,-3-1 0,1-8-129,0-5 129,-1-9 0,-1-5-129,4-18 129,0 0 0,-21 0 0,15-9 129,-1-16-129,2-5 0,0-7 0,-2-11 0,5-6 129,2-5-129,0 1 130,2-1-130,6 6 0,-2 5 0,1 10 0,0 8 0,-2 11 0,-5 19 0,0 0 0,0 0 0,25 0 0,-25 0 0,32 28 0,-9 2 0,7 2 0,4 7 0,0 2 0,1 2 0,-1 3 0,0 0 0,-2 1 0,-2-3 0,-5-3 0,-2-2 0,-9-7 0,4-2 0,-11-13 0,6 7-904,-13-24-3869,-11 4-645,11-4 387,-27-18-645</inkml:trace>
          <inkml:trace contextRef="#ctx0" brushRef="#br0" timeOffset="-575.0327">-635 6643 12513,'-50'-7'4644,"32"2"-387,18 5-516,0 0-2451,0 0-645,16 5 0,4 0-129,15 8-129,10-6 129,22 7 0,8-5-129,21 0 0,9-9 0,10 0-129,8 0 0,6 0-129,-1-9 129,5 2-258,-5-2 129,-2 2 0,-10 0-129,-4 3 129,-9-3 0,-9 2-129,-9 3 0,-15-1 0,-10 1-129,-14 2-129,-3 0-258,-15 0-387,2 12-2322,-30-12-1677,11 18 0,-11-18-258,-18 25-258</inkml:trace>
          <inkml:trace contextRef="#ctx0" brushRef="#br0" timeOffset="957.0547">-459 6001 9417,'0'0'4902,"0"-20"-129,35 19-516,8 1-1032,10 0-3483,16 0-3741,-5-2-129,4 2-645,-11 0-129</inkml:trace>
          <inkml:trace contextRef="#ctx0" brushRef="#br0" timeOffset="9836.5626">-671 13639 12900,'-9'-17'5031,"9"17"-516,0 0 258,-23-4-3096,23 16-774,0 4-258,2 11-258,-2 2-129,4 6 129,-3 2-129,3 1-258,0-1 129,-3-1-258,1-4 258,2-6-258,-3-2 129,-1-7-129,0-17 129,4 25 0,-4-25 0,0 0-129,0 0 129,0 0-129,0 0 129,0-9 0,-4-7-129,1-5 258,-1-4-258,-1-7 258,3-2-258,-1-1 258,-1-3-129,-1-1 0,1 2 0,1 1 0,-1 3 0,4 2 129,-2 3 0,2 1-129,2 0 258,12 3-129,8 0 129,11 5 0,8-2 1,16 5-259,7-2 0,4 5 0,1 4 0,-5 4 0,-4 5 0,-15-2-259,-6 8-386,-39-6-1677,0 0-2322,5 26-516,-17-8 129,-19 2-387</inkml:trace>
          <inkml:trace contextRef="#ctx0" brushRef="#br0" timeOffset="10042.5744">-633 13716 12513,'48'9'5289,"-20"-9"-516,4 0 129,-4 0-2193,8 0-1935,-9 3-645,-6 1-516,5 10-903,-26-14-3225,0 21-258,0-21-258,-10 27-129</inkml:trace>
          <inkml:trace contextRef="#ctx0" brushRef="#br0" timeOffset="10240.5857">-687 13961 11352,'-21'11'5031,"1"12"-387,20-23 387,15 25-2709,-15-25-774,51 9-387,-8-9-387,28 2-258,9-2-128,14-6-388,11-3-259,-4-8-773,16 4-3870,-14-1-129,-3 0 0,-11-2-516</inkml:trace>
        </inkml:traceGroup>
      </inkml:traceGroup>
    </inkml:traceGroup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5:42.7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D7556EA-ECBC-42AB-830F-D603DA23268C}" emma:medium="tactile" emma:mode="ink">
          <msink:context xmlns:msink="http://schemas.microsoft.com/ink/2010/main" type="inkDrawing" rotatedBoundingBox="1062,13726 5495,13608 5497,13681 1064,13799" shapeName="Other"/>
        </emma:interpretation>
      </emma:emma>
    </inkml:annotationXML>
    <inkml:trace contextRef="#ctx0" brushRef="#br0">0 110 7869,'0'0'4128,"0"0"0,16-9-129,-16 9-2193,0 0-258,36 3-645,-20-1 129,20 7-387,10-6 0,21 6 0,12-5 0,19 1-258,12-5 129,18 4-129,9-4-129,19 0 129,8 0-129,10 0 0,4-6 0,11 3 0,6-4 0,19 1 0,7-2-129,1 0 129,-2-2-129,6-1 129,2 0-129,-6 1 129,-14-1-258,-23 2 130,-21-2-130,-20 6 0,-23-2 0,-28 2-259,-26 3-128,-26-3-129,-9 5-516,-32 0-1290,0 0-2580,0 0-129,0 0 129,-25-6-387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5:50.6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F48A1BA-AF3B-4326-B4B2-213E88CF12DC}" emma:medium="tactile" emma:mode="ink">
          <msink:context xmlns:msink="http://schemas.microsoft.com/ink/2010/main" type="inkDrawing" rotatedBoundingBox="7691,13593 7913,10448 8051,10458 7830,13603" semanticType="callout" shapeName="Other">
            <msink:sourceLink direction="with" ref="{201A53E4-F884-4617-A6E0-3DEDA3F9E571}"/>
          </msink:context>
        </emma:interpretation>
      </emma:emma>
    </inkml:annotationXML>
    <inkml:trace contextRef="#ctx0" brushRef="#br0">253-17 12642,'-18'2'4773,"18"-2"-258,0 0 129,-10 17-2967,10 5-516,0-22-258,0 46 0,-2-16-387,2 13 0,0 3-129,7 15-257,-2 4-130,6 12 0,-4 5 0,2 8 0,-4 7 0,1 6 0,-6 2 0,0 3 0,0 8 0,-4 12 0,-7 0 0,1 5 0,-6-1 0,2-2 0,-2 0 0,0 0 0,-2-11 0,2-5 0,0-4 0,1-2 0,1-3 0,0-5 0,2-6 0,1-10 0,0-8 0,4-13 0,-2-12 0,4-13 0,1-12 0,1-6 0,3-20 0,-2 16 0,2-16 0,0 0 0,0 0 0,-7-14-1549,7 14-3482,-9-18-387,9 18 0,-14-20-258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5:51.3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01A53E4-F884-4617-A6E0-3DEDA3F9E571}" emma:medium="tactile" emma:mode="ink">
          <msink:context xmlns:msink="http://schemas.microsoft.com/ink/2010/main" type="inkDrawing" rotatedBoundingBox="5257,13533 7672,13493 7673,13568 5258,13609" semanticType="underline" shapeName="Other">
            <msink:destinationLink direction="with" ref="{9F48A1BA-AF3B-4326-B4B2-213E88CF12DC}"/>
          </msink:context>
        </emma:interpretation>
      </emma:emma>
    </inkml:annotationXML>
    <inkml:trace contextRef="#ctx0" brushRef="#br0">-21 71 6321,'0'0'4515,"-25"-2"-258,25 2 0,0 0-1935,0 0-516,0 0-516,0 0-516,0 0-258,0 0 0,0 0-129,0 0 0,25 7 0,-7-5 0,12 7 129,5-7 0,20 5 0,8-6 0,22 5 0,11-6-258,23 0 129,6 0 0,12 0-129,3-4 0,6 2 0,-3-3 1,-5 2-259,-8-3 0,-7 6 0,-13-3 0,-5 3 0,-12 0 0,-10-2 0,-8-2 0,-9 1 0,-11 1 0,-11-2 0,-3-1 0,-9 2 0,-2-3 0,-8-1 0,-1 7-646,-21 0-1805,14-18-2322,-14 18-516,0 0 129,15-26-387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6:54.462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A80123C-2B08-496D-9CE8-32BCC6E88895}" emma:medium="tactile" emma:mode="ink">
          <msink:context xmlns:msink="http://schemas.microsoft.com/ink/2010/main" type="writingRegion" rotatedBoundingBox="12007,4837 23681,7887 22598,12033 10924,8983"/>
        </emma:interpretation>
      </emma:emma>
    </inkml:annotationXML>
    <inkml:traceGroup>
      <inkml:annotationXML>
        <emma:emma xmlns:emma="http://www.w3.org/2003/04/emma" version="1.0">
          <emma:interpretation id="{94EBEEC3-FF8B-46A8-A0EC-4A8BE51838A3}" emma:medium="tactile" emma:mode="ink">
            <msink:context xmlns:msink="http://schemas.microsoft.com/ink/2010/main" type="paragraph" rotatedBoundingBox="18958,7324 22828,7611 22820,7731 18949,74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398446-1128-4B5A-A9CE-9B18CB81F8E3}" emma:medium="tactile" emma:mode="ink">
              <msink:context xmlns:msink="http://schemas.microsoft.com/ink/2010/main" type="inkBullet" rotatedBoundingBox="18957,7331 20143,7420 20137,7499 18951,7411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17205 6561 13803,'-27'-12'5031,"27"12"-387,0-20 129,34 20-3354,-9-1-645,23 1 129,4 0-387,19 3-387,12 4-258,15-3-387,22 10-516,-7-14-1677,17 0-2193,4 4 129,4-1-258,5 1 0</inkml:trace>
      </inkml:traceGroup>
      <inkml:traceGroup>
        <inkml:annotationXML>
          <emma:emma xmlns:emma="http://www.w3.org/2003/04/emma" version="1.0">
            <emma:interpretation id="{021278AA-85B1-4F98-899A-8C59A3C0CDF4}" emma:medium="tactile" emma:mode="ink">
              <msink:context xmlns:msink="http://schemas.microsoft.com/ink/2010/main" type="line" rotatedBoundingBox="21238,7493 22828,7611 22820,7731 21229,7612"/>
            </emma:interpretation>
          </emma:emma>
        </inkml:annotationXML>
        <inkml:traceGroup>
          <inkml:annotationXML>
            <emma:emma xmlns:emma="http://www.w3.org/2003/04/emma" version="1.0">
              <emma:interpretation id="{00C9A5BE-FE3B-44EA-8840-6178E65DEEDE}" emma:medium="tactile" emma:mode="ink">
                <msink:context xmlns:msink="http://schemas.microsoft.com/ink/2010/main" type="inkWord" rotatedBoundingBox="21238,7496 22256,7556 22254,7600 21235,7540"/>
              </emma:interpretation>
              <emma:one-of disjunction-type="recognition" id="oneOf1">
                <emma:interpretation id="interp1" emma:lang="en-US" emma:confidence="1">
                  <emma:literal>_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•</emma:literal>
                </emma:interpretation>
                <emma:interpretation id="interp4" emma:lang="en-US" emma:confidence="0">
                  <emma:literal>.</emma:literal>
                </emma:interpretation>
                <emma:interpretation id="interp5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95.0111">19462 6643 12771,'50'18'4902,"-28"-11"-516,2-3 0,16 13-2580,-7-17-903,24 11-516,11-6-387,14-3-387,21 7-903,-5-9-903,17 0-2322,-1 0 0,-5 0-387,-6 0-129</inkml:trace>
        </inkml:traceGroup>
        <inkml:traceGroup>
          <inkml:annotationXML>
            <emma:emma xmlns:emma="http://www.w3.org/2003/04/emma" version="1.0">
              <emma:interpretation id="{AA248E54-D0B2-48A4-BB7E-0912E04E4D8C}" emma:medium="tactile" emma:mode="ink">
                <msink:context xmlns:msink="http://schemas.microsoft.com/ink/2010/main" type="inkWord" rotatedBoundingBox="22586,7597 22824,7722 22819,7731 22581,7607"/>
              </emma:interpretation>
              <emma:one-of disjunction-type="recognition" id="oneOf2">
                <emma:interpretation id="interp6" emma:lang="en-US" emma:confidence="0">
                  <emma:literal>\</emma:literal>
                </emma:interpretation>
                <emma:interpretation id="interp7" emma:lang="en-US" emma:confidence="0">
                  <emma:literal>•</emma:literal>
                </emma:interpretation>
                <emma:interpretation id="interp8" emma:lang="en-US" emma:confidence="0">
                  <emma:literal>'</emma:literal>
                </emma:interpretation>
                <emma:interpretation id="interp9" emma:lang="en-US" emma:confidence="0">
                  <emma:literal>`</emma:literal>
                </emma:interpretation>
                <emma:interpretation id="interp10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369.0209">20809 6748 13029,'0'0'4902,"0"0"-387,19 13 129,-1 1-2967,-18-14-774,23 7-516,-5 0-258,4 0-774,13 13-1290,-5-4-2838,-3-2 258,-4 4-387,-3-4-258</inkml:trace>
        </inkml:traceGroup>
      </inkml:traceGroup>
    </inkml:traceGroup>
    <inkml:traceGroup>
      <inkml:annotationXML>
        <emma:emma xmlns:emma="http://www.w3.org/2003/04/emma" version="1.0">
          <emma:interpretation id="{BEFCEBF3-EFD7-4A31-9583-8CF9446C70BF}" emma:medium="tactile" emma:mode="ink">
            <msink:context xmlns:msink="http://schemas.microsoft.com/ink/2010/main" type="paragraph" rotatedBoundingBox="11936,5111 23610,8161 22598,12033 10924,89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F01F90-8417-4686-A3F9-AD7461FBCCAC}" emma:medium="tactile" emma:mode="ink">
              <msink:context xmlns:msink="http://schemas.microsoft.com/ink/2010/main" type="line" rotatedBoundingBox="11936,5111 23610,8161 22598,12033 10924,8983"/>
            </emma:interpretation>
          </emma:emma>
        </inkml:annotationXML>
        <inkml:traceGroup>
          <inkml:annotationXML>
            <emma:emma xmlns:emma="http://www.w3.org/2003/04/emma" version="1.0">
              <emma:interpretation id="{BD1F25B7-B7EF-4A73-AE1E-5738BC92C85D}" emma:medium="tactile" emma:mode="ink">
                <msink:context xmlns:msink="http://schemas.microsoft.com/ink/2010/main" type="inkWord" rotatedBoundingBox="11936,5111 23610,8161 22598,12033 10924,8983"/>
              </emma:interpretation>
              <emma:one-of disjunction-type="recognition" id="oneOf3">
                <emma:interpretation id="interp11" emma:lang="en-US" emma:confidence="0">
                  <emma:literal>st-Ir.-zip!</emma:literal>
                </emma:interpretation>
                <emma:interpretation id="interp12" emma:lang="en-US" emma:confidence="0">
                  <emma:literal>st-Ir.-yip!</emma:literal>
                </emma:interpretation>
                <emma:interpretation id="interp13" emma:lang="en-US" emma:confidence="0">
                  <emma:literal>st-Ir.-nip!</emma:literal>
                </emma:interpretation>
                <emma:interpretation id="interp14" emma:lang="en-US" emma:confidence="0">
                  <emma:literal>FXiD.....!</emma:literal>
                </emma:interpretation>
                <emma:interpretation id="interp15" emma:lang="en-US" emma:confidence="0">
                  <emma:literal>st-Ir.-pip!</emma:literal>
                </emma:interpretation>
              </emma:one-of>
            </emma:emma>
          </inkml:annotationXML>
          <inkml:trace contextRef="#ctx0" brushRef="#br1" timeOffset="-17220.985">10042 5233 15222,'-27'-98'5031,"17"64"-258,-1 9-129,11 25-3612,-18-14-387,18 14-129,-11 16-387,8 3-129,-1 10-129,1-1-129,1 6-129,-3-5 0,5-1 0,-6-8 129,6-3 0,0-17 129,0 0 129,0 0 129,-16 6 129,16-6 0,0 0 0,-14-14 0,14 14 129,0 0-258,-12-20 129,12 20-129,0 0 0,-4 16 129,1 4-129,1 10 0,-2 7 0,1 8 1,-6 3-130,3 5 0,-2 0 0,-1-3 0,0-4 0,0-5 0,-2-7 0,0-7 0,3-8 0,8-19 0,-15 20 0,15-20 0,0 0 0,-7-23 0,7-6 0,13-10 0,6-12 0,4-15 0,8-5 0,2-6 0,1 1 0,0 3 0,-6 5 0,-3 11 0,-7 13 0,-4 15 0,-5 8 0,-9 21 0,0 0 0,16-5 0,-16 5 0,22 30 0,-6 2 0,3 12 0,3 6 0,1 12 0,-2 4 0,2 5 0,-1-1 0,-5-4 0,-2-4 0,-5-11 0,-1-6 0,-5-13 0,3-4 0,-7-28 0,0 31 0,0-31-2581,-16-4-2321,16 4-258,-29-23 129,10 5-387</inkml:trace>
          <inkml:trace contextRef="#ctx0" brushRef="#br1" timeOffset="-16192.9262">9521 7417 14577,'0'44'4902,"0"-17"-129,0 2-129,-6-1-3483,6 15-387,0-6-258,0 2 0,0-7-258,2-5-129,-2-4 129,0-23-129,0 0-129,0 0 0,0-11 0,-3-21 0,-3-9-129,3-7 0,-1-7 0,2-5 0,2 3 129,0 2-129,8 7 0,6 5 129,4 9-129,3 9 258,6 8-258,3 6 258,0 7-129,2 4 0,-3 7 258,-3 6-258,-4 1 129,-10 4-258,-3 1 129,-9 1-258,0 0 0,-7-4 0,-2 0 0,9-16 0,-23 21 0,23-21 0,0 0 258,0 0 0,0 0 0,0 0 129,14 12-129,7-10 258,6 0-129,3 5 0,2 0 0,0 7 0,-1 1 0,-5 4-129,-4 1 129,-8 5 0,-12-2 0,-8 2 0,-17-2 0,-12 0 0,-12-3 0,-6-4 0,-9-2-129,-4-4-129,4 3-129,1-10-258,15 17-1677,3-16-2451,6 1-258,7 2-129,8 0-258</inkml:trace>
          <inkml:trace contextRef="#ctx0" brushRef="#br1" timeOffset="-17052.9754">10054 5604 12126,'-23'-14'4773,"2"9"-258,21 5 129,14 3-2322,-14-3-1032,59 0-516,-16-1-129,15-1-387,5 0-516,-3-12-1935,6 12-2322,-4 2-129,-14 0-258,-12 16-387</inkml:trace>
          <inkml:trace contextRef="#ctx0" brushRef="#br1" timeOffset="-20436.1689">9850 6316 7869,'0'0'4257,"18"-5"129,10 5-258,11 1-2064,-5-1-129,32 2-645,-6-2-129,33 4-387,-1-4-129,29 0 0,11 0-258,19 0 0,4-7 0,5-1-258,-5 0 129,-2 0-129,-9 0 129,-9 0-129,-18 5 0,-10-2 0,-11 1 0,-9 4-129,-7 0 129,-7 0-129,-10 0 129,-10 0-258,-10 0 0,-15 4-129,-8 8-645,-20-12-1548,-22 12-2193,-6 1 0,-10-2-516,-6 3 129</inkml:trace>
          <inkml:trace contextRef="#ctx0" brushRef="#br1" timeOffset="-19885.1374">9704 7136 10836,'-18'-2'4773,"18"2"-516,0 0 258,9-14-2451,20 14-903,-3 0-387,28 0 0,4 0-129,22 0-258,9 0 0,18 0 0,7-4-129,16-1 0,12-6-129,13 2 129,5-1-129,7-3 0,-2 3 129,4-1-258,-1 2 129,-3 0 0,-12 4 1,-11 0-130,-14 1 0,-12 2 0,-15 2 0,-17 0 0,-15 0 0,-22 0-388,-8 9-773,-39-9-3096,23 13-516,-23-13-129,0 19-258</inkml:trace>
          <inkml:trace contextRef="#ctx0" brushRef="#br1" timeOffset="-54893.1396">11753 5916 8127,'9'-9'4386,"-9"9"0,2-20-387,-2 20-1419,0 0-516,3-19-645,15 19-258,-18 0-258,36-2-258,-10-2-129,17 4 0,7 0 0,18 2 0,8 2-129,13 5 0,7-1-128,9 5-259,5 1 0,4 7 0,-2 4 0,0 2 0,-3 3 0,-1 2 0,-3-1 0,-3 2 0,-10-4 0,-3-1 0,-7-6 0,-7 1 0,-10-7 0,-8 0 0,-7-2 0,-4 0 0,-7-1 0,-5 1 0,-7 0 0,-4 0 0,-3 2 0,-20-16 0,25 32 0,-25-32 0,14 41-3355,-14-25-1676,-4 6-129,-8 1-258,-4 5-258</inkml:trace>
          <inkml:trace contextRef="#ctx0" brushRef="#br1" timeOffset="-55829.1932">11823 5967 11094,'0'-23'4515,"0"23"0,0 0-258,0 0-1806,0 0-1032,0 0-387,0 0-387,0 0-258,16-2 0,-16 2 0,26 9 0,-3 4 0,-1-1-129,8 4 129,2 2-128,7 3-259,2 2 0,5 4 0,2 3 0,6 2 0,-5 2 0,1 9 0,-4 0 0,-3 10 0,-5 7 0,-6 8 0,-9 7 0,-6 3 0,-6 4 0,-6 1 0,-5 1 0,0-4 0,-8-7 0,-7-5 0,-4-4 0,-1-4 0,-5-5 0,0 2 0,-7-2 0,0 0 0,-5 2 0,1 2 0,-1-4 0,2-1 0,1-5 0,7-8 0,4-9 0,7-5 0,3-7 0,13-20 0,-10 16 0,10-16 0,0 0 0,0 0 0,0 0 0,-6-24-2194,6 24-2966,0-37-258,9 14 0,-2-11-129</inkml:trace>
          <inkml:trace contextRef="#ctx0" brushRef="#br1" timeOffset="-54193.0996">11824 7714 7998,'0'0'4386,"0"0"258,15 9-387,-15-9-1290,21 7-774,11 7-516,-7-14-516,23 6-258,0-6-129,21 0-129,1 0-129,11-7-129,1-9-128,7 1-259,0-6 0,-3 0 0,-6-6 0,0 0 0,-4-3 0,2 0 0,-1-8 0,6-1 0,1-5 0,5-4 0,-2-7 0,4-4 0,-4-5 0,-2-7 0,-5-6 0,-8-3 0,-10-2 0,-12 6 0,-9 1 0,-11 8 0,-11 3 0,-6 12 0,-8 11 0,-5 5 0,0 10 0,-2 3 0,2 23 0,-12-31 0,12 31-517,-20-12-1805,20 12-2451,-19 7-258,10 9-258,-2 5 0</inkml:trace>
          <inkml:trace contextRef="#ctx0" brushRef="#br1" timeOffset="-53713.0722">14089 6487 11739,'-16'-32'4644,"16"32"-387,-25-11 129,5 7-2709,11 13-903,-7 11-258,7 7-387,1 5 0,4 7 0,2 2 0,2 1-129,2-1 258,10 0 0,3-11 129,4 1 0,-5-14 258,10 3-129,-8-15 129,7 1 0,-7-8-128,7-5-517,-5-15 0,3-1 0,-5-12 0,2-4 0,-8-13 0,-4-5 0,-6-2 0,-6 4 0,-11 2 0,-8 5 0,-2 10 0,-5 5 0,4 17 0,-12 1-775,14 15-4256,-6 6-129,7 13 0,0 6-258</inkml:trace>
          <inkml:trace contextRef="#ctx0" brushRef="#br1" timeOffset="-52156.9832">14259 6590 7353,'0'0'4515,"0"0"0,0 0-387,-7-22-1290,7 22-1161,0 0-516,0 0-516,0 0-258,0 0-129,11 0 0,-11 0 0,27 4 129,-2 1 0,7-3 0,16 5 0,5-7 0,16 7-129,4-7 129,14 2-129,6 0 0,5 0 0,0-2-129,3 0 129,-5 0-129,4 0 0,-6 0 0,0 0 0,-7 0-129,-3 0 129,-9 0 0,-6 0 0,-5 0-129,-9 0 0,-7 0 130,-7-2-130,-2 0 0,-3-1 0,-2 1 0,-1-4 0,1 3 0,2-1 0,-2-1 0,-1 1 0,-2 1 0,-5 1 0,-2 0 0,-7 2 0,-17 0 0,20 0 0,-20 0 0,0 0 0,0 0 0,0 0 0,0 0 0,0 0 0,0 0 0,0 0 0,0 0 0,0 0 0,0 0 0,0 0 0,0 0 0,0 0 0,0 0 0,0 0-259,0 0-128,0 0-645,0 25-2709,0-25-1290,-14 22 258,14-22-387,-27 23-258</inkml:trace>
          <inkml:trace contextRef="#ctx0" brushRef="#br1" timeOffset="-50376.8814">16444 6488 7740,'0'0'4386,"0"0"129,0 0-387,0 0-1290,0 0-903,5-16-516,-5 16-387,0 0-387,0 0 0,0 0-258,0 0 129,0 0-129,7 9 0,-7-9 0,7 16 0,-7-16-129,7 29 0,-1-10 0,-1 6-129,0 4 1,1 5-130,-1 1 0,0 6 0,1 3 0,-1 1 0,-1 3 0,-1 2 0,-3 1 0,0 3 0,0 1 0,0 4 0,-5 3 0,0 4 0,-3 1 0,1 4 0,2 2 0,0 4 0,3-4 0,2-4 0,0-3 0,0-2 0,3-5 0,3-4 0,-1-9 0,0-1 0,-1-5 0,-2-2 0,-2-3 0,0-3 0,0-1 0,0-5 0,0-1 0,0 0 0,-2-4 0,2-1 0,-2-4 0,2 2 0,0-18 0,-2 28 0,2-28 0,0 25 0,0-25 0,0 20 0,0-20 0,0 0 0,4 18 0,-4-18 0,0 0 0,29 1 0,-8-1 0,9 0 0,13-1 0,12-3 0,14-1 0,10 1 0,8 1 0,7-3 0,4 3 0,0-1 0,-1 1 0,-4-1 0,-6 4 0,-3-4 0,-8 4 0,-3 0 0,-7 0 0,-9 0 0,-7 4 0,-9 0 0,-8 1 0,-11-5 0,1 9 0,-23-9-2065,0 0-3095,0 0-258,0 0-129,7-13 0</inkml:trace>
          <inkml:trace contextRef="#ctx0" brushRef="#br0" timeOffset="-855.0489">17171 8338 14577,'0'52'4902,"6"-29"0,-1-2-258,-5-5-3612,11 15-258,-6-3-258,4 10-258,-4 8-387,-3 2-258,7 18-516,-9-9-1032,12 10-2580,-5 4-129,1 4-258,-1 2-258</inkml:trace>
          <inkml:trace contextRef="#ctx0" brushRef="#br1" timeOffset="-49544.8338">18271 7746 11094,'3'-50'4773,"-3"31"-129,0 19 0,0 0-2451,0 0-645,18 25-387,-16 5-387,10 18 0,-5 2-258,9 17 130,-3 3-646,6 13 0,-6 1 0,5 14 0,-4 7 0,2 17 0,-2 14 0,0 8 0,-3 7 0,3 7 0,-1-1 0,-1 3 0,1-5 0,1-6 0,-2-10 0,2-9 0,-1-8 0,-2-11 0,-3-12 0,1-15 0,-3-11 0,-1-18 0,-5-12 0,0-11 0,0-11 0,0-21 0,0 23 0,0-23 0,0 0 0,-14-9 0,14 9 0,-11-37 0,11 37-1936,-7-48-2708,3 10-774,1-6 258,3-6-258</inkml:trace>
          <inkml:trace contextRef="#ctx0" brushRef="#br1" timeOffset="-48845.7935">18365 7691 8385,'2'-46'4644,"1"23"129,10 5-258,6 11-1548,3-18-903,31 21-903,4-10-129,34 14-387,8 0-129,26 4-258,6 10 0,12 12 0,1 8-258,0 11 129,-7 6 0,-11 13 0,-12 7-129,-13 10 129,-14 6 0,-12 9-129,-13 7 0,-14 13 129,-12 8 0,-18 8 0,-11 3 0,-9 5 1,-21 1-130,-11-1 0,-12-4 0,-7-8 0,-13-9 0,-4-3 0,-6-10 0,-8-4 0,-6-12 0,-8-6 0,-13-9 0,-8-11 0,-9-11 0,-3-12 0,1-11 0,0-10 0,11-6 0,7-14 0,19 0 0,4-20-1549,32-1-3224,-5-9-516,9-6 129,1-5-129</inkml:trace>
          <inkml:trace contextRef="#ctx0" brushRef="#br0" timeOffset="-1089.0619">17178 6841 15609,'0'0'4902,"0"0"0,15 10-129,-15-10-3870,3 25-258,-1-9-129,9 13 1,-8-3-517,6 10 0,-4 1 0,3 4 0,0 2 0,-2 0 0,6 10-775,-10-1-3998,10 3-258,-1 2 0,2 1-258</inkml:trace>
          <inkml:trace contextRef="#ctx0" brushRef="#br1" timeOffset="-48213.7576">17949 8166 9804,'-6'-21'4773,"6"21"0,-23-6-387,23 6-1290,-35 14-1935,27 11-516,-8-2-129,9 9-387,0 4 129,7 3-129,0 0 0,13 0-258,4-1 258,7-4 0,4-2-129,6-7 258,0-9 0,5-6 129,-2-10 129,6 0-129,-4-21 129,5-6 1,-4-12-517,0-2 0,-7-9 0,-3 1 0,-9-1 0,-8 2 0,-10 3 0,-5 6 0,-17 7 0,-13 5 0,-4 15 0,-15-2-130,13 14-4514,-22 0-516,-1 12 129,-3 6-516</inkml:trace>
          <inkml:trace contextRef="#ctx0" brushRef="#br0" timeOffset="719.0409">21072 7109 6966,'-2'93'4773,"2"-31"-387,0 6-129,0 13-1548,2 21-774,-2-3-645,2 15-645,-2-3-387,4 1-516,1 3 0,-3-6-129,5-3 0,-5-8-129,5 5 129,-4-5-258,8 4 387,-6-3 129,1-4 129,1-1 387,-6-9 129,5 1 0,-6-15 258,0 5-129,-11-15 129,6 5-258,-4-9 0,4 3-129,-1 2-258,4 1-258,2 9-516,-1-9-1161,1 13-2709,0 6 0,0-2-258,0 5-129</inkml:trace>
          <inkml:trace contextRef="#ctx0" brushRef="#br0" timeOffset="1960.1121">21003 10151 14319,'0'0'5160,"0"0"-516,0 0 0,0 0-3483,0 0-5031,0 23-516,0 4-387,0 3-387</inkml:trace>
        </inkml:traceGroup>
      </inkml:traceGroup>
    </inkml:traceGroup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7:08.913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-1 0 14319,'21'-7'5031,"-21"7"-387,0 0-258,0 0-4515,0 0-2580,0 0-1806,0 0-387,0 0-129,-12-7-774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6:40.19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10BE112-592D-4CCF-B571-3C8E73B7B37F}" emma:medium="tactile" emma:mode="ink">
          <msink:context xmlns:msink="http://schemas.microsoft.com/ink/2010/main" type="writingRegion" rotatedBoundingBox="11499,11857 23520,9228 24147,12095 12126,14724"/>
        </emma:interpretation>
      </emma:emma>
    </inkml:annotationXML>
    <inkml:traceGroup>
      <inkml:annotationXML>
        <emma:emma xmlns:emma="http://www.w3.org/2003/04/emma" version="1.0">
          <emma:interpretation id="{103FCDDB-F734-4474-A977-F0AF7E5C8CCE}" emma:medium="tactile" emma:mode="ink">
            <msink:context xmlns:msink="http://schemas.microsoft.com/ink/2010/main" type="paragraph" rotatedBoundingBox="11499,11857 23520,9228 24147,12095 12126,147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D47699-4EAF-4240-A5FE-879CE38404F0}" emma:medium="tactile" emma:mode="ink">
              <msink:context xmlns:msink="http://schemas.microsoft.com/ink/2010/main" type="line" rotatedBoundingBox="11499,11857 23520,9228 24147,12095 12126,14724"/>
            </emma:interpretation>
          </emma:emma>
        </inkml:annotationXML>
        <inkml:traceGroup>
          <inkml:annotationXML>
            <emma:emma xmlns:emma="http://www.w3.org/2003/04/emma" version="1.0">
              <emma:interpretation id="{E5F1AE05-9449-41CD-AFE1-2A96DFC2E3A0}" emma:medium="tactile" emma:mode="ink">
                <msink:context xmlns:msink="http://schemas.microsoft.com/ink/2010/main" type="inkWord" rotatedBoundingBox="11581,12129 19921,10432 20386,12720 12047,14417"/>
              </emma:interpretation>
              <emma:one-of disjunction-type="recognition" id="oneOf0">
                <emma:interpretation id="interp0" emma:lang="en-US" emma:confidence="0">
                  <emma:literal>Eton!!</emma:literal>
                </emma:interpretation>
                <emma:interpretation id="interp1" emma:lang="en-US" emma:confidence="0">
                  <emma:literal>Eton'!!</emma:literal>
                </emma:interpretation>
                <emma:interpretation id="interp2" emma:lang="en-US" emma:confidence="0">
                  <emma:literal>Eason!!</emma:literal>
                </emma:interpretation>
                <emma:interpretation id="interp3" emma:lang="en-US" emma:confidence="0">
                  <emma:literal>Ethno'!!</emma:literal>
                </emma:interpretation>
                <emma:interpretation id="interp4" emma:lang="en-US" emma:confidence="0">
                  <emma:literal>retro'!!</emma:literal>
                </emma:interpretation>
              </emma:one-of>
            </emma:emma>
          </inkml:annotationXML>
          <inkml:trace contextRef="#ctx0" brushRef="#br0">10227 12396 15609,'-9'16'4773,"32"-7"-129,4-7-387,-6-2-3741,15 0-903,6 1-3225,-6 3-903,-9 1 0,-6 2-387,-21-7-258</inkml:trace>
          <inkml:trace contextRef="#ctx0" brushRef="#br1" timeOffset="-53497.0599">8519 9089 12642,'-26'-11'4902,"26"11"-258,0 0 129,0 0-2322,0 0-1290,46 11-258,2-9-258,23 9 1,9-8-646,20 1 0,8-4 0,15 0 0,7-2 0,12-7 0,6-3 0,1-3 0,-1-4 0,-6 3 0,-7-4 0,-8 4 0,-15 4 0,-22-3 0,-17 8 0,-26-5 0,-7 14-1291,-40-2-3611,0 0-129,0 0-129,-32-9-258</inkml:trace>
          <inkml:trace contextRef="#ctx0" brushRef="#br0" timeOffset="-181.0104">10138 12248 14319,'-28'11'4902,"19"12"-258,3 11 0,-4-2-3096,10 23-645,0-3-258,7 12-129,-4-7-258,4-2-129,2-2-258,-5-12-516,10 3-645,-14-22-1806,0-1-1677,0-21 0,0 0-129,0 0-129,-9-18 774,-5-23 2580,7-3 1548,2-11 2580,3-2 2064,-9-11 0,6 4 0,-1-2 0,3 2-774,6 22-1806,-3-10-387,18 20-516,-2-5-129,18 14-258,5-2-258,11 9-258,3 3-258,2 3-387,6 10-903,-20 3-3096,2 8-387,-17 7 129,-10 3-645</inkml:trace>
          <inkml:trace contextRef="#ctx0" brushRef="#br0" timeOffset="-11544.6603">11113 11948 2838,'-66'-9'2838,"27"3"645,21 6-387,-3 0-1161,-2-1-387,5 1-129,-9 0 129,11 0-258,-14 0 0,12 1-129,-12-1 129,10 8-129,-12-8-258,14 7-129,-5-6-129,23-1 0,-30 8-258,30-8 0,0 0 0,0 0 0,0 0 0,5 17 0,17-15 129,15 3-258,15-5 129,21 2 0,14-2 0,21 0-129,10-5-129,13 0 130,8-6-259,5 2 0,-2 0 0,-3 0 0,-11 2 0,-10 0 0,-13 5-130,-16-1-128,-11 3-387,-23 0-129,-3 9-774,-33-9-1419,4 0-1935,-23 0 258,20 3-387,-20-3-129</inkml:trace>
          <inkml:trace contextRef="#ctx0" brushRef="#br0" timeOffset="-9712.5554">12257 12529 11610,'53'9'4773,"-10"-5"-129,10 3-129,7 2-2193,-1-9-1161,18 9-516,-4-9-258,8 1-129,-2-1-258,2 0 0,7-10-129,-1-6-258,7-2 0,-3-18-387,14 8-645,-13-33-516,17 17-645,-20-31 258,7 15 129,-25-15 387,0 11 516,-23 0 903,-14 2 1032,-13 23 903,-21-9 516,0 26 0,-28-8 258,8 26-258,-19-8-516,16 16-387,-13 3-258,13 16-258,0 0-129,11 12 0,1 1-258,11 7 0,0-2-129,7 0 129,9-6-258,5-1 129,3-4 0,4-5 0,-1-12 129,1-6 0,-1-7 1,0-11-259,-8-12 0,-1-7 0,-7-9 0,-8-10 0,-3 0 0,-12-5 0,-10 3 0,-6 1 0,3 11 0,-12-7-904,15 21-3998,-6 5-258,8 17 258,2 3-387</inkml:trace>
          <inkml:trace contextRef="#ctx0" brushRef="#br0" timeOffset="-10849.6206">12303 11416 9159,'-34'-29'4386,"7"8"0,27 21-258,0 0-1161,0 0-1032,0 0-516,0 0-387,29 12-258,-6 1 0,14 14 0,-1-1-129,10 12-257,-3-1-388,5 9 0,-4 2 0,-1 9 0,-4 2 0,-5 8 0,-4 3 0,-5 8 0,-7 2 0,-6 4 0,-6-1 0,-6-1 0,0-5 0,-11-6 0,-5-7 0,-2-13 0,-1-6 0,-3-10 0,4-6 0,-3-8 0,5-1 0,-3-11 0,19-9-259,-29 9-773,29-9-774,-27 0-2838,27 0-258,-19-18-258,8-3 129</inkml:trace>
          <inkml:trace contextRef="#ctx0" brushRef="#br0" timeOffset="-10353.5922">12269 11304 12900,'36'-54'5031,"-12"33"-516,8 3 258,-3-7-2709,30 25-903,-6-10-258,20 10-258,0 5-129,14 13-257,2 5-259,11 9 0,-3 7 0,7 11 0,-7 9 0,-2 6 0,-8 8 0,-11 6 0,-10 6 0,-9 0 0,-11 1 0,-12-3 0,-9-1 0,-7-4 0,-8-3 0,-4-9 0,-6-9 0,0-4 0,-11-5 0,-7-10 0,6 4-517,-24-15-4385,8-7-258,-9-6 0,-3-2-258</inkml:trace>
          <inkml:trace contextRef="#ctx0" brushRef="#br2" timeOffset="13666.7817">17191 9774 8901,'-25'162'4644,"16"-84"258,4-1-129,5 1-645,-11-23-2064,13 23-645,-2-19-129,0 10-644,0-8-646,0 10 0,-2-3 0,-1 6 0,1-1 0,2 5 0,0 2 0,0-1 0,0 1 0,2-13 0,5 6-130,-7-23-1418,10 4-3225,-6-17-387,-2-9 129,-2-10-387</inkml:trace>
          <inkml:trace contextRef="#ctx0" brushRef="#br2" timeOffset="15455.884">16832 11346 12255,'42'-21'4773,"-26"14"-258,2 3 129,3 4-2967,-21 0-645,38 2-516,-13 2-258,10 3-258,10 4-258,6-10-516,22 15-903,-3-16-1161,22 4-1548,9 3-387,10-5 129,10 3-516</inkml:trace>
          <inkml:trace contextRef="#ctx0" brushRef="#br0" timeOffset="-8609.4924">14171 11946 11352,'39'-18'4644,"-14"18"-129,3 0 0,2-3-2967,27 6-516,0-3-258,14 9-258,2-4 0,11 6-129,-2-6 0,8 6-129,-3-4-129,8 6 129,3-5-129,10 7 0,9-1 0,8 0-129,3 2 129,2 0 0,0 4-129,0-2 129,-8-1 0,-4 3-129,-10-2 0,-5-2 129,-8-2 0,-6 0 0,-13-7 0,-12 0 0,-14-3 129,-11-4-128,-14 0-130,-25 0 0,14-25 0,-14 5 0,-9-6 0,-3-6 0,-2-6 0,-4-4 0,0-6 0,-1-4 0,-3-5 0,3-7 0,-3-5 0,3-6 0,1-7 0,2-5 0,3-7 0,3-4 0,3 2 0,0-2 0,1 6 0,3 4 0,-3 5 0,-1 8 0,2 6 0,-2 6 0,0 1 0,3 7 0,2 2 0,1 3 0,1 5 0,0 6 0,0 2 0,1 7 0,1 3 0,0 6 0,-2 3 0,0 18 0,0-23 0,0 23 0,0 0 0,0 0 0,0 0 0,-2-18 0,2 18 0,0 0 0,0 0 0,0 0 0,0 0 0,0 0 0,0 0 0,7-16 0,-7 16 0,25-7 0,-4 3 0,10 1 0,6-4 0,11 1 0,9 1 0,7-2 0,9 3 0,5-1 0,9 3 0,4 0 0,5 2 0,6 0 0,1 2 0,3 3 0,-1 1 0,-3-1 0,-10-1 0,-6-4 0,-10 3 0,-15-3 0,-6 0-130,-27-3-1160,8 6-1806,-36-3-1806,21 0-129,-21 0-258,0 0 258</inkml:trace>
          <inkml:trace contextRef="#ctx0" brushRef="#br2" timeOffset="32414.854">17159 11652 12255,'0'0'4515,"0"0"-129,0 0-516,0 0-2193,0 0-516,11 11-645,-11-11 258,1 32-387,-1-11 0,0 8-516,0 1 129,0 4-387,0 7-258,0-6-645,2 21-1290,-2-8-2064,0 3 0,5 6-129,-1 0-516</inkml:trace>
        </inkml:traceGroup>
        <inkml:traceGroup>
          <inkml:annotationXML>
            <emma:emma xmlns:emma="http://www.w3.org/2003/04/emma" version="1.0">
              <emma:interpretation id="{3730C887-0514-41CD-9382-9ED9985E1D8E}" emma:medium="tactile" emma:mode="ink">
                <msink:context xmlns:msink="http://schemas.microsoft.com/ink/2010/main" type="inkWord" rotatedBoundingBox="19435,10460 23439,9098 24381,11866 20377,13228"/>
              </emma:interpretation>
              <emma:one-of disjunction-type="recognition" id="oneOf1">
                <emma:interpretation id="interp5" emma:lang="en-US" emma:confidence="0">
                  <emma:literal>is</emma:literal>
                </emma:interpretation>
                <emma:interpretation id="interp6" emma:lang="en-US" emma:confidence="0">
                  <emma:literal>in</emma:literal>
                </emma:interpretation>
                <emma:interpretation id="interp7" emma:lang="en-US" emma:confidence="0">
                  <emma:literal>of</emma:literal>
                </emma:interpretation>
                <emma:interpretation id="interp8" emma:lang="en-US" emma:confidence="0">
                  <emma:literal>it</emma:literal>
                </emma:interpretation>
                <emma:interpretation id="interp9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-7273.416">20530 8698 6837,'-18'-22'4386,"18"22"-258,0 0 129,-11-17-1935,11 17-774,-19 0-903,19 0-387,-20 0 0,20 0-258,-18 1 0,18-1 0,0 0 0,-19 7 129,19-7-129,0 0 129,0 0 0,0 0 0,-23 20-129,23-20 129,-24 13 0,24-13 0,-23 12 0,23-12 0,-19 7 129,19-7 0,0 0 129,0 0 129,0 0-129,32 18 129,-6-18 129,21 5-129,4-5 129,26 0 0,5-3-258,23-3 129,7-4-129,14 1 0,4-4 0,1 4-257,-10 2-130,-7 4 0,-16-1 0,-21 2 0,-19 2 0,-17 0 0,-14 0 0,-27 0 0,19 0 0,-19 0 0,0 0 0,0 0-517,0 0-1289,-7 16-3096,7-16-258,-32 11-129,9-6-258</inkml:trace>
          <inkml:trace contextRef="#ctx0" brushRef="#br2" timeOffset="16077.9196">18262 11377 6063,'149'0'4773,"-96"0"0,-6 0-258,-8 1-903,-11-1-1032,15 6-903,-11-6-774,20 7-258,5-4-387,17 1-258,15 3-258,11-7-258,15 5-387,-1-5-516,20 2-516,-19-4-774,15 2 258,-25-1-258,9 1 258,-25 0 387,3 1 903,-15 3 1032,-11-2 1161,-2 7 903,-20-9 387,6 12 129,-23-12-129,12 13 0,-20-13-387,17 10-516,-13-8-387,18 7-258,-5-9-258,13 7-129,-1-5-129,11 3 0,-2-3-129,0 1-129,-4 1 129,-5-2-129,-7 1 0,-9 3 0,-7-5 0,-7 1 129,-18-2-129,23 4 0,-23-4-129,18 2 258,-18-2-129,25 0 0,-9 0 0,0-2 0,0-4 0,-16 6 0,25-14 129,-25 14-258,10-25 129,-10 6-258,0-3 129,-12-8-258,5-5 0,-6-21-129,4-2 129,1-19 0,8-8 129,0-9-129,0-2 516,3-6-258,2 4 0,-3 6-129,0 6-129,-2 6-129,0 20-1161,-12 7-2064,-1 1-774,8 15 129,-8 1-129</inkml:trace>
          <inkml:trace contextRef="#ctx0" brushRef="#br0" timeOffset="-17188.9832">12191 8883 7998,'-2'-31'4128,"-2"-1"258,4 32-387,0-16-1290,0-3-516,0 19-645,9-16-387,14 16-258,-7-9-258,20 9-129,-2-4-129,16 4 0,5 0 0,12 0-129,6 0-129,9 9 129,2 6-129,6 9 0,1 7-129,3 8 129,-1 7-129,-1 7 129,-4 1-129,-7 1 129,-6-7-129,-6 0 130,-8-7-130,-9-4 0,-12-3 0,-4-4 0,-8-3 0,-3-2 0,-5-4 0,-6 1 0,-1-5 0,-4-1 0,-1 2 0,-8-18-130,9 36-1805,-9-36-2580,0 25-516,0-25 0,-23 23 0</inkml:trace>
        </inkml:traceGroup>
      </inkml:traceGroup>
    </inkml:traceGroup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5:27.3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6216ED3-053F-408F-B92C-C406F2BF6236}" emma:medium="tactile" emma:mode="ink">
          <msink:context xmlns:msink="http://schemas.microsoft.com/ink/2010/main" type="writingRegion" rotatedBoundingBox="2423,6457 19985,5584 20262,11154 2700,12027"/>
        </emma:interpretation>
      </emma:emma>
    </inkml:annotationXML>
    <inkml:traceGroup>
      <inkml:annotationXML>
        <emma:emma xmlns:emma="http://www.w3.org/2003/04/emma" version="1.0">
          <emma:interpretation id="{1211A2E1-94C6-4CF5-A86E-64ECD28898A1}" emma:medium="tactile" emma:mode="ink">
            <msink:context xmlns:msink="http://schemas.microsoft.com/ink/2010/main" type="paragraph" rotatedBoundingBox="2773,5871 13074,9100 11893,12869 1592,9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74606A-0C84-41A7-933A-750F684BAD0F}" emma:medium="tactile" emma:mode="ink">
              <msink:context xmlns:msink="http://schemas.microsoft.com/ink/2010/main" type="line" rotatedBoundingBox="2773,5871 13074,9100 11893,12869 1592,9641"/>
            </emma:interpretation>
          </emma:emma>
        </inkml:annotationXML>
        <inkml:traceGroup>
          <inkml:annotationXML>
            <emma:emma xmlns:emma="http://www.w3.org/2003/04/emma" version="1.0">
              <emma:interpretation id="{5E1FB3B5-095B-471E-A180-F1A26D6C2981}" emma:medium="tactile" emma:mode="ink">
                <msink:context xmlns:msink="http://schemas.microsoft.com/ink/2010/main" type="inkWord" rotatedBoundingBox="2773,5871 13074,9100 11893,12869 1592,9641"/>
              </emma:interpretation>
              <emma:one-of disjunction-type="recognition" id="oneOf0">
                <emma:interpretation id="interp0" emma:lang="en-US" emma:confidence="0">
                  <emma:literal>size]).</emma:literal>
                </emma:interpretation>
                <emma:interpretation id="interp1" emma:lang="en-US" emma:confidence="0">
                  <emma:literal>Mize]).</emma:literal>
                </emma:interpretation>
                <emma:interpretation id="interp2" emma:lang="en-US" emma:confidence="0">
                  <emma:literal>Rite]).</emma:literal>
                </emma:interpretation>
                <emma:interpretation id="interp3" emma:lang="en-US" emma:confidence="0">
                  <emma:literal>it-I]).</emma:literal>
                </emma:interpretation>
                <emma:interpretation id="interp4" emma:lang="en-US" emma:confidence="0">
                  <emma:literal>rite]).</emma:literal>
                </emma:interpretation>
              </emma:one-of>
            </emma:emma>
          </inkml:annotationXML>
          <inkml:trace contextRef="#ctx0" brushRef="#br0">1009 5604 5031,'0'-17'4644,"0"17"0,0 0-258,0 0-1290,0 0-903,0 0-645,0 0-516,0 0-387,0 0-129,0 0-129,0 0-129,0 0 129,0 0-129,0 0 0,0 0 0,13 14-129,-13-14 129,0 0-129,0 0 0,12 18-129,-12-18 129,0 0-129,0 0 0,0 0 0,0 0 0,0 0-129,0 0 129,0 0-258,0 0 0,0 0-258,0 0-516,0 0-1032,0 0-2580,0 0 0,0 0-129,0 0-516</inkml:trace>
          <inkml:trace contextRef="#ctx0" brushRef="#br0" timeOffset="3489.1995">673 6108 8901,'7'-34'4773,"-7"34"0,4-25-129,-8 9-2193,4 16-774,0 0-774,0 0-258,0 0-129,23 0-129,-3 2 0,10 14-129,2-2 129,13 9-129,-3 2 129,10 9-129,-2 3 129,1 11-129,-4 6 0,-1 13 1,-5 12-259,-4 11 0,-5 8 0,0 12 0,-7 6 0,-4 7 0,-3-2 0,-4-2 0,-3-5 0,-2 1 0,-4-4 0,-5-8 0,0-11 0,0-8 0,-1-11 0,-8-11 0,0-9 0,0-15 0,0-10 0,-2-8 0,6-4 0,5-16 0,-16 12 0,16-12 0,0 0-2839,-21-10-2321,21 10-129,-16-38 0,8 13-129</inkml:trace>
          <inkml:trace contextRef="#ctx0" brushRef="#br0" timeOffset="4129.2361">773 6028 10320,'55'-20'4515,"-25"13"129,11 7-258,11 4-2322,-11-4-903,26 14-258,-6-3-129,13 10-387,-1 0 0,13 9 0,-1 4 0,9 12-129,2 6 0,6 12 0,-1 7-129,4 9 258,-4 0-258,-3 4 258,-5-6-258,-8-1 258,-14-8-257,-7-7-130,-12-12 0,-6-4 0,-12-8 0,-7-4 0,-8-6 0,-5-5 0,-3-5 0,-6-2 0,-5-16 0,2 20 0,-2-20 0,-7 16-4000,7-16-1031,-18 8-258,18-8 129,-33 13-387</inkml:trace>
          <inkml:trace contextRef="#ctx0" brushRef="#br0" timeOffset="4573.2615">1274 8116 9030,'0'0'4773,"0"0"-258,2-18 258,14-5-1806,14 14-1290,-6-17-258,24 6-258,0-16-258,19 6-258,6-14-129,18-1-128,3-12-388,11-3 0,4-6 0,-1-5 0,-1-2 0,-2-4 0,-9-1 0,-11 2 0,-10 6 0,-13 8 0,-12 7 0,-16 5 0,-11 13-259,-16 7-515,-7 30-645,0 0-3483,-21-15 0,1 15-387,-1 9-129</inkml:trace>
          <inkml:trace contextRef="#ctx0" brushRef="#br0" timeOffset="4977.2846">2635 7047 7998,'21'-9'4386,"-21"9"387,18-3-516,-18 3-1290,25 0-1419,9 1-387,0-1-129,23 2-258,8-2-258,24 0 0,7 0 0,18-3-129,7-5-129,13 1 0,4-2-129,8 1 0,-2-3 0,-1 4 0,-6-2-129,-13 4-129,-8-1-129,-24 1-129,-10 5-387,-37-2-3483,-15 2-774,-30 0 0,0 0-129</inkml:trace>
          <inkml:trace contextRef="#ctx0" brushRef="#br0" timeOffset="20657.1815">4345 6922 10965,'-40'-5'4773,"40"5"-516,-26-2 0,26 2-2580,0 0-774,0 0-258,0 0-129,0 0 0,18 2 0,1 0-129,15 5 0,1-5 129,17 3-258,5-3 129,14 1-129,2-1 0,9 0-129,7-2 0,7 0-129,5 0 129,4 0-129,0-2 129,-2-1-129,-1-1 0,-10 1 129,-5-1-129,-14 2 0,-14 2 0,-13 0 0,-10 0 129,-8 4-129,-10 3 0,-2 2 129,-16-9-129,18 23 129,-18-23 0,19 32 1,-11-11-130,2 4 0,-1 4 0,0 6 0,-2 8 0,0 7 0,-1 8 0,-1 17 0,-2 7 0,1 18 0,-2 1 0,3 9 0,-3-1 0,5-4 0,-2-6 0,2-15 0,1-8 0,0-17 0,1-9 0,2-11 0,-2-9 0,0-5 0,-4-9 0,-5-16 0,7 22 0,-7-22 0,0 0 0,0 0 0,0 0 0,0 0 0,0 0 0,0 0 0,0 0 0,0 0 0,0 0 0,0 0 0,0 0 0,0 0 0,0 0 0,0 0 0,0 0 0,0 0 0,0 0 0,16 7 0,-16-7 0,22 0 0,-6 0 0,5 0 0,6 0 0,6-6 0,5 1 0,8-2 0,6 0 0,6 0 0,6 0 0,0-1 0,2 3 0,-2 0 0,-1 1 0,-7 1 0,-6 1 0,-7 0 0,-9-1 0,-6 3 0,-5-2 0,-7 2 0,-16 0 0,18 0 0,-18 0 0,0 0 0,0 0 0,0 0 0,7 12 0,-7-12-4903,-10 7-515,10-7 129,-29 13-645</inkml:trace>
          <inkml:trace contextRef="#ctx0" brushRef="#br1" timeOffset="59656.4121">18205 9222 7869,'26'-16'4257,"-26"16"387,16-12-387,-16 12-903,0 0-1548,0 0-645,0 0-258,0 0-258,-21-11-129,21 11-129,-32 9-129,11 4-129,-1 3 0,-1 1 0,0 7-129,5-1 129,4 2 0,7 1-129,5-1 258,2 0-129,9-4 129,11-1-129,-1-4 258,8-3-129,0-5 129,3 0-128,-2-8-259,6 0 0,-2-2 0,0-7 0,-3-7 0,-1-2 0,-5-5 0,-3-6 0,-10-3 0,-6-1 0,-4-1 0,-5-2 0,-13 2 0,-7 2 0,-3 9 0,-12-2-259,10 24-2321,-18-6-2322,0 7-129,-9 0-258,0 5 0</inkml:trace>
          <inkml:trace contextRef="#ctx0" brushRef="#br1" timeOffset="56741.2453">13939 9400 13416,'-21'-17'4386,"-9"17"0,30 0-258,-25 17-2580,5-1-774,10 9-387,-3 2 0,6 5-129,3-2-129,4 4 0,0-2 129,15-2-129,-1-1 129,7-4 0,1-6 0,2-3 0,0-5 129,4-2 0,-5-7 0,4-2-128,-4-4-259,4-7 0,-8-6 0,6-1 0,-9-9 0,2-1 0,-9-6 0,-4 0 0,-5-2 0,-7-3 0,-11 6 0,-8-1 0,-6 5 0,-6 3 0,3 11 0,-6-1 0,14 16-3097,-9 0-1805,10 11 0,1 3-516,7 6 0</inkml:trace>
          <inkml:trace contextRef="#ctx0" brushRef="#br1" timeOffset="72973.1738">10229 12622 16512,'-16'19'4773,"16"-19"258,16 18-516,14-4-3225,7-8-1161,11-6-774,22 0-3741,-3 0-645,6 0 258,7 0-516</inkml:trace>
          <inkml:trace contextRef="#ctx0" brushRef="#br1" timeOffset="68112.8958">10659 9367 6321,'-37'0'4644,"37"0"-387,0 0 258,0 0-1032,19-2-1032,3-7-774,26 9-387,-2-2-129,25 2-387,4-2-129,16 2-258,1-3 0,9 1-129,3-3 0,4 3 1,-3 0-259,2-1 0,-4 1 0,2 0 0,0 0 0,-2 0 0,-2 1 0,-4-1 0,-9 0 0,-6 0 0,-9 2 0,-12 0 0,-13 0 0,-13 0 0,-6 0 0,-29 0-130,26 11-902,-26-11-3225,-14 9-516,-5-2 0,-8-2-258</inkml:trace>
          <inkml:trace contextRef="#ctx0" brushRef="#br0" timeOffset="9820.5617">1153 9021 11094,'-8'-23'4644,"9"7"0,-1 16 0,38 0-2451,-38 0-774,48 0-387,-16 0-387,17 16 0,1-3-258,16 10 0,7 0-129,14 9-129,7 0 129,11 5-129,0 3 0,4 4-129,-2 6 130,-4 5-130,-5 5 0,-8 12 0,-11 2 0,-8 12 0,-7 1 0,-6 7 0,-8-3 0,-2-2 0,-9-6 0,-3-6 0,-9-11 0,-4-9 0,-4-11 0,-10-11 0,4 3 0,-19-17-3871,5 1-1160,1-22-129,-24 26-258,5-17-129</inkml:trace>
          <inkml:trace contextRef="#ctx0" brushRef="#br1" timeOffset="71321.0793">11075 8248 13287,'-51'-64'4644,"21"39"-129,-4 7 0,9 18-2838,-18-4-774,15 12-258,-6 6-129,5 14-258,-3 4 129,9 7-129,2 1 0,10 6-129,8-5 129,5 0-258,19-4 258,11-5-387,18-4-129,8-15-903,24-1-3225,-2-6-387,4-1 0,-4-3-258</inkml:trace>
        </inkml:traceGroup>
      </inkml:traceGroup>
    </inkml:traceGroup>
    <inkml:traceGroup>
      <inkml:annotationXML>
        <emma:emma xmlns:emma="http://www.w3.org/2003/04/emma" version="1.0">
          <emma:interpretation id="{6E76E9CC-83CE-4291-AD67-53C5CA782B0B}" emma:medium="tactile" emma:mode="ink">
            <msink:context xmlns:msink="http://schemas.microsoft.com/ink/2010/main" type="paragraph" rotatedBoundingBox="2920,9835 20154,8977 20262,11154 3028,12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2D8540-B568-4BFB-8DD5-DBBDC0306C1B}" emma:medium="tactile" emma:mode="ink">
              <msink:context xmlns:msink="http://schemas.microsoft.com/ink/2010/main" type="line" rotatedBoundingBox="2920,9835 20154,8977 20262,11154 3028,12011"/>
            </emma:interpretation>
          </emma:emma>
        </inkml:annotationXML>
        <inkml:traceGroup>
          <inkml:annotationXML>
            <emma:emma xmlns:emma="http://www.w3.org/2003/04/emma" version="1.0">
              <emma:interpretation id="{A88499D1-3D92-4BDA-AA3B-C13059ED5B86}" emma:medium="tactile" emma:mode="ink">
                <msink:context xmlns:msink="http://schemas.microsoft.com/ink/2010/main" type="inkWord" rotatedBoundingBox="2933,9798 6467,10928 5855,12844 2321,11714"/>
              </emma:interpretation>
              <emma:one-of disjunction-type="recognition" id="oneOf1">
                <emma:interpretation id="interp5" emma:lang="en-US" emma:confidence="0">
                  <emma:literal>at</emma:literal>
                </emma:interpretation>
                <emma:interpretation id="interp6" emma:lang="en-US" emma:confidence="0">
                  <emma:literal>It</emma:literal>
                </emma:interpretation>
                <emma:interpretation id="interp7" emma:lang="en-US" emma:confidence="0">
                  <emma:literal>X.</emma:literal>
                </emma:interpretation>
                <emma:interpretation id="interp8" emma:lang="en-US" emma:confidence="0">
                  <emma:literal>xo</emma:literal>
                </emma:interpretation>
                <emma:interpretation id="interp9" emma:lang="en-US" emma:confidence="0">
                  <emma:literal>F.</emma:literal>
                </emma:interpretation>
              </emma:one-of>
            </emma:emma>
          </inkml:annotationXML>
          <inkml:trace contextRef="#ctx0" brushRef="#br1" timeOffset="68640.9259">10446 9991 8514,'-20'0'4128,"1"11"129,19-11-258,-9 19-1677,9-19-516,0 0-387,0 0-387,23 14-129,-7-14 0,18 9-129,-1-7-129,19 5-129,5-7 0,21 4-129,13-4 0,16 2-128,10-2-259,9 0 0,8 0 0,3 0 0,1 0 0,-2 0 0,-6 0 0,-4 0 0,-7 0 0,-5 0 0,-7-6 0,-8-3 0,-3 9-130,-23-12-4514,-3 1-258,-19-7-258,-10-5-129</inkml:trace>
          <inkml:trace contextRef="#ctx0" brushRef="#br1" timeOffset="58932.3707">14347 9475 6708,'-18'-3'4257,"2"1"-129,16 2 0,0 0-1548,-18-2-516,18 2-258,0 0-516,0 0-387,0 0-129,0 0-258,12 0-129,6 4 0,2-4-129,7 5 0,-1-3 0,4 1-129,1-1 0,-5 0-129,1 0 129,-2-1-129,-2 1 0,4 0 0,3-2 129,4 0-129,7 0 0,8 0 0,3 0 129,5-2-129,0-3 0,-2 1 0,-5 1 0,-4 1 0,-3 0 0,-2 2 0,-2-3 0,2 1 0,5 0 0,7-2 0,11 1 0,9-1 0,6-3 0,8 0 0,0 0 0,2 0 129,-2 1-129,-5 1 0,-7 2 0,-6 1 129,-5-2-129,-2 2 0,0 2-129,3 0 129,6-1 0,3-1 129,8-2-129,2 1 0,1 1 0,1-2 0,-1 1 129,-5-1-129,-5 3 129,-9-1-129,-10 0 0,-6 2 0,-7-2 0,-11 2 0,-7 0 0,-7 0 0,-18 0 0,21 0 0,-21 0 0,0 0 0,25 0-129,-9 0 129,3 0 0,5 0 0,6 0 0,4 0 0,3 0 0,6 0 0,1 0 0,6 0 0,3 0-129,1 0 129,-3 0 0,-1 0 0,-4 0 0,-8 0 0,-8 0 0,-9 0 0,-21 0-129,23 0-129,-23 0 0,0 0-387,0 0-387,0 0-1032,0 0-1161,18 0-1419,-18 0-129,0 0-258,20 0 129</inkml:trace>
          <inkml:trace contextRef="#ctx0" brushRef="#br1" timeOffset="64544.6913">18301 9984 14706,'-13'-29'4902,"13"29"-129,-26-19 0,-5 10-3225,17 20-645,-9 3-258,7 14-258,-3 4-257,4 9-130,5 2 0,6 3 0,4 0 0,9-6 0,7-3 0,7-9 0,4-5 0,5-8 0,0-10 0,0-5 0,-2-4 0,-1-15 0,-5-8 0,-4-8 0,-8-8 0,-3-9 0,-9-5 0,0-3 0,-12 1 0,-8 4 0,3 12 0,-15-3-1549,12 19-3224,-10 13-258,3 11 129,-1 4-516</inkml:trace>
        </inkml:traceGroup>
        <inkml:traceGroup>
          <inkml:annotationXML>
            <emma:emma xmlns:emma="http://www.w3.org/2003/04/emma" version="1.0">
              <emma:interpretation id="{1CDA2C78-A439-4D57-910C-B123E9015FC2}" emma:medium="tactile" emma:mode="ink">
                <msink:context xmlns:msink="http://schemas.microsoft.com/ink/2010/main" type="inkWord" rotatedBoundingBox="12074,9784 20113,9049 20277,10845 12238,11580"/>
              </emma:interpretation>
              <emma:one-of disjunction-type="recognition" id="oneOf2">
                <emma:interpretation id="interp10" emma:lang="en-US" emma:confidence="0">
                  <emma:literal>¥0</emma:literal>
                </emma:interpretation>
                <emma:interpretation id="interp11" emma:lang="en-US" emma:confidence="0">
                  <emma:literal>¥50</emma:literal>
                </emma:interpretation>
                <emma:interpretation id="interp12" emma:lang="en-US" emma:confidence="0">
                  <emma:literal>Fo</emma:literal>
                </emma:interpretation>
                <emma:interpretation id="interp13" emma:lang="en-US" emma:confidence="0">
                  <emma:literal>Quo</emma:literal>
                </emma:interpretation>
                <emma:interpretation id="interp14" emma:lang="en-US" emma:confidence="0">
                  <emma:literal>Flo</emma:literal>
                </emma:interpretation>
              </emma:one-of>
            </emma:emma>
          </inkml:annotationXML>
          <inkml:trace contextRef="#ctx0" brushRef="#br1" timeOffset="71977.1167">11143 10181 17673,'-7'16'4773,"7"11"129,0 1-516,3 19-3612,1-1-515,8 6-259,-3-3 0,0-1 0,2-3 0,-4-8-517,4 1-128,-11-19-516,10 6-516,-10-25-1032,0 0-2064,-12-9 258,3-14-129,-2-5 258,-6-10 129,-7-10 1935,5 4 1419,-2-6 2193,3 13 2193,-4-10 903,14 15-129,0 2 129,8 7-645,24 19-645,-8-8-903,32 19-387,-15-3-258,24 17-258,-10-5-387,8 14-773,-9-3-130,0 5 0,-10 0 0,-10 2 0,-10-4 0,-14 2 0,-7-2 0,-24-5 0,-10 5 0,-30-7-4258,3-1-644,-12-4 0,-2 3-903</inkml:trace>
          <inkml:trace contextRef="#ctx0" brushRef="#br0" timeOffset="10316.59">1410 11138 12255,'74'-9'5031,"-27"0"-387,8-7 0,0-14-2838,28 14-645,-1-23-258,20 5-258,-5-14-129,8 4-129,-3-11 129,-3 0-257,-11-8-259,-5-1 0,-10-9 0,-5 2 0,-11-4 0,-9 6 0,-9 3 0,-13 6 0,-1 12 0,-16 5 0,0 23-775,-16-8-1547,7 28-2451,-20-2-258,20 2-129,-28 16-129</inkml:trace>
          <inkml:trace contextRef="#ctx0" brushRef="#br0" timeOffset="10616.6072">2841 10238 10836,'86'0'5031,"-26"-2"-387,10-1 258,13-10-1419,19 13-2193,-4-8-387,21 4-258,2-7-129,10 6-129,1-6-257,3 6-130,-5-4 0,-6 4 0,-8-2 0,-15-2 0,-13 9-388,-26-16-1160,-11 10-3096,-24 3-516,-27 3 258,0 0-387</inkml:trace>
          <inkml:trace contextRef="#ctx0" brushRef="#br0" timeOffset="22045.2609">4261 10181 7224,'5'-16'4644,"-5"16"-129,18-7-129,-2-2-1032,13 9-1161,-13-2-516,28 2-516,-8 0-387,20 0-129,3 0 0,14 0-258,4-1-129,10 1 0,0-6 0,5 5-129,1-5 0,-1 4 1,-6 1-130,-6 1 0,-9-2 0,-11 2 0,-10 0 0,-11 0 0,-10-4 0,-10 4 0,-19 0 0,24-3 0,-24 3 0,0 0 0,0 0 0,0 0 0,0 0 0,12-16 0,-12 16 0,0-23 0,-5 3 0,1-7 0,-5-5 0,2-3 0,-4-6 0,1-7 0,-3-2 0,-1-2 0,0-1 0,0 2 0,-2-1 0,-2 4 0,2 0 0,0 5 0,0 2 0,0 4 0,2 1 0,-1 4 0,3 0 0,5 6 0,0-3 0,0 4 0,1 0 0,1 4 0,1 0 0,1 3 0,-3 0 0,6 18 0,-7-23 0,7 23 0,-9-16 0,9 16 0,0 0 0,0 0 0,0 0 0,0 0 0,-1-18 0,1 18 0,0 0 0,9 0 0,-9 0 0,30 0 0,-4 2 0,8 3 0,7 1 0,11 1 0,6 0 0,8 2 0,9 0 0,3 0 0,8-4 0,4 2 0,5-2 0,2-1 0,5-2 0,-3-2 0,-3 0 0,-5 0 0,-5 0 0,-10 0 0,-5 0 0,-12 0 0,-4 0 0,-7 0 0,-5 0 0,-8 0 0,-4 0 0,-8 0 0,-5 0 0,-18 0 0,19 3 0,-19-3-1807,0 0-3095,-12-9-387,12 9 258,0 0-516</inkml:trace>
          <inkml:trace contextRef="#ctx0" brushRef="#br0" timeOffset="17964.0274">6779 8027 13287,'18'-18'4902,"-18"18"0,0 0-129,0 0-3225,12 31-516,-10-10-258,12 18 0,-7 2-129,9 12-515,-3 6-130,3 9 0,-2 5 0,0 10 0,-2 13 0,1 13 0,-3 8 0,-2 6 0,-3 5 0,0 5 0,-3-1 0,2 0 0,-3-8 0,-1-3 0,2-11 0,2-3 0,-4-11 0,1-9 0,1-8 0,-2-14 0,0-13 0,0-13 0,0-7 0,0-10 0,0-6 0,0-16 0,0 0 0,0 0 0,0 0 0,-19-4-3613,19-16-1547,-4-8-129,1-6-387</inkml:trace>
          <inkml:trace contextRef="#ctx0" brushRef="#br0" timeOffset="18688.0688">6766 8011 10449,'63'-44'5160,"-23"26"-516,7 2 129,4-6-2322,17 22-1032,-8-5-516,16 9-387,1 5 0,10 10-129,2 6-129,8 5 0,1 6-129,3 7 0,-1 5 129,-1 5 0,-1 6 1,-4 5-259,-7 5 0,-7 9 0,-9 10 0,-7 6 0,-13 4 0,-12 8 0,-14 1 0,-12 3 0,-13-1 0,-7-1 0,-17-6 0,-6-3 0,-7-4 0,-6-5 0,-5-2 0,-3-1 0,-8-9 0,-5-3 0,-8-8 0,-8-8 0,-9-7 0,-5-11 0,-4-9 0,-1-11 0,1-3 0,-3-11 0,7-4 0,3-3 0,9-1 0,2-14 0,11 6 0,3-12 0,17 10-388,-8-10-4127,21 3-645,10 0 258,10 4-387</inkml:trace>
          <inkml:trace contextRef="#ctx0" brushRef="#br0" timeOffset="22644.2951">5960 9582 12126,'0'0'4773,"0"0"-258,0 0 258,17 0-2709,-17 0-645,43 2-258,-15-2-129,24 5-258,3-3-644,20 1-130,3-3 0,7 2 0,-2-2 0,-3 0 0,-5 0 0,-15 0 0,-10 0 0,-20 0 0,-3 2 0,-27-2-1678,16 0-3095,-16 0-387,0 0 129,-20 0 0</inkml:trace>
          <inkml:trace contextRef="#ctx0" brushRef="#br1" timeOffset="54937.1422">12059 8828 6063,'-11'-18'4386,"3"2"0,8 16 0,0 0-1032,-16-20-645,16 20-1161,0 0-387,0 0-258,0 0-258,10 0-258,-10 0 129,22 13-258,-6-3 129,5 12-129,4-1 0,5 9-129,2 2 0,7 7 129,2 4-129,4 7 0,-1 2 0,2 3 0,-1 0 1,-4 4-130,-6-3 0,-1 5 0,-5 1 0,-6 2 0,-4 2 0,-5 3 0,-3 4 0,-7 2 0,-1 0 0,-3-2 0,0-4 0,-3-5 0,-6-5 0,0-9 0,-2-9 0,2-6 0,-1-5 0,-1-7 0,2-3 0,-2-4 0,11-16 0,-17 23 0,17-23 0,-16 11-259,16-11-257,-16 0-645,16 0-1161,0 0-2322,0 0 129,-22-14-258,22 14-129</inkml:trace>
          <inkml:trace contextRef="#ctx0" brushRef="#br1" timeOffset="56252.2174">12228 10544 10320,'0'0'4515,"-18"0"-129,18 0-129,0 0-1677,0 0-1032,16-2-387,-16 2-387,25-7 129,-9-2-387,14 8 129,-1-8-258,14 3 129,-1-6-257,12-1-259,1-4 0,9-3 0,2-7 0,5 1 0,0-8 0,5-2 0,-3-5 0,4 1 0,-4-12 0,3-5 0,-1-5 0,-2-6 0,-5-3 0,-3 0 0,-6-2 0,-6 4 0,-6 5 0,-14 10 0,-4 8 0,-10 7 0,-6 10 0,-8 6 0,-5 23 0,0-25 0,0 25 0,0 0-2323,-12 0-2321,12 0-387,-9 13 0,9-13-258</inkml:trace>
        </inkml:traceGroup>
      </inkml:traceGroup>
    </inkml:traceGroup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7:15.10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611693C-E6B3-4A0B-BD30-5DA5D755F154}" emma:medium="tactile" emma:mode="ink">
          <msink:context xmlns:msink="http://schemas.microsoft.com/ink/2010/main" type="writingRegion" rotatedBoundingBox="21943,12528 23384,12528 23384,17657 21943,17657"/>
        </emma:interpretation>
      </emma:emma>
    </inkml:annotationXML>
    <inkml:traceGroup>
      <inkml:annotationXML>
        <emma:emma xmlns:emma="http://www.w3.org/2003/04/emma" version="1.0">
          <emma:interpretation id="{EBCAC3C4-42D5-46D1-8604-F8A9D801E072}" emma:medium="tactile" emma:mode="ink">
            <msink:context xmlns:msink="http://schemas.microsoft.com/ink/2010/main" type="paragraph" rotatedBoundingBox="21943,12528 23384,12528 23384,17657 21943,176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EBDAD1-B8F0-4AF9-9721-C6294929B129}" emma:medium="tactile" emma:mode="ink">
              <msink:context xmlns:msink="http://schemas.microsoft.com/ink/2010/main" type="line" rotatedBoundingBox="21943,12528 23384,12528 23384,17657 21943,17657"/>
            </emma:interpretation>
          </emma:emma>
        </inkml:annotationXML>
        <inkml:traceGroup>
          <inkml:annotationXML>
            <emma:emma xmlns:emma="http://www.w3.org/2003/04/emma" version="1.0">
              <emma:interpretation id="{D4F10268-0E8D-4B18-8F87-15E66DF5F069}" emma:medium="tactile" emma:mode="ink">
                <msink:context xmlns:msink="http://schemas.microsoft.com/ink/2010/main" type="inkWord" rotatedBoundingBox="21943,15334 23360,15334 23360,17657 21943,17657"/>
              </emma:interpretation>
              <emma:one-of disjunction-type="recognition" id="oneOf0">
                <emma:interpretation id="interp0" emma:lang="en-US" emma:confidence="0">
                  <emma:literal>hi</emma:literal>
                </emma:interpretation>
                <emma:interpretation id="interp1" emma:lang="en-US" emma:confidence="0">
                  <emma:literal>ai</emma:literal>
                </emma:interpretation>
                <emma:interpretation id="interp2" emma:lang="en-US" emma:confidence="0">
                  <emma:literal>-i</emma:literal>
                </emma:interpretation>
                <emma:interpretation id="interp3" emma:lang="en-US" emma:confidence="0">
                  <emma:literal>..?;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498 2801 903,'-13'142'3354,"11"-82"-387,4 8-645,-2-11-903,0-9-1935,7 12-1677,-10-24-774,5 17-129</inkml:trace>
          <inkml:trace contextRef="#ctx0" brushRef="#br0" timeOffset="380.0216">503 4044 9933,'32'117'5031,"-16"-65"-258,-3-7-129,-13-17-2580,17 16-645,-17-15-387,9 14-516,-9-8-129,2 10-129,-2-4-129,0 3-258,0 2 258,0-1-387,4-1 129,-4-6-258,7 3 129,-6-13-516,12 8-129,-13-19-129,12 14 0,-12-31-129,7 33 258,-7-33 258,0 22 645,0-22 645,-5 18 129,3-2 387,-15-15 0,8 17 0,-18-13-129,7 13-258,-8-7-516,-6-2-903,11 12-2580,-13-7-1419,-8 2 129,7 0-774,-8-3-258</inkml:trace>
          <inkml:trace contextRef="#ctx0" brushRef="#br0" timeOffset="-1150.0658">-157 4724 8514,'21'-6'4515,"-21"6"0,20-9-387,-20 9-1806,32-14-2967,4 7-3096,3-11-774,19 4-129,8-9-387</inkml:trace>
          <inkml:trace contextRef="#ctx0" brushRef="#br0" timeOffset="-1279.0728">-781 4759 11094,'156'0'4773,"-99"5"-129,-19 1-903,-22-6-1548,8 0-903,-24 0-774,22 0-387,-22 0-516,21 0-1419,2-6-2709,0 3 129,4-2-645,5-1 129</inkml:trace>
          <inkml:trace contextRef="#ctx0" brushRef="#br0" timeOffset="-216.0124">0-5 5418,'23'0'4773,"5"4"-258,-28-4-258,38 5-1161,-8 6-774,-9-11-645,17 7-645,-6-7-387,7 4-258,-2-4-129,6 0 0,-4 0-258,-4 0-258,1 5 0,-6-1-258,0 10-129,-10-5-387,3 12-129,-12-5 0,5 14-258,-9-8 516,5 11 0,-6-1 516,3 6 0,0 1 645,-2 4 258,5 6 129,-7 1 129,8 11 0,-10-3 258,5 14-387,-8-7 0,0 10-258,0 2-387,-6-3-645,1 3-645,-11-8-1161,5-3-1548,8 5-387,-6-12 0,9 8-387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39:58.5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3CFC10-2A66-4F6B-AABB-9A4A2AECC9DC}" emma:medium="tactile" emma:mode="ink">
          <msink:context xmlns:msink="http://schemas.microsoft.com/ink/2010/main" type="inkDrawing" rotatedBoundingBox="2939,4155 13099,4275 13053,8096 2894,7975" rotationAngle="1760439072" semanticType="enclosure">
            <msink:sourceLink direction="with" ref="{39DF2EB4-D6DE-4C35-8981-0259316A8649}"/>
            <msink:sourceLink direction="with" ref="{BC7ADF48-4B5B-4BBE-A3AF-4C8B1B202230}"/>
            <msink:destinationLink direction="to" ref="{65C91432-676A-40C9-8773-31372C53054D}"/>
          </msink:context>
        </emma:interpretation>
      </emma:emma>
    </inkml:annotationXML>
    <inkml:trace contextRef="#ctx0" brushRef="#br0">0 278 7740,'0'0'3999,"0"0"129,0 0-258,18 0-2451,-18 0-258,37 2 258,-17-2-258,14 3-387,-6-3-129,15 7-129,-4-7 0,16 6-129,2-3-129,16 2 0,12-5 0,11 2-129,11 0-129,11-2 129,8 0-129,14-5 0,17-4 0,17 0 129,9-2-129,15 1 0,15-3 0,29 1 129,14 1 0,17 0-129,8 1 129,12-1 0,8-1-129,14-3 129,14 1-129,2-4 0,10 0 0,17 1 0,-1 1 0,2 0 0,11 3 0,0 3 129,-12 1-129,1 3 0,-1 6-129,-17-3-258,3 3-258,-15-4-1290,-4-1-2580,-15 1 129,-22-6-387,-21 3-129</inkml:trace>
    <inkml:trace contextRef="#ctx0" brushRef="#br0" timeOffset="1071.061">-18 379 7224,'-21'0'4515,"19"16"129,2 6-387,2 10-1677,0-6-645,16 21-645,-11-1-258,14 18-258,-8 3-258,11 15 0,-6 4-129,5 13 258,-7 4-129,6 17 0,-12-1-129,3 18 129,-10 3-129,-3 13-257,-1 2-130,-14 3 0,-4-5 0,-1-5 0,-1-8 0,0-8 0,-1-15 0,4-4 0,1-10 0,2-7 0,1-4 0,2-3 0,1-5 0,0-6 0,3-10 0,4-10 0,0-6 0,4-13 0,0-7 0,0-9 0,8-7 0,-8-16 0,12 16 0,-12-16 0,0 0-1549,0 0-3482,14-19-129,-14 19-129,0-29-129</inkml:trace>
    <inkml:trace contextRef="#ctx0" brushRef="#br0" timeOffset="1711.0979">-147 3549 3612,'21'5'3741,"9"4"-258,-30-9 129,38 9-1935,-3 4 129,-1-6 0,21 9-129,0-9-387,25 11 129,11-11-129,35 11-129,9-15-258,33 6-258,20-9-129,40 2-258,19-2 0,25-2 0,18-5-258,18 2 0,9 1 0,8 2 0,8 2 0,-8 0 0,3 0 129,6 4-129,-1-1 129,-1 3-129,12-3 129,4 3 0,-8-5-129,3 3 129,2 1-129,-17-1 129,-14 3-129,-11 0 0,-15 4 129,-16-1-129,-12 1 129,-16-2-129,-17 2-258,-20-10-1032,4-1-2838,-22 2-516,-29-5 129,-25-8-645</inkml:trace>
    <inkml:trace contextRef="#ctx0" brushRef="#br0" timeOffset="4243.2427">4490 222 8385,'19'3'4257,"-19"-3"129,18 36-387,-9-6-1419,-4 1-1032,11 18-516,-10-4-129,4 19 0,-10 3-129,6 24 0,-6 2-129,0 19 129,0 3-387,0 13 0,2 0 0,6 15-129,-2 1 130,3 2-388,-2-2 0,2 3 0,-2-4 0,2 3 0,-7-4 0,1-5 0,-3-9 0,2 0 0,-2-3 0,2-3 0,-2-4 0,1-6 0,3-6 0,1-8 0,1-9 0,3-18 0,-2-12 0,0-16 0,0-11 0,-2-13 0,-5-19 0,0 0 0,0 0 0,-23-30-4516,4 0-902,-10-9 129,-7-4-258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23.9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219966-51BD-43C7-8DE9-8CBD2A996276}" emma:medium="tactile" emma:mode="ink">
          <msink:context xmlns:msink="http://schemas.microsoft.com/ink/2010/main" type="inkDrawing" rotatedBoundingBox="6249,4401 7219,13732 7091,13745 6121,4414" semanticType="callout" shapeName="Other"/>
        </emma:interpretation>
      </emma:emma>
    </inkml:annotationXML>
    <inkml:trace contextRef="#ctx0" brushRef="#br0">30 25 14061,'0'-16'5031,"0"-7"-387,0 23 129,0 0-3612,0 0-516,-17 0-258,15 18 0,-5 5-129,3 9-129,2 9 129,2 12 0,0 16 0,4 22 0,3 18 1,5 20-259,1 16 0,5 18 0,-6 17 0,6 28 0,-6 11 0,4 7 0,2 5 0,0 16 0,2 9 0,1 6 0,4 3 0,0 0 0,3 7 0,4 7 0,0 4 0,4 5 0,1 4 0,2 5 0,2 7 0,4 9 0,-1-5 0,2 2 0,-5 5 0,0-6 0,-3-10 0,-5-4 0,-4-12 0,-4-16 0,-2-13 0,-5-17 0,-2-26 0,-4-31 0,4-18 0,-11-37 0,6-17-5032,-9-37-257,-2-28-129,0-43-387</inkml:trace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7:08.725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B56BC59-3431-4B09-8680-D7E850ADB4E8}" emma:medium="tactile" emma:mode="ink">
          <msink:context xmlns:msink="http://schemas.microsoft.com/ink/2010/main" type="writingRegion" rotatedBoundingBox="17766,13694 24159,12842 24692,16835 18298,17688"/>
        </emma:interpretation>
      </emma:emma>
    </inkml:annotationXML>
    <inkml:traceGroup>
      <inkml:annotationXML>
        <emma:emma xmlns:emma="http://www.w3.org/2003/04/emma" version="1.0">
          <emma:interpretation id="{A163D1B8-8030-4BDB-B013-50D0B22991FB}" emma:medium="tactile" emma:mode="ink">
            <msink:context xmlns:msink="http://schemas.microsoft.com/ink/2010/main" type="paragraph" rotatedBoundingBox="17766,13694 24159,12842 24692,16835 18298,176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44E60F-0734-4D31-8DF5-B3AC6E63B6B2}" emma:medium="tactile" emma:mode="ink">
              <msink:context xmlns:msink="http://schemas.microsoft.com/ink/2010/main" type="line" rotatedBoundingBox="17766,13694 24159,12842 24692,16835 18298,17688"/>
            </emma:interpretation>
          </emma:emma>
        </inkml:annotationXML>
        <inkml:traceGroup>
          <inkml:annotationXML>
            <emma:emma xmlns:emma="http://www.w3.org/2003/04/emma" version="1.0">
              <emma:interpretation id="{795A8A33-9F4A-4EBA-93A4-B2661A3E654D}" emma:medium="tactile" emma:mode="ink">
                <msink:context xmlns:msink="http://schemas.microsoft.com/ink/2010/main" type="inkWord" rotatedBoundingBox="17766,13694 24159,12842 24692,16835 18298,17688"/>
              </emma:interpretation>
              <emma:one-of disjunction-type="recognition" id="oneOf0">
                <emma:interpretation id="interp0" emma:lang="en-US" emma:confidence="0">
                  <emma:literal>Eat,</emma:literal>
                </emma:interpretation>
                <emma:interpretation id="interp1" emma:lang="en-US" emma:confidence="0">
                  <emma:literal>Ito</emma:literal>
                </emma:interpretation>
                <emma:interpretation id="interp2" emma:lang="en-US" emma:confidence="0">
                  <emma:literal>Eat.</emma:literal>
                </emma:interpretation>
                <emma:interpretation id="interp3" emma:lang="en-US" emma:confidence="0">
                  <emma:literal>Ion</emma:literal>
                </emma:interpretation>
                <emma:interpretation id="interp4" emma:lang="en-US" emma:confidence="0">
                  <emma:literal>Est.</emma:literal>
                </emma:interpretation>
              </emma:one-of>
            </emma:emma>
          </inkml:annotationXML>
          <inkml:trace contextRef="#ctx0" brushRef="#br0">164-5 4773,'-50'11'4386,"29"-11"-129,21 0 0,-27 17-1806,9-17-774,18 0-258,-17 7-387,17-7 0,-16 9-387,16-9-129,0 0-258,-16 13 0,16-13 0,0 0-129,0 0 0,-2 19 129,2-19-129,19 11 0,3-6 129,15 2 0,13-3 129,23 0-129,14-3 129,23 1-129,15-2 0,17 2 0,13-2-129,17 2 0,6-1 0,2 3 129,-4-2-129,-3 3 129,-10-1 0,-3 1-129,-14-5 0,-12 2 0,-19-2 0,-15 0-258,-13 2-129,-23-2-258,-7 0-645,-39-2-2580,-2 2-1419,-16 0 129,0 0-387,-15-14-258</inkml:trace>
          <inkml:trace contextRef="#ctx0" brushRef="#br0" timeOffset="-1396.0798">-67-1538 8772,'-36'-20'4257,"13"4"258,23 16-516,0 0-1935,-18-4-645,18 4-774,0 0-129,0 0 0,9 4-129,7 5 129,2-6-129,14 8 0,7-7 0,16 6-129,15-8 0,19 3 0,10-5 0,15 0-129,7 0 0,7-5-129,4-6 129,-1-1-129,-1-1 0,0 1 0,-4 0 129,-5-1-129,-3 2 129,-8 4-129,-9 2 129,-8 3-129,-15 2 0,-16 0 129,-14 0-129,-10 0 0,-12 0 0,-6 4 0,-20-4-129,21 2 129,-21-2 0,0 0 0,16 5 0,-16-5-129,18 0 0,-18 0-258,25 0-258,-25 0-1161,0 0-2967,18-4 129,-18 4-387,0 0 0</inkml:trace>
          <inkml:trace contextRef="#ctx0" brushRef="#br0" timeOffset="-669.0383">148-717 2451,'-55'-5'4257,"55"5"0,-30-5-129,30 5-1290,0 0-516,-18-18-516,18 18-258,0 0-258,16 0-387,-16 0-129,35 0-258,-6 0 0,17 2-129,13-1 0,19 5-129,13-4-129,17 1 129,12-3-129,16 4 0,12-4 129,18 3-129,4-3 129,6 4-129,-1-4 0,3 0 0,-4 0 0,-5 0 0,-9 0 0,-18-2-129,-21-2 0,-19 1 0,-21 1 0,-18-3-258,-17 5-129,-25-4-387,-3 11-1806,-18-7-2322,-16 6 129,-11-3-387,-5 3-516</inkml:trace>
          <inkml:trace contextRef="#ctx0" brushRef="#br0" timeOffset="4525.2586">856 1009 10707,'-9'98'4902,"7"-61"-258,-1-7 0,1-12-2451,2 9-1419,-4-8-387,3-1-516,1 5-516,0-23-1806,-9 18-2193,9-18 129,0 18-516,0-18-258</inkml:trace>
          <inkml:trace contextRef="#ctx0" brushRef="#br0" timeOffset="4763.2725">874 1381 8256,'23'1'4257,"7"10"129,-30-11-645,43 7-1677,-15-2-2193,8 6-645,-1-9-516,19 9-516,-6-11-774,14 0-903,7 3-645,-3-5 0,18 2 258</inkml:trace>
          <inkml:trace contextRef="#ctx0" brushRef="#br0" timeOffset="4294.2456">931-923 2064,'-23'119'3999,"17"-49"387,-8-15-258,7 5-1161,3 4-774,-1-10-774,5 6-516,0-8-516,0-1-774,9-3-1419,3 4-1935,-10-15-516,7 11 0,-9-12-258</inkml:trace>
          <inkml:trace contextRef="#ctx0" brushRef="#br0" timeOffset="4111.2352">932-2469 10320,'-1'86'4644,"-1"-47"-129,-3-2-387,-8-10-1935,13 12-903,-3-11-387,3 11-258,0-3-129,5 7-129,0 1-129,4 2-258,2 10-129,-4-3-258,7 15-516,-12-13-645,14 16-1161,-14-4-1677,-1-1-387,1 5 0,-2-10-387</inkml:trace>
          <inkml:trace contextRef="#ctx0" brushRef="#br0" timeOffset="4936.2824">1886 1425 7482,'99'2'4902,"-59"0"0,-10-1-258,-14-2-1161,12 4-1419,-28-3-645,38 0-645,-12-2-387,17-5-258,16 0-516,12-12-903,37 10-2322,6-7-1161,14-2-387,9 4 0,7-2-129</inkml:trace>
          <inkml:trace contextRef="#ctx0" brushRef="#br0" timeOffset="-7937.454">1859-2040 8256,'-19'-27'4644,"19"27"258,-11-21-516,6 3-1548,5 18-1161,0 0-516,9-9-258,-9 9-258,0 0-129,23 0-129,-7 2-129,-16-2 129,37 25-129,-14-6 0,9 10-129,0 3 129,9 7 0,2 7-129,7 9 0,-1 6 129,7 6-128,-3 3-130,6 6 0,-6 1 0,2 8 0,-3 2 0,-1 11 0,-8 5 0,-2 20 0,-13 12 0,-5 13 0,-14 7 0,-7 5 0,-9 0 0,-18 0 0,-9-3 0,-7-13 0,-3-13 0,-4-10 0,0-16 0,2-11 0,5-14 0,3-14 0,5-16 0,4-16 0,8-13 0,-1-7 0,6-10 0,16-4 0,-23-2 0,11-16 0,12 18 0,-14-42 0,14 20-646,-8-24-773,14 21-1290,1-26-2709,0-3 387,2-6-258,2-10-129</inkml:trace>
          <inkml:trace contextRef="#ctx0" brushRef="#br0" timeOffset="-7132.4076">1884-2058 6063,'-14'-28'4644,"1"5"-387,13 23-258,0-18-1548,-8 0-258,8 18-516,0-16-387,16 16-258,-16 0-129,30-7-258,-11 5 0,17 2-129,-2 5-129,16 8 129,3-1-258,18 6 129,9 2-129,20 3 0,12 0-129,14 5 130,6 1-259,3 3 0,-4 3 0,-4 6 0,-10 2 0,-15 7 0,-15 3 0,-13 4 0,-10 2 0,-5 3 0,-5 0 0,-6-5 0,-2-5 0,-5-6 0,-4-7 0,-3-3 0,-2-8 0,-5-5 0,-4-1 0,-2-6 0,-1 1 0,-4-2 0,3 1 0,-19-16-388,30 25-515,-30-25-774,32 10-3225,-32-10-258,20 16-258,-20-16 0</inkml:trace>
          <inkml:trace contextRef="#ctx0" brushRef="#br0" timeOffset="-6285.3595">2140 479 12384,'38'-20'5031,"-19"11"-387,1 6 129,6 3-3612,-26 0-387,36 0-258,-16-2-258,6 2 0,4 0 0,10 0-129,9-2 0,17-3 129,7-6-129,11-3 0,8-4 0,4-3 0,4-8 0,0 1 0,-1-8 0,1-3-129,1-5-129,1-8-129,6-5-516,-5-14 0,13 9-903,-18-38-516,17 18-1161,-22-28 258,6 14 0,-29-16 1032,-1 12 774,-23 4 1032,-14 2 1032,-7 28 1032,-25-7 1032,0 30-129,-14-3 0,-2 23-645,-21-4-645,10 20-387,-12 2-258,5 7-258,-7 8-129,6 15 0,-1 4-129,8 10 129,1 5-387,9 6 258,6 4-387,10 1 258,2 2-129,11 0 0,8-6-129,6-5 129,3-6 0,5-10 0,2-5 0,4-15 129,0-10 0,8-7 129,-6-18 0,5-7 0,-4-12 0,-1-8 0,-7-10 0,-5-6-129,-10-8 1,-5-4-130,-1-2 0,-13 4 0,-2 7 0,-14 8 0,-2 12 0,-10 10-517,3 28-1160,-16 8-3225,0 9 0,4 13-516,1 10-129</inkml:trace>
          <inkml:trace contextRef="#ctx0" brushRef="#br0" timeOffset="-5729.3277">4787-950 9030,'-12'-16'4644,"-4"7"-129,16 9-129,-25-12-1935,25 12-1032,0 0-516,-18 2-258,18-2-129,0 0 0,0 0 0,18 23 0,14-18 0,28 6-129,15-9 0,23 3 0,17-5 0,19 0-129,10-7 0,12 0-128,1-4-130,-9 0 0,-11 2 0,-20 2 0,-17 6-130,-26-8-644,-15 10-1677,-38-1-2322,-21 0-516,-23 0 0,-20 0-387</inkml:trace>
        </inkml:traceGroup>
      </inkml:traceGroup>
    </inkml:traceGroup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38:50.14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346678-79D5-4A7A-9934-657C0F8709FD}" emma:medium="tactile" emma:mode="ink">
          <msink:context xmlns:msink="http://schemas.microsoft.com/ink/2010/main" type="writingRegion" rotatedBoundingBox="1249,623 24185,-127 24691,15321 1755,16073"/>
        </emma:interpretation>
      </emma:emma>
    </inkml:annotationXML>
    <inkml:traceGroup>
      <inkml:annotationXML>
        <emma:emma xmlns:emma="http://www.w3.org/2003/04/emma" version="1.0">
          <emma:interpretation id="{95819551-5221-49EE-866D-8CA012BE700F}" emma:medium="tactile" emma:mode="ink">
            <msink:context xmlns:msink="http://schemas.microsoft.com/ink/2010/main" type="paragraph" rotatedBoundingBox="1278,516 19738,457 19742,1935 1283,19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51A792-0DAD-4EFE-A3A0-A3247E486663}" emma:medium="tactile" emma:mode="ink">
              <msink:context xmlns:msink="http://schemas.microsoft.com/ink/2010/main" type="line" rotatedBoundingBox="1278,516 19738,457 19742,1935 1283,1994"/>
            </emma:interpretation>
          </emma:emma>
        </inkml:annotationXML>
        <inkml:traceGroup>
          <inkml:annotationXML>
            <emma:emma xmlns:emma="http://www.w3.org/2003/04/emma" version="1.0">
              <emma:interpretation id="{89CCA1B5-68BC-4EE5-9E70-317E7385090C}" emma:medium="tactile" emma:mode="ink">
                <msink:context xmlns:msink="http://schemas.microsoft.com/ink/2010/main" type="inkWord" rotatedBoundingBox="1278,516 5365,503 5370,1981 1283,1994"/>
              </emma:interpretation>
              <emma:one-of disjunction-type="recognition" id="oneOf0">
                <emma:interpretation id="interp0" emma:lang="en-US" emma:confidence="1">
                  <emma:literal>Don't</emma:literal>
                </emma:interpretation>
                <emma:interpretation id="interp1" emma:lang="en-US" emma:confidence="0">
                  <emma:literal>Don'ts</emma:literal>
                </emma:interpretation>
                <emma:interpretation id="interp2" emma:lang="en-US" emma:confidence="0">
                  <emma:literal>Donut</emma:literal>
                </emma:interpretation>
                <emma:interpretation id="interp3" emma:lang="en-US" emma:confidence="0">
                  <emma:literal>Donat</emma:literal>
                </emma:interpretation>
                <emma:interpretation id="interp4" emma:lang="en-US" emma:confidence="0">
                  <emma:literal>Donte</emma:literal>
                </emma:interpretation>
              </emma:one-of>
            </emma:emma>
          </inkml:annotationXML>
          <inkml:trace contextRef="#ctx0" brushRef="#br0">361 13 7224,'4'-18'4515,"17"18"258,-3 2-645,14 17-2322,-9-10-387,25 16-258,-5-11-387,21 15-258,-2-4-129,14 7-129,4-2 0,6 6-129,1-1 129,0 8-258,-7 0 129,-9 3-129,-10 2 129,-17 3-129,-14 3 129,-21-3-258,-9 3 129,-21-6 0,-15 2 0,-12-9 0,-8-1 0,-9-11 0,-6-4 0,-5-9 0,-4-2 0,-4-7 0,-5-5 0,0-2 0,-7-2 0,2-10 0,1-2 0,5-4 0,6-4 0,11 1 0,12 1-129,9-4-516,25 15-516,0-11-2064,25 20-1290,0-16-258,11 14-258,21 2-387</inkml:trace>
          <inkml:trace contextRef="#ctx0" brushRef="#br0" timeOffset="-548.0313">566 139 5031,'0'-30'4773,"-4"9"0,4 21-258,0 0-1935,-4-18-516,4 18-645,0 0-516,2 21-258,-2-1-129,7 12 0,-5 5 0,5 11-258,-3 4 258,3 6-387,-4 6 129,1 2-258,0 4 258,1-3-387,0 1 258,-1-6-129,1-1-129,-1-13 129,-1-2-129,-1-14-129,2-5-129,-4-27-258,3 28-645,-3-28-2709,-9-4-645,9 4-258,-9-32-258</inkml:trace>
          <inkml:trace contextRef="#ctx0" brushRef="#br0" timeOffset="852.0487">1941 575 6708,'-24'-21'4515,"-8"6"-129,16 15-129,16 0-2322,-37 4-645,37-4-645,-32 30-258,20-8-129,-1 6 0,2 6-258,6 9 0,0 3 0,5 4 0,0-1 0,0 1-258,3-4 258,6-3 258,4-6-129,-3-12 129,8 0 129,-2-14 129,7 0 0,-7-11 129,9 0 0,-9-11 129,7-1-258,-7-13 129,2-4-258,-9-6 129,0-6-258,-6-9 0,-3-4 0,0-2-129,-7 2 0,-5 1 0,-6 7-258,4 5 129,-6 9-387,4 12 0,-7 2-516,23 18-1419,-30 9-2580,30-9-129,-29 34-258,17-11-258</inkml:trace>
          <inkml:trace contextRef="#ctx0" brushRef="#br0" timeOffset="1324.0757">2232 639 11223,'80'-14'4902,"-46"12"-258,0 2-129,3 14-3354,-15 0-516,4 15-129,-10 1-258,2 8-129,-7 1 0,-6 2-129,-1 1-258,-4-4 129,3-3-129,-3-8 129,2-8 0,-2-19 0,0 0 129,0 0 0,2-17 129,3-14 0,-3-8 129,5-2-129,0-5 129,6 3 0,-5 1 129,8 8-258,0 4 258,4 10-258,-2 6 129,5 14-129,-3 0 0,3 11 0,0 8-129,2 10 129,-2 3-129,2 5 0,-4 6-129,-1-4 0,-1 4-258,-6-4 0,3 7-645,-16-18-2064,3 6-1677,-3-4-258,0-5-129,-3-2-129</inkml:trace>
          <inkml:trace contextRef="#ctx0" brushRef="#br0" timeOffset="2209.1263">3147-204 10449,'7'-37'4644,"-7"37"-129,0 0-645,0-22-2193,0 31-903,0-9-387,0 39-258,0-7-258,0 4-129,0 12-516,0-9-903,3 11-1806,1-2-903,-4-9-258,5 0-387</inkml:trace>
          <inkml:trace contextRef="#ctx0" brushRef="#br0" timeOffset="2564.1465">3529-222 8385,'32'-80'4644,"-21"55"0,-8 4-258,1-1-2064,-4 22-774,9 20-774,0 17-129,-6 6-387,8 14 129,0 5-129,6 11-129,-1 5 0,4 4 0,-4-2 0,2-3-129,-1-4 0,1-2 0,-2-5 0,-2-8-258,1 1 0,-6-13-129,5 2-258,-9-17-387,9 11-1032,-14-11-2451,0-15-129,0-16-129,-7 16-387</inkml:trace>
          <inkml:trace contextRef="#ctx0" brushRef="#br0" timeOffset="2791.1597">3609 383 9030,'16'-4'4644,"21"1"0,-12 3-387,-2-6-2580,24 8-645,-8 0-387,12 2-645,3 6-1677,-1-4-2451,-8-6-258,-3 5-387,-8-5-645</inkml:trace>
        </inkml:traceGroup>
        <inkml:traceGroup>
          <inkml:annotationXML>
            <emma:emma xmlns:emma="http://www.w3.org/2003/04/emma" version="1.0">
              <emma:interpretation id="{560D0A7C-2DE2-4756-9D4A-8561D6CAB0FA}" emma:medium="tactile" emma:mode="ink">
                <msink:context xmlns:msink="http://schemas.microsoft.com/ink/2010/main" type="inkWord" rotatedBoundingBox="6483,788 9059,780 9063,1848 6486,1856"/>
              </emma:interpretation>
              <emma:one-of disjunction-type="recognition" id="oneOf1">
                <emma:interpretation id="interp5" emma:lang="en-US" emma:confidence="0.5">
                  <emma:literal>Care</emma:literal>
                </emma:interpretation>
                <emma:interpretation id="interp6" emma:lang="en-US" emma:confidence="0">
                  <emma:literal>care</emma:literal>
                </emma:interpretation>
                <emma:interpretation id="interp7" emma:lang="en-US" emma:confidence="0">
                  <emma:literal>Cave</emma:literal>
                </emma:interpretation>
                <emma:interpretation id="interp8" emma:lang="en-US" emma:confidence="0">
                  <emma:literal>Core</emma:literal>
                </emma:interpretation>
                <emma:interpretation id="interp9" emma:lang="en-US" emma:confidence="0">
                  <emma:literal>cave</emma:literal>
                </emma:interpretation>
              </emma:one-of>
            </emma:emma>
          </inkml:annotationXML>
          <inkml:trace contextRef="#ctx0" brushRef="#br0" timeOffset="3548.203">5626 15 6966,'-39'-54'4644,"14"29"-129,0 11-258,7 14-2064,-19-9-516,14 20-387,-14 3-516,8 22-258,-6 1-129,4 15-129,-4 5-129,6 5 0,3 5-129,4-1 0,8 2 0,5-4-129,9 2 129,4-9-258,14 0 258,8-9 0,12-6-129,6-10 129,9-1 0,4-12 0,7-5 0,0-5-129,8-2-258,-10-7-258,11 6-516,-23-12-1677,5-6-1548,-4 3-258,-4-7-129,-3 2-387</inkml:trace>
          <inkml:trace contextRef="#ctx0" brushRef="#br0" timeOffset="4532.2592">6336 479 7869,'0'-36'4515,"0"20"129,-7-1-387,-11-7-2064,18 24-774,-30-17-516,30 17-387,-36 0-129,18 3-387,1 13 129,1 7-129,1 8 0,3 4-258,7 11 129,-1 1-258,6 8 129,2-4-129,12 6 0,1-9 0,9 0-129,0-12 258,4-4 0,-1-14 129,1-11 129,-1-7 258,-4-18 129,2-7 258,-9-19 0,2 3 0,-9-18 129,7 11-129,-13-11 0,8 15-129,-8-1 0,3 13-258,-5 6 0,-1 26-129,8-20-129,-8 20 0,8 14 0,-2 9 0,3 6-129,1 5 129,3 3-129,-1 4 0,4 2 129,2-6-129,0-3 129,1-7 0,1-8-129,0-6 129,-1-10 129,4-5-129,0-15 129,-1-8 0,-1-9 129,2-5-129,-3-6 0,-4 3 0,-2-5 0,-5 6 0,-6 4-129,-3 5-129,-1 7 0,-10 6 0,11 19 0,-27-18-129,27 18-129,-30 0 0,30 0 0,-25 9 0,25-9 0,-12 21-129,12-21 258,-4 21-129,4-21 258,0 0 129,20 13 0,-4-13 129,3 0 129,4 0-129,1-9 258,2 5-129,-1-3 0,2 5 129,-6 1-129,4 1 0,-4 0 0,1 10 0,-3 3-129,3 5 0,-6 3 0,1 6-129,-1 5-129,-5-2-129,3 9-258,-10-14-645,12 19-2193,-16-13-1290,0-3-258,0-5-258,0-7 0</inkml:trace>
          <inkml:trace contextRef="#ctx0" brushRef="#br0" timeOffset="4908.2806">7293 612 9030,'44'-16'4644,"-17"13"0,2-1-258,-6-6-1935,18 10-1161,-13-2-387,11 2-387,-5-7-129,2 0-129,-6-6 0,-4 1-129,-6-4 0,-6-2-129,-7-2 129,-7 1 0,-5 1-258,-15 2 258,-4 3-258,-7 6 129,-1 7-129,-1 2 0,-1 14 129,2 9-129,3 7 0,8 9 0,5 7 0,9 4 129,7 3-129,7 0 0,20 2-387,1-16-516,24 7-2709,-1-13-774,8-8-129,7-7-258,7-12-387</inkml:trace>
        </inkml:traceGroup>
        <inkml:traceGroup>
          <inkml:annotationXML>
            <emma:emma xmlns:emma="http://www.w3.org/2003/04/emma" version="1.0">
              <emma:interpretation id="{5F9D43B8-C45F-443A-8AC6-698D7D650218}" emma:medium="tactile" emma:mode="ink">
                <msink:context xmlns:msink="http://schemas.microsoft.com/ink/2010/main" type="inkWord" rotatedBoundingBox="10206,677 16391,657 16395,1817 10209,1836"/>
              </emma:interpretation>
              <emma:one-of disjunction-type="recognition" id="oneOf2">
                <emma:interpretation id="interp10" emma:lang="en-US" emma:confidence="0.5">
                  <emma:literal>Conditions</emma:literal>
                </emma:interpretation>
                <emma:interpretation id="interp11" emma:lang="en-US" emma:confidence="0">
                  <emma:literal>conditions</emma:literal>
                </emma:interpretation>
                <emma:interpretation id="interp12" emma:lang="en-US" emma:confidence="0">
                  <emma:literal>condition</emma:literal>
                </emma:interpretation>
                <emma:interpretation id="interp13" emma:lang="en-US" emma:confidence="0">
                  <emma:literal>Condition</emma:literal>
                </emma:interpretation>
                <emma:interpretation id="interp14" emma:lang="en-US" emma:confidence="0">
                  <emma:literal>coeditions</emma:literal>
                </emma:interpretation>
              </emma:one-of>
            </emma:emma>
          </inkml:annotationXML>
          <inkml:trace contextRef="#ctx0" brushRef="#br0" timeOffset="6012.3439">9282 72 5031,'-16'-36'4386,"-13"0"258,11 22-516,-8 7-1032,-12-9-1161,17 16-516,-20 0-387,13 18-387,-10 3-129,12 18-129,-3 6-258,8 12-129,1 5 129,8 7-258,8 4 0,4-2-129,7 4 0,11-11-129,12 0 129,4-14 129,12-4-129,6-15 258,7-10 0,5-12 129,0-9 0,3-14 129,-4-18 0,1-4 0,-9-16 0,-4 3 129,-13-8 0,-6 9 0,-15-4-129,-2 13 129,-14 5-258,-1 16 129,0 18-129,-24 0-258,4 9 0,0 16-129,3 12 129,-1 4-129,5 7 129,5 2-258,8 0 258,0-6 0,8-1 0,10-7 129,4-8 129,4-8 129,3-13 129,5-7 129,-4-7 0,4-9 0,-8-14 0,3-2 0,-8-13-129,0 2 0,-10-3-129,-6 0 0,-5 0-129,-3 5-129,-8 7-258,-8 2 0,3 16-387,-15-2-645,31 18-2967,-42 0-774,19 5-129,-4 10 0</inkml:trace>
          <inkml:trace contextRef="#ctx0" brushRef="#br0" timeOffset="7124.4075">9993 392 11868,'55'-9'4902,"-28"9"-387,0 0 129,-8 0-3225,11 19-645,-6-3 0,4 6-516,-7-1 0,1 6-258,-8-2 0,-2-2 0,-1 0 0,-6-5-129,-5-18 129,6 25 0,-6-25 0,0 0 0,0 0 129,18-27 129,-8-1 0,8-6 129,3-7-129,6 0 129,7-2-258,5 8 129,-3 3-129,3 10 0,-4 10-129,-3 10 129,-2 6-129,-1 19-129,-8 9 258,-1 5-387,-1 8 387,1 1-516,3 2 258,-2-2-387,10 6 0,-1-19 0,14 5-258,1-19 0,19 5-129,-2-23-129,24 6-129,-10-17-129,22-8 0,-15-14 387,6-2 258,-17-7 387,-14-5 645,-13 3 387,-31-8 129,-5 17 516,-27-11-129,-3 22 129,-26-5-387,10 19-129,-11 4-516,7 5-258,0 14 129,9 11-258,4 5 0,8 4 0,6 7 0,7 0-129,5 0 129,2-1 0,11-4 0,5-8 0,3-6 129,8-10 0,1-10 129,6-4 0,-2-21 0,6-9 0,-8-12 0,4-10 129,-8-12-258,-3-8 129,-7-10-258,-7-5 129,-7-1-129,-2 4 0,-11 6 0,-5 12-129,-5 15 129,-2 18-129,-4 22 129,2 15 0,2 25 0,6 15 0,4 17 0,8 7 129,5 10-129,7 4 0,11 2 0,8 0-129,6-4 129,4-3-129,1-7 0,1-12-129,-1-6 258,0-14-129,-1-9 129,-4-17-129,0-10 258,-2-5-129,-3-20 129,1-5-129,-3-8 129,-2-1-129,-1 2 129,-3 5-129,-3 3 129,-3 8-129,-13 21 0,18-9 0,-18 9 0,10 29 0,-4 1-129,1 4 0,2 10-129,-2-3-129,5 5-258,-8-12-258,13 9-645,-17-27-1935,0-16-1161,13 18-129,-13-18-129,3-20 0</inkml:trace>
          <inkml:trace contextRef="#ctx0" brushRef="#br0" timeOffset="7783.4452">12430 475 6192,'0'0'4773,"28"-10"0,6 8-516,13-2-1419,15 4-645,-7-1-645,18 1-645,-9-6-387,5 3-129,-12-4-129,-2 1 0,-16-3 0,-7 6 0,-12-1-129,-20 4 0,23 0 129,-23 0-258,9 22 129,-5-5-258,1 6 0,0 2-129,4 11-645,-9-15-1290,0 10-2451,2-7 129,-2-2-516,0-4 0</inkml:trace>
          <inkml:trace contextRef="#ctx0" brushRef="#br0" timeOffset="7513.4298">12683-183 15093,'25'-12'5031,"-25"12"-129,10 19-129,-10 8-3612,7 28-258,-5 2-258,11 20-386,-6 6-259,2 11 0,-1 6 0,0 1 0,-1-1 0,-2-11 0,2-5-259,-3-20-128,1-6-129,-5-26-129,5-1-387,-5-31-1032,-7-15-2709,-12-13 0,-4-8-129,-9-6-129</inkml:trace>
          <inkml:trace contextRef="#ctx0" brushRef="#br0" timeOffset="7942.4543">13102 296 12126,'4'-119'4515,"-4"69"-387,2 16-774,-2 5-3096,0 29-1806,0 0-2193,0 0-387,0 24-129,5 4-645</inkml:trace>
          <inkml:trace contextRef="#ctx0" brushRef="#br0" timeOffset="8436.4825">13554 392 11610,'-16'-9'4386,"-2"9"-258,18 0 129,-12 11-3096,-4-6-387,16-5-387,-20 23 129,12-5-387,8-18 129,-15 34 0,10-17-129,3 5 0,0-1 0,1 0 0,1 4 0,0 0-129,0 0 129,5 2-129,2-2 0,6 0 0,1-6 129,5 1 0,3-8 0,3-1 0,-1-8 129,5-3 0,-2 0 0,-1-8-129,-3-10 129,-1-5 0,-4-6-129,-4-5 0,-5-3 0,-4-6-129,-5 1 0,0 1 0,-5 3 0,-10 1-258,1 14-516,-16-6-516,30 29-2064,-41-8-1161,16 8-258,-2 3-258,6 10-516</inkml:trace>
          <inkml:trace contextRef="#ctx0" brushRef="#br0" timeOffset="9220.5274">13869 463 9933,'50'9'4773,"-25"0"-258,1 7-387,-1 10-2064,-9-10-1032,11 11-516,-9 0-387,-4-1-258,-1 5-258,-10-10-129,2 2 129,-5-23 0,4 20 0,-4-20 258,0 0 129,11-20 258,-6-10 258,9 3 129,-7-12-129,13 5 129,-9-7 0,8 11 0,-6-2-129,3 14-258,-4 1 0,4 13 0,-16 4 0,23 7 0,-12 13-129,1 8-258,-1 2 258,1 8 0,-3 1-129,0 0 0,-2 2-129,0-7 0,2-2-129,-3-7 129,6-4-258,-12-21-129,36 18-129,-13-24-258,18-1-129,-4-21-258,22 5 0,-11-20 129,14 7 516,-14-4 387,-2-3 387,-5 9 516,-21-9 516,-1 20 258,-19-7-258,0 30-129,-28-28-258,8 26-129,-6-2-258,3 4-129,-1 7-129,8 6-258,16-13 258,-12 34-129,12-13 129,20 4-129,8 0 0,9 5 0,8 0 0,1 2 0,2-2 0,-2 2 129,-5-1-129,-7-3 129,-7-3-129,-9 0 258,-10-4-129,-2 1 129,-6-5 0,-7 1-129,-11-2 0,-12-1-258,-4-1-129,-11-9-387,6 15-1548,-14-20-2451,-1 3-258,-1-3-129,7-2-129</inkml:trace>
          <inkml:trace contextRef="#ctx0" brushRef="#br0" timeOffset="10430.5965">12165 226 12642,'0'0'4902,"16"-17"-129,-16 17 0,0 0-2451,0 0-1161,0 0-258,0 0-387,0 0-129,0 0-258,0 0-516,0 0-516,-11 0-2709,11 0-1161,0 0-258,0 0-129,0 0-516</inkml:trace>
        </inkml:traceGroup>
        <inkml:traceGroup>
          <inkml:annotationXML>
            <emma:emma xmlns:emma="http://www.w3.org/2003/04/emma" version="1.0">
              <emma:interpretation id="{FB50CBAF-3D87-446F-845E-6B6CB7C64C0D}" emma:medium="tactile" emma:mode="ink">
                <msink:context xmlns:msink="http://schemas.microsoft.com/ink/2010/main" type="inkWord" rotatedBoundingBox="17742,1320 19740,1313 19741,1367 17743,1374"/>
              </emma:interpretation>
              <emma:one-of disjunction-type="recognition" id="oneOf3">
                <emma:interpretation id="interp15" emma:lang="en-US" emma:confidence="1">
                  <emma:literal>_</emma:literal>
                </emma:interpretation>
                <emma:interpretation id="interp16" emma:lang="en-US" emma:confidence="0">
                  <emma:literal>-</emma:literal>
                </emma:interpretation>
                <emma:interpretation id="interp17" emma:lang="en-US" emma:confidence="0">
                  <emma:literal>y</emma:literal>
                </emma:interpretation>
                <emma:interpretation id="interp18" emma:lang="en-US" emma:confidence="0">
                  <emma:literal>=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9659.5525">16450 466 9159,'0'0'4386,"0"0"258,0 0-387,0-21-1677,25 25-1032,-7-4-258,26 3-129,4-3-387,31 6-129,18-6-129,30 7-129,15-2 0,16 0-387,11-1 129,6-1-129,-3 1 0,-5 0 0,-15-3 0,-24 1 0,-23-2-129,-22 0-258,-17 0-129,-39-14-2193,-11 10-2064,-29-5-129,-24 2-258,-29-5-258</inkml:trace>
        </inkml:traceGroup>
      </inkml:traceGroup>
    </inkml:traceGroup>
    <inkml:traceGroup>
      <inkml:annotationXML>
        <emma:emma xmlns:emma="http://www.w3.org/2003/04/emma" version="1.0">
          <emma:interpretation id="{7373869D-C6F7-4F44-8039-15DCA83B1FE2}" emma:medium="tactile" emma:mode="ink">
            <msink:context xmlns:msink="http://schemas.microsoft.com/ink/2010/main" type="paragraph" rotatedBoundingBox="1630,3240 22909,2695 22972,5165 1694,57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0A1AEC-9F50-4471-9F73-91F3430A9345}" emma:medium="tactile" emma:mode="ink">
              <msink:context xmlns:msink="http://schemas.microsoft.com/ink/2010/main" type="line" rotatedBoundingBox="1630,3240 22909,2695 22955,4505 1677,5050"/>
            </emma:interpretation>
          </emma:emma>
        </inkml:annotationXML>
        <inkml:traceGroup>
          <inkml:annotationXML>
            <emma:emma xmlns:emma="http://www.w3.org/2003/04/emma" version="1.0">
              <emma:interpretation id="{8208868B-5605-45F5-B56C-924311B2939A}" emma:medium="tactile" emma:mode="ink">
                <msink:context xmlns:msink="http://schemas.microsoft.com/ink/2010/main" type="inkWord" rotatedBoundingBox="1636,3457 2278,3440 2299,4268 1657,4285"/>
              </emma:interpretation>
              <emma:one-of disjunction-type="recognition" id="oneOf4">
                <emma:interpretation id="interp20" emma:lang="en-US" emma:confidence="0">
                  <emma:literal>*</emma:literal>
                </emma:interpretation>
                <emma:interpretation id="interp21" emma:lang="en-US" emma:confidence="0">
                  <emma:literal>t</emma:literal>
                </emma:interpretation>
                <emma:interpretation id="interp22" emma:lang="en-US" emma:confidence="0">
                  <emma:literal>¥</emma:literal>
                </emma:interpretation>
                <emma:interpretation id="interp23" emma:lang="en-US" emma:confidence="0">
                  <emma:literal>I</emma:literal>
                </emma:interpretation>
                <emma:interpretation id="interp24" emma:lang="en-US" emma:confidence="0">
                  <emma:literal>•</emma:literal>
                </emma:interpretation>
              </emma:one-of>
            </emma:emma>
          </inkml:annotationXML>
          <inkml:trace contextRef="#ctx0" brushRef="#br1" timeOffset="48216.7578">354 2662 12255,'0'0'4773,"0"0"-129,0 0 0,9-6-3096,14 17-645,-7 1-129,11 13-258,-4 0 0,7 5-258,-2 2 0,4 0-129,0-3 0,-1-1 0,-1 1 0,0-4-129,-1-4 0,-4-3-258,-1-2 0,-4-7-129,3 3-258,-23-12-387,36 9-645,-36-9-3096,12-11 0,-12 11-129,4-32 0</inkml:trace>
          <inkml:trace contextRef="#ctx0" brushRef="#br1" timeOffset="48842.7933">692 2581 12900,'-29'-7'5031,"8"14"129,21-7-129,-11 49-3225,-1-21-516,12 20-516,-5 4 1,3 12-775,0 3 0,2 8 0,2-4 0,5 0 0,0-1 0,-3-13 0,5 1-259,-9-24-1289,7 2-3354,-7-13-258,0-4 129,0-19-516</inkml:trace>
          <inkml:trace contextRef="#ctx0" brushRef="#br1" timeOffset="48586.7789">461 2916 12900,'0'0'4902,"0"0"-258,19-5 129,-19 5-3225,43-13-516,-18 4-258,12 9-129,-3-7-258,10 4-129,1-3-129,1 1-129,0 0-129,-5-4-258,2 3-129,-13-11-903,9 2-3354,-17 1 0,-22 14-387,16-30-129</inkml:trace>
          <inkml:trace contextRef="#ctx0" brushRef="#br1" timeOffset="49270.8181">354 2991 12384,'5'-20'5031,"-5"20"-516,32-18 258,-2 18-3225,-12-10-516,16 10-387,-4-4-129,9 4-645,9 4-1032,4-1-3225,-4-3-516,4 4 0,-4-4-516</inkml:trace>
        </inkml:traceGroup>
        <inkml:traceGroup>
          <inkml:annotationXML>
            <emma:emma xmlns:emma="http://www.w3.org/2003/04/emma" version="1.0">
              <emma:interpretation id="{B2703889-F1F9-40B5-BDFC-2449C1241F20}" emma:medium="tactile" emma:mode="ink">
                <msink:context xmlns:msink="http://schemas.microsoft.com/ink/2010/main" type="inkWord" rotatedBoundingBox="3064,3296 5449,3235 5472,4111 3086,4172"/>
              </emma:interpretation>
              <emma:one-of disjunction-type="recognition" id="oneOf5">
                <emma:interpretation id="interp25" emma:lang="en-US" emma:confidence="1">
                  <emma:literal>some</emma:literal>
                </emma:interpretation>
                <emma:interpretation id="interp26" emma:lang="en-US" emma:confidence="0">
                  <emma:literal>Some</emma:literal>
                </emma:interpretation>
                <emma:interpretation id="interp27" emma:lang="en-US" emma:confidence="0">
                  <emma:literal>Somme</emma:literal>
                </emma:interpretation>
                <emma:interpretation id="interp28" emma:lang="en-US" emma:confidence="0">
                  <emma:literal>sone</emma:literal>
                </emma:interpretation>
                <emma:interpretation id="interp29" emma:lang="en-US" emma:confidence="0">
                  <emma:literal>soma</emma:literal>
                </emma:interpretation>
              </emma:one-of>
            </emma:emma>
          </inkml:annotationXML>
          <inkml:trace contextRef="#ctx0" brushRef="#br1" timeOffset="51220.9295">2280 2489 5160,'-1'-25'4644,"-14"2"129,15 23-258,-32-16-1161,0 4-1032,13 12-1290,-15 0-258,7 0-387,-8 3-129,4 8-129,1-1 0,3 5 0,6-1-129,2 2 0,4 2 0,6 1 0,2 1 0,6-1 0,1 1 258,5 0-258,7-1 129,6-1 0,2-2 0,6-2 0,5 0 129,2 2-129,3-1 0,1 2 0,2-1 0,-1 2 129,-1 2 0,-5 1-129,-5 0 129,-4 6 0,-12-4 0,-6 6-129,-5-6 129,-11 5-129,-12-6 0,-7 3 0,-7-8 0,-2-1 0,-6-7 0,1-3-129,-3-6 129,5 0-129,-1-6 129,6-8-129,3-4 129,2-1-129,5-1 129,6 2-258,1 2 129,6-2-387,14 18 0,-20-19-516,20 19-774,0 0-3096,-5 14 0,5-14-258,2 20-258</inkml:trace>
          <inkml:trace contextRef="#ctx0" brushRef="#br1" timeOffset="51676.9558">2656 2770 10191,'-25'-37'4902,"25"37"-129,-31-23-258,31 23-1935,-21-8-1419,3 8-516,8 15-258,1 4-258,3 8 0,3 5-129,3 5 0,0 1 0,9 3 0,7 1 0,3-3 0,4-1 0,2-4 0,-1-6 129,0-7 0,-2-5 129,3-7 0,-9-9 129,3-2 0,-6-15 0,1-3 0,-7-8 0,4-3 0,-8-6-128,1-4-259,-4 2 0,0 0 0,-2 2 0,-7 3 0,0 9 0,-7-2-646,16 27-386,-37-27-2064,17 26-2064,1 1 129,1 0-258,18 0 0</inkml:trace>
          <inkml:trace contextRef="#ctx0" brushRef="#br1" timeOffset="52327.9929">2940 2765 13803,'29'1'5031,"-29"-1"-387,26 20 0,-8 5-3612,-11-4-387,4 11-258,-4 0-129,0 2-258,-3 4-129,-2-5 0,-1 1-129,-1-9 0,2 0 0,-2-25 129,0 25 0,0-25 0,0 0 129,2-27 129,0-1 0,3-1 0,-1-6 129,3 1-129,-2 0 0,4 7 129,-4 4-129,-5 23-129,18-21 0,-18 21 129,20 7-258,-12 9 129,3 5 0,0 1 0,-1 6 0,-2 1 0,0-1 0,0-3 0,-1-4-129,-4-5 129,-3-16 0,9 20-129,-9-20 129,0 0 0,0 0 0,20-13 129,-13-8 0,4-4 0,3-3 129,4-4-129,1-4 258,2 6-258,1-2 258,3 11-129,-4 5-129,2 8 129,-3 7-129,1 2 0,-3 15-129,1 6 130,1 3-130,-4 1-130,4 8-128,-6-4-129,5 10-387,-15-19-645,23 18-1677,-13-14-1935,0-6 129,6-1-516,1-12-258</inkml:trace>
          <inkml:trace contextRef="#ctx0" brushRef="#br1" timeOffset="52697.0141">3952 2969 10965,'-3'-16'5031,"15"13"-258,4 1 129,6 2-2451,-6-7-1161,16 3-387,-6-8-258,3 1-258,-6-1 0,-2-3-258,-5-1 0,-9-1-129,-7 1 0,-3 0-129,-13 3 129,-7 3-129,-6 4-129,-3 3 129,-2 3 0,-1 10-129,3 12 129,0 3 0,9 8 0,3 8 0,11 6-129,7-1 129,4 4-258,14-10-129,13 7-516,-4-22-1161,10 1-2451,8-6 0,-2-11-258,1-2-129</inkml:trace>
        </inkml:traceGroup>
        <inkml:traceGroup>
          <inkml:annotationXML>
            <emma:emma xmlns:emma="http://www.w3.org/2003/04/emma" version="1.0">
              <emma:interpretation id="{4D3B782F-C972-4F4F-8EBD-82E73F1A7C68}" emma:medium="tactile" emma:mode="ink">
                <msink:context xmlns:msink="http://schemas.microsoft.com/ink/2010/main" type="inkWord" rotatedBoundingBox="6463,3343 7583,3314 7623,4897 6504,4926"/>
              </emma:interpretation>
              <emma:one-of disjunction-type="recognition" id="oneOf6">
                <emma:interpretation id="interp30" emma:lang="en-US" emma:confidence="0">
                  <emma:literal>of</emma:literal>
                </emma:interpretation>
                <emma:interpretation id="interp31" emma:lang="en-US" emma:confidence="0">
                  <emma:literal>out</emma:literal>
                </emma:interpretation>
                <emma:interpretation id="interp32" emma:lang="en-US" emma:confidence="0">
                  <emma:literal>off</emma:literal>
                </emma:interpretation>
                <emma:interpretation id="interp33" emma:lang="en-US" emma:confidence="0">
                  <emma:literal>Of</emma:literal>
                </emma:interpretation>
                <emma:interpretation id="interp34" emma:lang="en-US" emma:confidence="0">
                  <emma:literal>oft</emma:literal>
                </emma:interpretation>
              </emma:one-of>
            </emma:emma>
          </inkml:annotationXML>
          <inkml:trace contextRef="#ctx0" brushRef="#br1" timeOffset="53232.0447">5374 2774 8901,'0'-22'4515,"-9"-8"-129,9 30-129,-25-11-2322,0 6-645,9 5-645,-7 11-258,5 8-129,-3 4-129,5 8-129,1 4 0,5 3 129,3 2-129,3 3 258,4 0-129,0 0 129,11-8-129,5 1 258,-2-13 0,7 0 129,-5-18 0,9 1 129,-5-14-129,5-8 129,-9-12-129,5-2 0,-7-8-129,1-2-257,-7-3-130,-6-2 0,-2 4-259,-2-3-386,-1 14-516,-20-4-3096,8 7-903,-2 8 258,17 19-516</inkml:trace>
          <inkml:trace contextRef="#ctx0" brushRef="#br1" timeOffset="53748.0742">5374 2774 9675,'97'96'4773,"-54"-86"-258,-11-6-387,7-4-2064,-1 2-1161,-12-2-258,6-2-387,-1-7-129,-5-5-129,3-4 0,-3-7-129,3-2 0,-6-6-129,2-3 0,-7-5 0,-1 0 0,-2-1 258,-1 1-129,-2 7 387,-6 0-129,3 13 258,-6 1 0,-3 20 0,0 0 129,0 0 0,6 16 0,-3 11 0,-3 5 129,4 16-129,-4 3 129,7 17-258,-4 3 258,4 16-258,-3 8-128,3 8-259,0 5 0,2 6 0,4-2 0,3-2 0,3-6 0,4-10 0,0-10 0,-1-13 0,1-13 0,-4-11 0,-3-10 0,-5-14 0,-4-5 0,-7-18 0,0 0-130,-30-5-3998,9-15-1032,-6-7 0,-5-3-387,-5-6 129</inkml:trace>
          <inkml:trace contextRef="#ctx0" brushRef="#br1" timeOffset="54024.09">5681 3286 13674,'15'-34'4773,"-15"34"-129,24-14-774,-24 14-2709,41-13-387,-10 6-129,11 7-387,5 0-129,6 0-387,9 2-516,-8-2-2709,8 0-1290,4-7 0,-2-11-258,3-1-516</inkml:trace>
        </inkml:traceGroup>
        <inkml:traceGroup>
          <inkml:annotationXML>
            <emma:emma xmlns:emma="http://www.w3.org/2003/04/emma" version="1.0">
              <emma:interpretation id="{F88522A6-A408-480A-946C-B3F40A5F6B5F}" emma:medium="tactile" emma:mode="ink">
                <msink:context xmlns:msink="http://schemas.microsoft.com/ink/2010/main" type="inkWord" rotatedBoundingBox="8248,3172 9992,3127 10012,3907 8267,3951"/>
              </emma:interpretation>
              <emma:one-of disjunction-type="recognition" id="oneOf7">
                <emma:interpretation id="interp35" emma:lang="en-US" emma:confidence="1">
                  <emma:literal>the</emma:literal>
                </emma:interpretation>
                <emma:interpretation id="interp36" emma:lang="en-US" emma:confidence="0">
                  <emma:literal>thx</emma:literal>
                </emma:interpretation>
                <emma:interpretation id="interp37" emma:lang="en-US" emma:confidence="0">
                  <emma:literal>Ache</emma:literal>
                </emma:interpretation>
                <emma:interpretation id="interp38" emma:lang="en-US" emma:confidence="0">
                  <emma:literal>•he</emma:literal>
                </emma:interpretation>
                <emma:interpretation id="interp39" emma:lang="en-US" emma:confidence="0">
                  <emma:literal>tie</emma:literal>
                </emma:interpretation>
              </emma:one-of>
            </emma:emma>
          </inkml:annotationXML>
          <inkml:trace contextRef="#ctx0" brushRef="#br1" timeOffset="54809.1349">6967 2765 11610,'25'-13'4515,"-25"13"-129,25-3 0,-2 3-3354,-23 0-387,29 9-129,-11-6-258,10 4 0,2-1-258,8-3 0,6-1-258,1-2-516,13 0-1032,-3-7-2451,-1-11-129,3 0-387,-11-10-258</inkml:trace>
          <inkml:trace contextRef="#ctx0" brushRef="#br1" timeOffset="54560.1206">7220 2336 11223,'4'-23'5160,"8"0"-516,-12 23 258,9 12-2451,-9-12-1419,0 45-129,0-10-387,2 15 0,-2 3 0,3 10-129,-1 3-129,2 3-129,1-2 1,2-2-130,2-7 0,-2-6 0,2-6-259,-4-12-128,2 0-258,-7-34-1419,0 0-2967,-14 16 258,-2-16-387,-2-11-129</inkml:trace>
          <inkml:trace contextRef="#ctx0" brushRef="#br1" timeOffset="55456.1718">7634 2359 11997,'-16'-19'4902,"-3"17"-258,19 2 0,-2 37-3096,-5-8-645,7 13-129,0 1 0,0 9-258,0-4 0,2 3-258,0-3 0,-1-2-129,1-3 0,0-4-129,0-5 0,-1-7-129,3-6 129,-4-21-129,4 21 129,-4-21 129,0 0-129,12-12 129,-7-9 0,2-1-129,1-4 129,2-3-129,-1 1 0,2 5 0,-1 1 0,3 4 0,-13 18 0,28-12-129,-8 12 129,1 0 0,4 9 0,4 5-129,8 0 129,4 4 0,5 0 0,4-2 0,3-4 0,4-3-129,2-3 129,0-6 0,-4 0 129,-4-13-129,-6-1 0,-10-4 0,-6-3 129,-10-1-258,-10-1 258,-9 6-258,0-1 129,-16 5 0,-3 6-129,-4 7 0,-4 0 129,-3 13-129,-1 8 129,3 4-129,1 5 129,4 6 0,9 3-129,7 0 129,7-2-129,9-1 0,16-4 0,12-9 129,11-2-387,4-12-129,17 11-1677,-1-20-2322,-4-2-129,3-9-387,-5-5-129</inkml:trace>
        </inkml:traceGroup>
        <inkml:traceGroup>
          <inkml:annotationXML>
            <emma:emma xmlns:emma="http://www.w3.org/2003/04/emma" version="1.0">
              <emma:interpretation id="{2565A935-A936-4143-B67E-66EA17F103FF}" emma:medium="tactile" emma:mode="ink">
                <msink:context xmlns:msink="http://schemas.microsoft.com/ink/2010/main" type="inkWord" rotatedBoundingBox="10356,3069 13351,2993 13382,4181 10386,4258"/>
              </emma:interpretation>
              <emma:one-of disjunction-type="recognition" id="oneOf8">
                <emma:interpretation id="interp40" emma:lang="en-US" emma:confidence="1">
                  <emma:literal>input</emma:literal>
                </emma:interpretation>
                <emma:interpretation id="interp41" emma:lang="en-US" emma:confidence="0">
                  <emma:literal>inputs</emma:literal>
                </emma:interpretation>
                <emma:interpretation id="interp42" emma:lang="en-US" emma:confidence="0">
                  <emma:literal>•input</emma:literal>
                </emma:interpretation>
                <emma:interpretation id="interp43" emma:lang="en-US" emma:confidence="0">
                  <emma:literal>import</emma:literal>
                </emma:interpretation>
                <emma:interpretation id="interp44" emma:lang="en-US" emma:confidence="0">
                  <emma:literal>impart</emma:literal>
                </emma:interpretation>
              </emma:one-of>
            </emma:emma>
          </inkml:annotationXML>
          <inkml:trace contextRef="#ctx0" brushRef="#br1" timeOffset="56561.2349">9636 2642 10965,'40'2'4644,"-20"14"-129,-20-16-258,23 30-1935,-12-2-1548,-8-1-258,5 5-387,-7 2-129,-1-6-129,2 3-258,-2-8 129,0 0-129,0-7 129,0-16 129,-2 18 129,2-18 0,0 0 258,0-13 129,0 13 129,9-37-129,0 16 0,-2-10 129,7 5-129,-5-8 0,9 4-129,-4-4 129,6 9-129,-2-2 0,1 9 0,-1 2-129,2 9 129,-4 6-129,1 1 0,-1 10-129,0 6-129,0 7 0,-5-3-258,9 12-387,-15-14-1290,16 7-2580,-5-2-129,-1-5-387,4-2 258</inkml:trace>
          <inkml:trace contextRef="#ctx0" brushRef="#br1" timeOffset="56860.2522">10333 2704 11739,'11'-28'4902,"-11"28"-387,0 0 387,3 26-2451,-6-8-1161,4 20-258,-1-5-129,4 17-258,-4 0-257,7 9-388,-5 3 0,1 0 0,3 0 0,-5-6 0,5-3-517,-6-14 1,3-2 0,-3-37-129,6 29-258,-6-29-258,9-13-516,-9-22-1032,3 5-258,-3-24-129,2 3-387,-2-12-258,0-4-387,-2 10-129</inkml:trace>
          <inkml:trace contextRef="#ctx0" brushRef="#br1" timeOffset="57108.2663">10349 2749 774,'-16'-75'2838,"16"52"1290,3 0 0,21 12 0,2 2-258,8-1-1290,18 10-387,-13 0-774,18 5-516,-15-2 0,6 10-387,-16-6 129,0 4-258,-14-1 129,-18-10-129,18 23 0,-18-23 0,-7 24-129,-9-16-129,-11 1 0,-7-2-258,-3 1-258,-13-7-129,9 8-903,-21-5-2967,12-4-516,0 3 0,6 1-258</inkml:trace>
          <inkml:trace contextRef="#ctx0" brushRef="#br1" timeOffset="57588.2935">10971 2654 11094,'25'-14'4773,"-25"14"-129,16 4-129,-16-4-1677,15 26-2193,-15-8 129,3 9-258,-3-4-387,4 4-129,-4-1 0,0-2-129,3-3-129,-3-21 129,6 27 129,-6-27 0,16 5 129,-16-5 0,26-11 258,-6-5 129,-4-7 0,9-2-129,-7-3 0,6 1 0,-2-1-129,-1 8-129,-1 0 1,-1 10-130,-1 8 0,0 4 0,-4 14-130,-3 9 1,1 5-129,-3 0 0,2 8-129,-8-10-129,10 8-258,-11-20-258,21 10-774,-23-26-2838,33 2 0,-1-6-129,6-20-258</inkml:trace>
          <inkml:trace contextRef="#ctx0" brushRef="#br1" timeOffset="58002.3175">11751 2626 9675,'-48'-27'4644,"48"27"-258,-18-3-645,18 3-1161,21 0-1290,8 0-774,15 0-1290,11 0-3225,18 0-129,2-2-387,14-3-387</inkml:trace>
          <inkml:trace contextRef="#ctx0" brushRef="#br1" timeOffset="57868.3099">11864 2284 11739,'11'-101'5031,"-11"65"-258,0 12 129,0 24-1806,0 0-1935,0 0-387,7 19-129,4 17-129,-6 8-386,6 11-130,-4 6 0,2 5 0,-2 5 0,-2 0 0,1-3 0,-5-6 0,3-5 0,-4-15 0,4-1-259,-4-19-644,0 6-645,0-28-1419,0 0-1935,-16-12 258,7-10-387,-6-3 0</inkml:trace>
          <inkml:trace contextRef="#ctx0" brushRef="#br1" timeOffset="55752.1888">9113 2633 12900,'58'4'4773,"-27"10"-387,-12 2 387,-12 0-3612,9 16-387,-7-4-258,-2 8-129,-5-4-387,-2-4-129,0 8-387,-5-20-1290,3 2-2709,-5-2 0,7-16-258,-22 10-258</inkml:trace>
          <inkml:trace contextRef="#ctx0" brushRef="#br1" timeOffset="55928.1989">9072 2530 10191,'14'-93'4515,"0"60"-258,-5 2 0,4 5-2193,3 22-1290,-16 4-645,0 0-1161,26 14-3096,-19 11-129,-5-3-258,7 8-258</inkml:trace>
        </inkml:traceGroup>
        <inkml:traceGroup>
          <inkml:annotationXML>
            <emma:emma xmlns:emma="http://www.w3.org/2003/04/emma" version="1.0">
              <emma:interpretation id="{695EA363-57E8-4582-AC83-0B1771384DE6}" emma:medium="tactile" emma:mode="ink">
                <msink:context xmlns:msink="http://schemas.microsoft.com/ink/2010/main" type="inkWord" rotatedBoundingBox="14043,2922 20537,2756 20561,3705 14067,3872"/>
              </emma:interpretation>
              <emma:one-of disjunction-type="recognition" id="oneOf9">
                <emma:interpretation id="interp45" emma:lang="en-US" emma:confidence="1">
                  <emma:literal>combinations</emma:literal>
                </emma:interpretation>
                <emma:interpretation id="interp46" emma:lang="en-US" emma:confidence="0">
                  <emma:literal>Combinations</emma:literal>
                </emma:interpretation>
                <emma:interpretation id="interp47" emma:lang="en-US" emma:confidence="0">
                  <emma:literal>combination</emma:literal>
                </emma:interpretation>
                <emma:interpretation id="interp48" emma:lang="en-US" emma:confidence="0">
                  <emma:literal>Combination</emma:literal>
                </emma:interpretation>
                <emma:interpretation id="interp49" emma:lang="en-US" emma:confidence="0">
                  <emma:literal>combinatory</emma:literal>
                </emma:interpretation>
              </emma:one-of>
            </emma:emma>
          </inkml:annotationXML>
          <inkml:trace contextRef="#ctx0" brushRef="#br1" timeOffset="61300.5062">15520 2445 14061,'41'24'5031,"-22"-6"-516,-5 2 129,-14-2-3612,13 10-645,-8-3 129,2 0-516,-3 0 129,-4-2-258,0-2 129,0-5-129,0 0 0,0-16 129,-4 16 0,4-16 0,0 0 258,6-12 0,-1-6 0,8-2 129,-5-4-258,7-1 129,-3 0-258,1 3 129,-1 1-129,-12 21 0,25-25 0,-25 25 0,28-5 0,-12 5 0,4 9 0,3 5 0,7 4 129,4 1-129,9 1 258,7-1-258,8-3 129,5-3 0,6-6 0,0-2-129,-1-5 0,-8-3 0,-6-8-129,-12-7 258,-10-1-258,-12-6 0,-11 3 0,-9-1 129,-4 4-258,-12 3 258,-3 7-129,-4 5 129,0 4-129,-1 4 0,3 8 129,1 3-129,4 1 0,4 0 0,5 0 129,7-16-258,-5 30 0,5-30 0,0 27 0,0-27-258,14 19 258,-14-19 129,19 9 0,-3-9 258,0-2 129,6-5 0,-4-7 0,8 5 129,-4-3-129,4 8 0,-1 0-129,2 4-129,-2 13-129,-2 1-129,2 9-129,-7-9-387,10 15-903,-12-15-2838,2-7-387,1-7 0,1-3-129</inkml:trace>
          <inkml:trace contextRef="#ctx0" brushRef="#br1" timeOffset="61872.5389">16754 2459 9675,'0'0'5031,"0"0"-129,29 0-258,8 0-1677,24 5-1677,-6-5-258,18 5-516,-2-3 0,5 0-129,-3-2-258,-3 0 129,-12-2-129,-10 0 129,-14-1-129,-9 3 0,-9-2 0,-16 2-129,0 0 129,14 9-129,-14-9-129,4 27 129,-2-8-129,-1 1-258,5 8 129,-6-8-645,9 15-903,-9-13-2967,0-3 0,0-19-258,0 20-258</inkml:trace>
          <inkml:trace contextRef="#ctx0" brushRef="#br1" timeOffset="61550.5205">17147 1971 10836,'0'-21'5289,"0"21"-387,0 18 129,0 33-1290,-14-10-2838,14 20 0,-11-1-387,8 10 0,-2 1-516,-3-5-129,8-1-129,-8-9-645,8 6-516,-11-28-1032,11 3-2580,-2-14 129,-5-7-258,7-16 0</inkml:trace>
          <inkml:trace contextRef="#ctx0" brushRef="#br1" timeOffset="62039.5485">17480 2315 14319,'5'-109'4644,"-1"63"-258,-1 16-387,-1 7-4257,-2 23-2838,0 0-1290,0 14-258,-2 16-387,-3 2-129</inkml:trace>
          <inkml:trace contextRef="#ctx0" brushRef="#br1" timeOffset="62328.565">17827 2485 9546,'-11'-1'4257,"11"1"-129,-30 14-129,5 2-3354,9 5 0,-4-3-129,10 7 129,-3-5 258,12 4-387,1-6 129,3 5-129,-3-23 129,23 29 0,-23-29 0,27 16-258,-27-16-129,25 0-258,-25 0-645,14-14-2580,-5-6-1419,3-1 0,3-4-645,2-2-387</inkml:trace>
          <inkml:trace contextRef="#ctx0" brushRef="#br1" timeOffset="62944.6002">18003 2448 13545,'0'0'5160,"18"0"-258,-18 0-129,18 21-3741,-18-21-129,17 31-258,-10-14-387,4 3-258,0 1 0,-4-3-387,4 4 129,-11-22-129,10 24 258,-10-24 0,0 0 258,23 0 0,-12-12 0,9-8 387,-6-6-258,9 3 129,-5-4-129,5 7-129,-2 6-129,2 5 0,0 9 0,2 0-258,6 13 0,1-1-129,16 8-258,1-10 0,23 6-258,-3-16-129,18 6-258,-9-12 258,11-1 0,-16-12 516,-7-1 387,-18-1 258,-18-1 258,-15 6 258,-15-3 129,0 19 0,-41-14-129,12 14-258,-5 0-258,2 9 0,6 5-129,6 5 129,6 1 0,9 5 0,5-2 129,7 2 0,12 0 129,12 3-129,1-3 129,10 4-129,-3-3 258,4 1-258,-4-2 0,-3 0 129,-10-6-129,-4 3 0,-22-22 0,9 26-129,-9-26 0,-22 13-129,-1-10-387,-14-3-516,14 0-3741,-18-7-387,2 0 0,0-2-516</inkml:trace>
          <inkml:trace contextRef="#ctx0" brushRef="#br1" timeOffset="58933.3708">13029 2509 10449,'-1'-29'4515,"-22"2"129,23 27-516,-27-8-2193,-3 4-903,8 6-258,-8 8-387,3 12-129,1 3-258,-1 8 129,6 7 0,5 2-129,7 1 258,7 1-258,2-1 129,12-4 0,10-5 0,6-7 0,4-8 0,7-6 129,-1-13-129,6 0 129,-3-14 0,2-6 129,-4-10 0,2-4-129,-6-5-129,1 5 129,-13-2-129,0 6 0,-10 4-129,-4 6 0,-9 20-129,0 0 129,0 0 0,-15 4 0,3 15 0,-1 6-129,3 2 258,-1 1-258,6 1 258,3-3-129,2-1 0,4-2 0,-4-23 0,23 27 258,-7-20-129,3-3 129,-1-4 0,3-4-128,-1-10-130,1-6 0,-5-5 0,0-3 0,-5-6 0,-2 0 0,-6 1 0,-3 1 0,0 1 0,-10 6 0,1 6 0,-7 1-130,16 18-1031,-32-21-1806,32 21-1935,-30-2-258,30 2 129,-23 2-516</inkml:trace>
          <inkml:trace contextRef="#ctx0" brushRef="#br1" timeOffset="59588.4083">13512 2517 10449,'49'-1'4902,"-27"2"-387,-3 7 258,1-5-2838,6 20-645,-9-9-387,6 11-387,-6-5-129,1 5-258,0-2 129,-4-3-387,0 1 258,-5-5-258,-9-16 129,22 18 0,-22-18 0,26 0 0,-26 0 129,32-36 0,-12 9-129,5 1 129,-2-3-258,4 4 258,-6 0-258,2 9 258,-3 6-258,-1 8 129,-3 2 129,-16 0-129,25 27 258,-14-8-258,-2 3 258,1-1-258,-1 0 258,-3-5-387,-6-16 258,10 25-129,-10-25-129,0 0 129,9 16 0,-9-16 0,0 0 0,0 0 0,14-10 258,-14 10-129,16-27-129,-1 11 258,-3-4-258,2 1 129,-1 1 0,-13 18 0,25-25-129,-25 25 0,23-9 129,-23 9-129,21 5 129,-21-5-129,22 29 258,-10-11-387,0 3 258,1 0-387,3 4 129,-7-5-387,7 3-258,-16-23-774,25 25-2193,-25-25-1032,17 5-129,-17-5-129,11-19-387</inkml:trace>
          <inkml:trace contextRef="#ctx0" brushRef="#br1" timeOffset="60096.4373">14591 2044 14835,'30'-44'4902,"-30"44"0,33 0-258,-33 0-3741,28 44-258,-16-10 0,8 14-129,-9 4-129,3 8-129,-5 1-128,-4-1-130,-3-3 0,-2-4 0,0-5 0,0-8-130,0-7 130,-5-11-129,5-22 129,0 16 0,0-16-129,10-14 129,3-8 0,3-3 0,3-1-129,6-1 129,0 4-129,5 1 0,-1 6 129,3 8 129,0 6-129,0 2 0,-2 10 129,-1 8-129,-5 5 129,-2 6 0,-4 1 0,-4 2 1,-7 0-130,-5-2 0,-2-3 0,-11-2 0,-10-7 0,-8-4 0,-8-7 0,-8-3 0,-1-4 0,-5-4 0,3-3 0,-4-13-646,22 15-2837,-8-11-1419,13 2-129,4-2-258,21 16-129</inkml:trace>
          <inkml:trace contextRef="#ctx0" brushRef="#br1" timeOffset="60385.4539">15269 2477 12513,'0'0'5031,"21"-8"-387,-21 8 258,16 4-2580,-5 17-1677,-7-3-129,4 7-258,-2 3-258,-4-4-645,6 9-1032,-8-9-2967,0-8 0,0-16-258,0 0-258</inkml:trace>
          <inkml:trace contextRef="#ctx0" brushRef="#br1" timeOffset="60532.4623">15274 2276 11997,'0'-95'4773,"0"65"-774,0 0-387,9 12-5418,-9 18-1935,7 14-645,0 15-387,-3-1-258</inkml:trace>
        </inkml:traceGroup>
        <inkml:traceGroup>
          <inkml:annotationXML>
            <emma:emma xmlns:emma="http://www.w3.org/2003/04/emma" version="1.0">
              <emma:interpretation id="{A47580C9-1733-462C-AC8E-F72B913D8975}" emma:medium="tactile" emma:mode="ink">
                <msink:context xmlns:msink="http://schemas.microsoft.com/ink/2010/main" type="inkWord" rotatedBoundingBox="21578,2794 22911,2760 22933,3648 21601,3682"/>
              </emma:interpretation>
              <emma:one-of disjunction-type="recognition" id="oneOf10">
                <emma:interpretation id="interp50" emma:lang="en-US" emma:confidence="1">
                  <emma:literal>will</emma:literal>
                </emma:interpretation>
                <emma:interpretation id="interp51" emma:lang="en-US" emma:confidence="0">
                  <emma:literal>wilt</emma:literal>
                </emma:interpretation>
                <emma:interpretation id="interp52" emma:lang="en-US" emma:confidence="0">
                  <emma:literal>wit)</emma:literal>
                </emma:interpretation>
                <emma:interpretation id="interp53" emma:lang="en-US" emma:confidence="0">
                  <emma:literal>wily</emma:literal>
                </emma:interpretation>
                <emma:interpretation id="interp54" emma:lang="en-US" emma:confidence="0">
                  <emma:literal>wit</emma:literal>
                </emma:interpretation>
              </emma:one-of>
            </emma:emma>
          </inkml:annotationXML>
          <inkml:trace contextRef="#ctx0" brushRef="#br1" timeOffset="63652.6407">20347 2436 12900,'0'-16'4902,"0"-6"-129,0 22-258,0 0-3354,0 0-774,-9 25-129,1-2-129,0 4-129,1 5 129,2 4-129,1 3-129,3-4 0,1 3 0,0-8-129,1-2 129,5-6-129,1-5 129,-7-17 0,16 13 129,-16-13 258,25-5 0,-9-6 129,-2-9 129,6 1-129,-6-6 129,5 4-129,-6-1-129,-1 6 0,-12 16-258,22-21 0,-22 21 0,23 0 0,-23 0 0,28 23 0,-8-7 129,5 5-129,0-1 258,0 1-129,-1-3 0,0-2 0,-5-7 0,1 0 129,-4-9 129,0 0-257,-16 0-130,25-29 0,-16 3 0,-2-8 0,-4-3 0,-1-8 0,-2 1 0,0-1 0,-4 10-388,-10-6-1418,14 18-3096,-5 5-516,5 18 129,0 0-387</inkml:trace>
          <inkml:trace contextRef="#ctx0" brushRef="#br1" timeOffset="63846.6518">20943 2475 11739,'31'16'5031,"-3"12"-516,-14-8 258,-12-1-3354,14 12-645,-11-3-258,2 1-516,1-1-258,-8-10-1161,12 5-2580,-12-23-645,0 21-387,0-21 129</inkml:trace>
          <inkml:trace contextRef="#ctx0" brushRef="#br1" timeOffset="64020.6618">21050 2327 11739,'-5'-78'4902,"1"49"-387,2 10 0,2 19-3225,0 0-774,0 0-903,2 12-1419,0 6-2838,3 2 129,4 3-516,0-5-258</inkml:trace>
          <inkml:trace contextRef="#ctx0" brushRef="#br1" timeOffset="64311.6784">21367 1934 13803,'9'-25'5031,"3"7"-258,-7 29-129,-5 17-3870,0 19-129,0 4-387,2 13 129,-2 7-129,0 2-129,0 6-516,-2-17-258,2 6-774,-7-28-1032,11 0-2322,-2-16-258,-2-24 0,14 18-645</inkml:trace>
          <inkml:trace contextRef="#ctx0" brushRef="#br1" timeOffset="64467.6873">21557 2140 10320,'16'-85'5289,"-12"55"-516,-4 30 258,8-20-1935,8 42-1677,-16 4-645,11 24-129,-9 3-129,7 15 0,-7 7-387,-1-1-258,6 19-1032,-7-11-3612,0-2-387,-5-6 0,-2-2-645</inkml:trace>
        </inkml:traceGroup>
      </inkml:traceGroup>
      <inkml:traceGroup>
        <inkml:annotationXML>
          <emma:emma xmlns:emma="http://www.w3.org/2003/04/emma" version="1.0">
            <emma:interpretation id="{6A443C20-7803-46B9-8351-2FBC87D635DF}" emma:medium="tactile" emma:mode="ink">
              <msink:context xmlns:msink="http://schemas.microsoft.com/ink/2010/main" type="line" rotatedBoundingBox="3291,4989 9144,4886 9156,5529 3302,5631"/>
            </emma:interpretation>
          </emma:emma>
        </inkml:annotationXML>
        <inkml:traceGroup>
          <inkml:annotationXML>
            <emma:emma xmlns:emma="http://www.w3.org/2003/04/emma" version="1.0">
              <emma:interpretation id="{CE36B1DB-336D-4017-A517-9C2887913A43}" emma:medium="tactile" emma:mode="ink">
                <msink:context xmlns:msink="http://schemas.microsoft.com/ink/2010/main" type="inkWord" rotatedBoundingBox="3291,5018 6013,4970 6024,5564 3302,5611"/>
              </emma:interpretation>
              <emma:one-of disjunction-type="recognition" id="oneOf11">
                <emma:interpretation id="interp55" emma:lang="en-US" emma:confidence="1">
                  <emma:literal>never</emma:literal>
                </emma:interpretation>
                <emma:interpretation id="interp56" emma:lang="en-US" emma:confidence="0">
                  <emma:literal>Never</emma:literal>
                </emma:interpretation>
                <emma:interpretation id="interp57" emma:lang="en-US" emma:confidence="0">
                  <emma:literal>newer</emma:literal>
                </emma:interpretation>
                <emma:interpretation id="interp58" emma:lang="en-US" emma:confidence="0">
                  <emma:literal>•ever</emma:literal>
                </emma:interpretation>
                <emma:interpretation id="interp59" emma:lang="en-US" emma:confidence="0">
                  <emma:literal>Newer</emma:literal>
                </emma:interpretation>
              </emma:one-of>
            </emma:emma>
          </inkml:annotationXML>
          <inkml:trace contextRef="#ctx0" brushRef="#br1" timeOffset="65807.764">1999 4143 7740,'0'0'4644,"16"7"129,-16-7-129,7 27-1161,8 9-1806,-15-11-258,10 23-387,-8-9-258,7 12-258,-5-4-129,1-1-129,-3-2-258,-1-3 0,1-5-258,-2-10 129,2-2-129,-2-24 129,0 17-129,0-17 0,0-17 129,2-12 129,1-8 0,3-9 0,1-8 129,2-3 0,0 2 129,1 4-129,-1 4 258,2 12-258,-4 4 129,2 12 0,-9 19 0,19-9-129,-19 9 129,27 18-129,-11 3 0,4 9 0,1 2-129,4 9 0,-2 2-129,-2-2-129,2 2-258,-8-10-258,11 12-1032,-20-11-3096,4-8 0,3-3-258,-6-7 0</inkml:trace>
          <inkml:trace contextRef="#ctx0" brushRef="#br1" timeOffset="66228.7881">2545 4510 9159,'16'-6'5031,"13"-10"-258,-13 9-258,5-5-1032,13 12-2064,-14-13-387,13 10-387,-6-11-129,3 3-258,-5-7 129,0 4 0,-5-7-129,-6 3-129,-9-4 0,-5 3-129,0-1 129,-9 4-129,9 16-129,-33-25 0,13 22 0,-3 3 0,3 0 0,-1 12 0,7 8 0,-1 5 0,5 7 0,4 3 129,6 4-129,0 1 129,8 1 0,6-1 129,2-4-258,5-4 129,2-2-129,0-7-258,4 1-258,-7-21-903,13 6-1935,-8-9-1419,-2-4 129,2-8-387,-5-15 0</inkml:trace>
          <inkml:trace contextRef="#ctx0" brushRef="#br1" timeOffset="66511.8043">3079 4314 12126,'4'-48'4902,"-4"48"-258,0 0 129,12 23-2580,-12-3-1032,12 17-516,-6-3 0,10 10 0,-6-3-258,8 4-129,-4-6 0,2-4-128,-1-4-130,-5-6 0,1-8 0,-11-17 0,16 16 0,-16-16 0,14-14 0,-8-13 0,3-8 0,-1-11 0,8 3-517,-5-18-515,18 29-1290,-17-12-2580,8 8 0,-3 13-387,-1 9 0</inkml:trace>
          <inkml:trace contextRef="#ctx0" brushRef="#br1" timeOffset="67188.8426">3442 4423 11094,'39'10'4902,"-11"-10"-129,8 0 0,1 0-2322,-6-12-1161,13 1-516,-12-10-258,0 1-258,-9-3-129,-7-2-129,-10 4 0,-6-1 0,-11 6-129,-12 4-129,0 8 0,-9 4 129,1 8-129,1 11 129,3 8 0,4 5 0,7 5 129,7 4 0,8 0 129,4 5 129,11-5-129,15 2 258,-1-11-129,13 2 129,0-11 0,11-5 129,-4-13-129,5-1 1,-3-6-388,2-12 0,-6-10 0,0-4 0,-7-6 0,-3-9 0,-10-1 0,-6-2 0,-8-1 0,-10 1 0,-2 7 0,-7 0 0,-7 12-517,-7 2 1,3 15 129,-5-3-129,7 10 129,0-3 0,16 6 129,0 0 0,0 0 258,0 0 0,14-3 129,11-1 0,-2-3 258,5 5 0,-1-5 129,3 7 0,-5-7-129,2 7 0,-6 0 1,4 0-388,-2 7 0,2 9 0,2 0 0,0 6 0,-3 4 0,3 5 0,0 4 0,-4 2 0,4 8 0,-10-10-775,24 19-3095,-18-8-1161,9 4-129,4-2-258,8-4-129</inkml:trace>
        </inkml:traceGroup>
        <inkml:traceGroup>
          <inkml:annotationXML>
            <emma:emma xmlns:emma="http://www.w3.org/2003/04/emma" version="1.0">
              <emma:interpretation id="{F70D667F-CE56-4502-B127-C70523EA79D0}" emma:medium="tactile" emma:mode="ink">
                <msink:context xmlns:msink="http://schemas.microsoft.com/ink/2010/main" type="inkWord" rotatedBoundingBox="6669,4929 9144,4886 9156,5529 6680,5572"/>
              </emma:interpretation>
              <emma:one-of disjunction-type="recognition" id="oneOf12">
                <emma:interpretation id="interp60" emma:lang="en-US" emma:confidence="0">
                  <emma:literal>occur</emma:literal>
                </emma:interpretation>
                <emma:interpretation id="interp61" emma:lang="en-US" emma:confidence="0">
                  <emma:literal>Occur</emma:literal>
                </emma:interpretation>
                <emma:interpretation id="interp62" emma:lang="en-US" emma:confidence="0">
                  <emma:literal>occurs</emma:literal>
                </emma:interpretation>
                <emma:interpretation id="interp63" emma:lang="en-US" emma:confidence="0">
                  <emma:literal>decor</emma:literal>
                </emma:interpretation>
                <emma:interpretation id="interp64" emma:lang="en-US" emma:confidence="0">
                  <emma:literal>decors</emma:literal>
                </emma:interpretation>
              </emma:one-of>
            </emma:emma>
          </inkml:annotationXML>
          <inkml:trace contextRef="#ctx0" brushRef="#br1" timeOffset="67767.8761">5639 4152 10965,'0'-46'4773,"-13"25"-387,13 21 129,-21-9-2709,-9 2-903,8 10-258,-8 13-387,5 11 0,-3 8-129,3 10-129,0 1 129,7 6 0,6 1 0,5-1 0,7-4 0,1-4 129,10-10 0,10-6 129,-1-10 129,7-4 0,-4-14 129,5 0 0,-8-19-386,3-2-259,-9-17 0,-1-5 0,-6-10 0,-6-4 0,-1-1 0,-5-1 0,-6 5 0,-3 5 0,2 13 0,-10 8 0,22 28-775,-41-16-1676,41 16-2451,-19 23-258,12 5-129,3 4-129</inkml:trace>
          <inkml:trace contextRef="#ctx0" brushRef="#br1" timeOffset="68095.8949">6018 4259 11094,'112'-52'4773,"-73"26"0,-16-1 129,-12-12-2322,-11 39-1161,0-36-387,0 36-387,-22-12-129,1 14-258,-8 12 0,1 11-258,-2 9 129,-1 5-129,3 9 0,5 5 0,7 2 0,7-1-129,9-3 129,7-6-129,14-6 0,8-7 0,6-6 0,5-11-258,6-6 0,-3-9-129,8 0-516,-10-16-1161,12-2-2193,-6-9-258,-1-8-129,-2-5-258</inkml:trace>
          <inkml:trace contextRef="#ctx0" brushRef="#br1" timeOffset="68335.9086">6628 4220 11223,'3'-52'4644,"-3"52"0,-26-23 0,1 9-2451,25 14-774,-34 9-645,20 12-258,-8 2-129,6 13-129,-2 5-129,2 5 0,4 4-258,1 1 0,10 3-129,1-8-129,5 0 0,9-10 129,15-2-129,-3-15-387,17 6-516,-11-20-1935,7-3-1032,6-2-258,-10-2-129,6-3-516</inkml:trace>
          <inkml:trace contextRef="#ctx0" brushRef="#br1" timeOffset="69179.9567">6916 4248 13416,'0'0'4644,"-6"9"-258,-1 16 0,-10-7-3096,17 23-516,-8-7-258,8 14 0,-1-6-258,1 1 0,7-4-129,3-5-129,5-6-129,-1-10 129,4-4-129,1-8 0,4-6 129,2-4 0,-2-14 0,4-5 129,-2-9 129,2-2 0,-8-8 0,4 1 129,-7-2-129,0 8 129,-7 3-129,0 10-129,-5 4 0,-4 18 1,0 0-130,19 13 0,-12 10 0,4 7 0,0-1 0,3 3 0,2 0 0,2-4 0,-4-5 0,4-7 0,-2-7 0,2-5 0,-1-4 0,3-6 0,0-11 0,-3-6 0,1-10 0,-2-7 0,-5-5 0,-4-1 0,-5 0 0,-2 1 0,-7 6 0,-9 3 0,0 12 0,-6 4 0,4 9 0,1 2 0,17 9 0,-25-9-130,25 9 1,0 0 0,0 0 129,9 0 0,12 0 129,7 0 0,3 0 1,4 2-130,3-2 0,1 0 0,2 0 0,-2-2 0,-7-1 0,0 3 0,-5 2 0,-4 16 0,0 6 0,-2 10 0,-7 7 0,-5 5 0,2 11 0,-11-7 0,11 12-4000,-11-8-1031,-8-1-258,-9-3-258</inkml:trace>
        </inkml:traceGroup>
      </inkml:traceGroup>
    </inkml:traceGroup>
    <inkml:traceGroup>
      <inkml:annotationXML>
        <emma:emma xmlns:emma="http://www.w3.org/2003/04/emma" version="1.0">
          <emma:interpretation id="{1C44B12E-6CD8-46B3-8FAF-E5179F205DD2}" emma:medium="tactile" emma:mode="ink">
            <msink:context xmlns:msink="http://schemas.microsoft.com/ink/2010/main" type="paragraph" rotatedBoundingBox="1886,6204 24405,5756 24501,10629 1983,110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C356E7-2405-4F69-8675-C5C2BF33E6A2}" emma:medium="tactile" emma:mode="ink">
              <msink:context xmlns:msink="http://schemas.microsoft.com/ink/2010/main" type="inkBullet" rotatedBoundingBox="1894,6643 2379,6633 2393,7339 1908,7349"/>
            </emma:interpretation>
            <emma:one-of disjunction-type="recognition" id="oneOf13">
              <emma:interpretation id="interp65" emma:lang="en-US" emma:confidence="0">
                <emma:literal>*</emma:literal>
              </emma:interpretation>
              <emma:interpretation id="interp66" emma:lang="en-US" emma:confidence="0">
                <emma:literal>•</emma:literal>
              </emma:interpretation>
              <emma:interpretation id="interp67" emma:lang="en-US" emma:confidence="0">
                <emma:literal>&amp;</emma:literal>
              </emma:interpretation>
              <emma:interpretation id="interp68" emma:lang="en-US" emma:confidence="0">
                <emma:literal>I</emma:literal>
              </emma:interpretation>
              <emma:interpretation id="interp69" emma:lang="en-US" emma:confidence="0">
                <emma:literal>☺</emma:literal>
              </emma:interpretation>
            </emma:one-of>
          </emma:emma>
        </inkml:annotationXML>
        <inkml:trace contextRef="#ctx0" brushRef="#br1" timeOffset="69842.9947">605 5927 12384,'0'0'4902,"0"0"-129,0 0 0,14 18-3096,-14-18-774,43 45-129,-18-22 0,12 12-387,-2-3 0,5 2-387,-1 0 0,-7-7-387,3 1 0,-8-15-516,9 8-645,-36-21-1935,35-4-1548,-17-10 129,-4-11-387,-3-3 129</inkml:trace>
        <inkml:trace contextRef="#ctx0" brushRef="#br1" timeOffset="70211.0157">663 6253 2451,'0'0'4257,"0"0"129,0 0-129,9-18-516,14 18-1419,-7-16-129,22 14-387,-10-14-516,17 9-516,-6-7-258,5 2-516,3 1-258,-12-10-903,11 8-1935,-15-5-1290,-15-7-387,-4 2-129,-12-9-129</inkml:trace>
        <inkml:trace contextRef="#ctx0" brushRef="#br1" timeOffset="70046.0064">1028 5972 7353,'-37'-50'4644,"14"34"0,7 14-387,16 2-1419,-38 11-774,29 16-774,-16-6-387,11 13-387,-7-2 0,1 5-387,1-1-129,-3-4-387,6 3-258,-7-15-516,14 12-645,-12-23-1161,21-9-1419,-18 19-129,18-19-387,-16 4 129,16-4 1419</inkml:trace>
        <inkml:trace contextRef="#ctx0" brushRef="#br1" timeOffset="70391.0261">859 5764 12126,'-32'0'5031,"25"18"-258,3 8 258,-5 1-3096,9 25-903,0-6 0,4 16-387,0 2-258,1 2-645,4 14-516,-9-11-3870,3 1-387,3-4 129,-3-6-516</inkml:trace>
      </inkml:traceGroup>
      <inkml:traceGroup>
        <inkml:annotationXML>
          <emma:emma xmlns:emma="http://www.w3.org/2003/04/emma" version="1.0">
            <emma:interpretation id="{952B2E97-88D0-4FF8-97AD-35C17E5932C5}" emma:medium="tactile" emma:mode="ink">
              <msink:context xmlns:msink="http://schemas.microsoft.com/ink/2010/main" type="line" rotatedBoundingBox="3290,6176 19686,5850 19727,7925 3331,8251"/>
            </emma:interpretation>
          </emma:emma>
        </inkml:annotationXML>
        <inkml:traceGroup>
          <inkml:annotationXML>
            <emma:emma xmlns:emma="http://www.w3.org/2003/04/emma" version="1.0">
              <emma:interpretation id="{346CFF7C-74BD-4F1F-8D01-C74A2C0DAE26}" emma:medium="tactile" emma:mode="ink">
                <msink:context xmlns:msink="http://schemas.microsoft.com/ink/2010/main" type="inkWord" rotatedBoundingBox="3298,6544 5224,6505 5238,7242 3312,7280"/>
              </emma:interpretation>
              <emma:one-of disjunction-type="recognition" id="oneOf14">
                <emma:interpretation id="interp70" emma:lang="en-US" emma:confidence="0">
                  <emma:literal>The</emma:literal>
                </emma:interpretation>
                <emma:interpretation id="interp71" emma:lang="en-US" emma:confidence="0">
                  <emma:literal>the</emma:literal>
                </emma:interpretation>
                <emma:interpretation id="interp72" emma:lang="en-US" emma:confidence="0">
                  <emma:literal>They</emma:literal>
                </emma:interpretation>
                <emma:interpretation id="interp73" emma:lang="en-US" emma:confidence="0">
                  <emma:literal>Tie</emma:literal>
                </emma:interpretation>
                <emma:interpretation id="interp74" emma:lang="en-US" emma:confidence="0">
                  <emma:literal>Then</emma:literal>
                </emma:interpretation>
              </emma:one-of>
            </emma:emma>
          </inkml:annotationXML>
          <inkml:trace contextRef="#ctx0" brushRef="#br1" timeOffset="71096.0664">2006 5719 9288,'0'0'4902,"0"0"-258,9-17-129,-9 17-2064,29-8-903,-11 0-258,26 8-387,-1-2-129,23 2-258,6-4-129,14 2-129,1-1-129,2-4-129,0 3-258,-13-5-387,1 9-903,-29 0-3225,-9-1-129,-14-1-129,-25 2-258</inkml:trace>
          <inkml:trace contextRef="#ctx0" brushRef="#br1" timeOffset="71396.0836">2602 5668 13545,'0'0'5160,"-18"10"-387,18-10 0,0 36-3354,-7-15-516,2 15-258,-11-1-129,4 14-129,-4 0-129,3 5 0,1 1-128,5 0-130,3 0 0,4-2-259,0-3 130,5-7-129,10-2-258,-8-14-258,14 8-645,-21-35-2838,18 16-774,-2-16 129,-2-12-387</inkml:trace>
          <inkml:trace contextRef="#ctx0" brushRef="#br1" timeOffset="71845.1093">2867 5801 12126,'9'-46'4902,"-9"46"0,0 0 0,4 12-2580,-4 4-1161,0 18-387,2-2-258,5 14 0,-6-1 0,5 6-386,-3-1-130,3 0 0,1-2 0,-2-5 0,0-4 0,1-7 0,-1-5 0,-1-10 0,-4-17-130,0 0 130,0 0 0,17-5 0,-13-14 130,1-5-130,1 0 0,1-3 0,0 2 0,0 2 0,-2 5 0,-5 18 0,18-23 0,-18 23 0,29 0 0,-12 2 0,5 10 0,1 6 0,2 3 0,1 4 0,1 0 0,-5-2-259,4 7-386,-8-10-645,14 17-1032,-14-15-2580,5-6-258,2-4-129,0-5 129</inkml:trace>
          <inkml:trace contextRef="#ctx0" brushRef="#br1" timeOffset="72169.1278">3568 6276 9675,'23'-14'5160,"-23"14"-258,27-14-258,-13-4-1806,25 16-1290,-12-16-516,17 8-387,-4-8-129,2 4-258,-3-6 0,-3 2-129,-11-1 0,-11 1 0,-12 0-129,-2 18 129,-25-28-129,-5 15 129,-6 8-258,-5 3 129,-1 2 0,-1 7-129,7 11 129,3 5-258,13 9 129,6 0-387,14 7-129,0-8-516,30 17-645,-7-25-903,22 3-2193,6-3 0,-1-8-258,12-5 129</inkml:trace>
        </inkml:traceGroup>
        <inkml:traceGroup>
          <inkml:annotationXML>
            <emma:emma xmlns:emma="http://www.w3.org/2003/04/emma" version="1.0">
              <emma:interpretation id="{23223DE0-6E6A-40ED-AB1D-9CCE64417A7A}" emma:medium="tactile" emma:mode="ink">
                <msink:context xmlns:msink="http://schemas.microsoft.com/ink/2010/main" type="inkWord" rotatedBoundingBox="6185,6270 10279,6188 10307,7572 6213,7653"/>
              </emma:interpretation>
              <emma:one-of disjunction-type="recognition" id="oneOf15">
                <emma:interpretation id="interp75" emma:lang="en-US" emma:confidence="1">
                  <emma:literal>output</emma:literal>
                </emma:interpretation>
                <emma:interpretation id="interp76" emma:lang="en-US" emma:confidence="0">
                  <emma:literal>outputs</emma:literal>
                </emma:interpretation>
                <emma:interpretation id="interp77" emma:lang="en-US" emma:confidence="0">
                  <emma:literal>Output</emma:literal>
                </emma:interpretation>
                <emma:interpretation id="interp78" emma:lang="en-US" emma:confidence="0">
                  <emma:literal>outpost</emma:literal>
                </emma:interpretation>
                <emma:interpretation id="interp79" emma:lang="en-US" emma:confidence="0">
                  <emma:literal>•output</emma:literal>
                </emma:interpretation>
              </emma:one-of>
            </emma:emma>
          </inkml:annotationXML>
          <inkml:trace contextRef="#ctx0" brushRef="#br1" timeOffset="72696.158">5117 6054 12255,'13'-32'5031,"-8"0"-258,-5 32-129,0 0-2322,-26-22-1419,10 22-516,-8 0-129,-2 9-129,-1 7 0,0 6-387,1 6 387,4 4-258,5 4 129,6 1-129,7 2 129,4-3-129,6 3 129,10-5 0,5-4 0,4-5 0,2-7 129,3-2 129,-3-15 0,1 1 258,-7-9-129,2-7 129,-8-13-128,-5-1-388,-8-10 0,-2-4 0,-5-3 0,-9-1 0,-8 1 0,-1 5 0,-2 8 0,-3 1 0,8 21-904,-19-6-2579,16 16-1548,0 5-258,7 13-258,3 5-129</inkml:trace>
          <inkml:trace contextRef="#ctx0" brushRef="#br1" timeOffset="73185.186">5436 6061 13674,'21'-11'5031,"1"-5"-387,-22 16 0,0 0-3612,0 0-645,1 11 129,1 5-387,-2 2 0,2 5 0,-2 0 0,2-2-258,-1 1 129,1-3-129,2 3 0,-4-22 0,9 32-129,-9-32 129,10 21 0,-10-21 129,0 0 129,25 3 0,-25-3 258,29-17-129,-15-6 258,7 1-129,-3-3-129,5 4 129,-5 0-129,0 5-129,-2 7 0,2 9-129,-1 0 0,1 12 0,2 8 0,1 1 0,2 6-129,0 1 0,6 4-258,-10-9 129,6 2-258,-7-9 0,9 2-258,-11-18-774,21 0-1677,-8-9-1548,1-19-129,7-11 0,-1-13-258</inkml:trace>
          <inkml:trace contextRef="#ctx0" brushRef="#br1" timeOffset="73604.2099">6322 5582 14319,'0'-97'5031,"-7"72"-258,7 25 129,0 0-3354,-8 32-645,8 12-258,4 4 1,5 14-646,-2 6 0,4 8 0,-2-1 0,1 2 0,1-6 0,-2-2 0,0-5 0,-4-10 0,4-8 0,-7-14-259,3-4-515,-5-28-129,0 0 0,0 0-258,-2-21 0,-15-18 0,8 10-129,-18-15 0,7 10 129,-13-3 645,2 3 645,3 13 387,-2-2 258,12 14 387,-5-7 0,23 16 258,0 0 0,26 0-129,3-4-516,21 4-258,3 0-129,11 0-129,5 0-387,1-4-516,10 4-1290,-7 0-2967,-7-3 0,-8-2-258,-4-3-129</inkml:trace>
          <inkml:trace contextRef="#ctx0" brushRef="#br1" timeOffset="74144.2407">6830 5913 16125,'-5'32'5031,"5"-7"129,2 5-387,17 17-3999,-19-1-129,9 16-386,-2 2-259,2 11 0,-2 0 0,1 1 0,-1-3 0,0-7 0,2-9 0,-4-13 0,2-8 0,-3-18-388,-4-18-128,0 0-129,19-4-129,-19-32-129,6 3-129,-6-22 129,3-1 129,-3-13 0,0 0 387,-3-8 129,-1 4 258,0 7 258,-3 1 0,7 13 258,0 4 0,9 12 129,4 1-129,15 17 258,1 0-129,15 13-129,1 1 129,6 4-129,-3 7-129,4 9 0,-13 2 0,-2 4-258,-14-1 0,-8 2-129,-15-2 130,-6-1-260,-19-2 1,-16-4-258,-5 4 0,-16-13-516,9 15-903,-15-17-3096,9 1-129,8-4 0,10 0-516</inkml:trace>
          <inkml:trace contextRef="#ctx0" brushRef="#br1" timeOffset="74589.2659">7494 5983 13674,'21'0'5031,"8"21"-387,-17-5-129,-12-16-3354,7 41-645,-3-20 129,1 8-516,-5-3 129,4-1-258,-4 0 129,2-3-129,-1-3-129,-1-19 129,6 25 129,-6-25 0,0 0 0,16 0 129,-9-14 0,3-4 258,1-5-258,5 0 259,-3-2-517,4 2 0,-2 5 0,1 5 0,0 8 0,0 5 0,0 9 0,0 12 0,0 8 0,-2 1 0,2 7-130,-2-5-128,6 4-258,-6-13 0,14 4-516,-12-27-1548,22 0-2451,4-18 258,10-10-516,8-13 129</inkml:trace>
          <inkml:trace contextRef="#ctx0" brushRef="#br1" timeOffset="75040.2919">8588 5522 14706,'28'-128'5160,"-21"83"-129,-5 17-129,-2 28-2709,0 12-1418,0 29-775,0 5 0,0 15 0,0 7 0,0 10 0,0 5 0,4-1 0,5-2 0,0-5 0,-1-4 0,1-9 0,2-5 0,-4-14 0,0-7 0,-5-17 0,2-1-904,-4-18-128,0 0-516,-25-30-903,19 10-1677,-20-14 129,3 1-129,-15-7 387,6 8 774,-19-5 1161,8 7 1419,-7 7 2451,-5 1 1419,9 10 387,3 1 129,13 11-387,-2-10-387,32 10-903,0 0-774,19 14-387,17-11-258,24 6-258,6-3-386,16-1-259,11 0 0,-1-7-2323,8 2-2321,-6-5-645,-7-7 129,-12-4-645</inkml:trace>
        </inkml:traceGroup>
        <inkml:traceGroup>
          <inkml:annotationXML>
            <emma:emma xmlns:emma="http://www.w3.org/2003/04/emma" version="1.0">
              <emma:interpretation id="{D9AB811D-6F00-4E9B-AAE7-B8257F7DF5A6}" emma:medium="tactile" emma:mode="ink">
                <msink:context xmlns:msink="http://schemas.microsoft.com/ink/2010/main" type="inkWord" rotatedBoundingBox="10825,6026 12733,5988 12766,7628 10857,7666"/>
              </emma:interpretation>
              <emma:one-of disjunction-type="recognition" id="oneOf16">
                <emma:interpretation id="interp80" emma:lang="en-US" emma:confidence="0">
                  <emma:literal>for</emma:literal>
                </emma:interpretation>
                <emma:interpretation id="interp81" emma:lang="en-US" emma:confidence="0">
                  <emma:literal>For</emma:literal>
                </emma:interpretation>
                <emma:interpretation id="interp82" emma:lang="en-US" emma:confidence="0">
                  <emma:literal>far</emma:literal>
                </emma:interpretation>
                <emma:interpretation id="interp83" emma:lang="en-US" emma:confidence="0">
                  <emma:literal>form</emma:literal>
                </emma:interpretation>
                <emma:interpretation id="interp84" emma:lang="en-US" emma:confidence="0">
                  <emma:literal>Form</emma:literal>
                </emma:interpretation>
              </emma:one-of>
            </emma:emma>
          </inkml:annotationXML>
          <inkml:trace contextRef="#ctx0" brushRef="#br1" timeOffset="76300.3641">9548 5945 8772,'50'-9'4644,"-20"6"-129,-3-8 0,0-7-1548,16 13-1032,-15-20-645,16 6-387,-4-12-258,8-1-258,1-9-129,7-8-129,0-12-129,1-8 0,-1-6-129,-12 2-129,-7 2 129,-17 5 0,-9 9 0,-11 13 129,-9 10 129,-13 21 0,-6 12 0,7 8 258,-4 14 0,14 22 129,0 7-129,11 14 130,-1 7-517,2 12 0,3 5 0,3 8 0,-7 3 0,0 4 0,0 2 0,-7 6 0,-4 1 0,-1 0 0,1-9 0,0-9 0,4-12 0,0-14 0,4-15 0,-1-17 0,2-11 0,2-25 0,-5 17-2452,5-17-2579,-18-17-129,2-8-129,2-6-258</inkml:trace>
          <inkml:trace contextRef="#ctx0" brushRef="#br1" timeOffset="76728.3886">9732 6132 12771,'-41'-50'5031,"30"32"-516,11 18 516,0-33-2967,18 33-1032,9-9-387,15 9-258,8-6-129,12 5 0,9-1 0,13-2-258,9-1 0,8-4 0,6 0 0,-4-3-129,-4-3 129,-10 1-129,-12-2 129,-20-2-129,-22 2 129,-22 0-129,-13 16 129,-14-24 0,-15 16 0,-8 5-129,-1 3 0,-1 3 129,7 10-129,7 3 129,8 3 0,8 5 0,7-3 0,4 0 129,10-1 0,4-2 0,0-8-129,2-1 129,0-7-258,-2-2-129,1-7-258,-11-20-1419,6 6-2451,1-4-516,-3 2 129,-2 1-516</inkml:trace>
          <inkml:trace contextRef="#ctx0" brushRef="#br1" timeOffset="77226.4167">10758 6011 15609,'43'25'5031,"-17"-14"-129,8-2 0,-11-9-3225,20 3-1031,-7-3-646,4-3 0,-4-8 0,0-5 0,-6-4 0,-2-5 0,-8-3 0,-8-6 0,-6 0 0,-6-1 0,-2 1 0,-14-2 0,0 6 0,-7 2 0,3 8 0,-3 2 0,7 9-130,-2 4-257,18 5 129,-23 0 129,23 0-129,-7 11 129,7-11 0,0 21 129,0-21 0,16 20 129,-16-20 0,30 12 129,-14-12 0,6 2 129,-1-2-128,6 0-259,-2-2 0,3 2 0,-1-2 0,3 2 0,0 0 0,2 9 0,0 4 0,-3 6 0,-1 6 0,-7 2 0,1 10 0,-19-8-259,8 12-4772,-11-1-129,0 1 0,0-5-387</inkml:trace>
        </inkml:traceGroup>
        <inkml:traceGroup>
          <inkml:annotationXML>
            <emma:emma xmlns:emma="http://www.w3.org/2003/04/emma" version="1.0">
              <emma:interpretation id="{30AC317A-C24A-4BFC-9E7D-6C5E14AB69CB}" emma:medium="tactile" emma:mode="ink">
                <msink:context xmlns:msink="http://schemas.microsoft.com/ink/2010/main" type="inkWord" rotatedBoundingBox="13472,6542 16210,6488 16220,6959 13481,7014"/>
              </emma:interpretation>
              <emma:one-of disjunction-type="recognition" id="oneOf17">
                <emma:interpretation id="interp85" emma:lang="en-US" emma:confidence="0.5">
                  <emma:literal>some</emma:literal>
                </emma:interpretation>
                <emma:interpretation id="interp86" emma:lang="en-US" emma:confidence="0">
                  <emma:literal>sore</emma:literal>
                </emma:interpretation>
                <emma:interpretation id="interp87" emma:lang="en-US" emma:confidence="0">
                  <emma:literal>sone</emma:literal>
                </emma:interpretation>
                <emma:interpretation id="interp88" emma:lang="en-US" emma:confidence="0">
                  <emma:literal>same</emma:literal>
                </emma:interpretation>
                <emma:interpretation id="interp89" emma:lang="en-US" emma:confidence="0">
                  <emma:literal>save</emma:literal>
                </emma:interpretation>
              </emma:one-of>
            </emma:emma>
          </inkml:annotationXML>
          <inkml:trace contextRef="#ctx0" brushRef="#br1" timeOffset="77805.4501">12617 5766 11868,'7'-40'4773,"-9"24"-387,-12-1 0,-4-1-1806,0 13-1806,-17-3-387,3 8-129,-9 0-258,3 4 129,1 7-258,7 3 129,3 0 0,11 4 0,7-2 0,9 0 129,0-16 0,27 32 129,0-16 0,8 2 129,4-2 0,8 3 0,-1-1 0,2 3-129,-9-1 0,0 0-129,-9-3 0,-8 3 0,-15-2 1,-7 0-130,-16-2 0,-11-4 0,-5 0 0,-9-3-130,-5-5 130,0-2 0,1-2 0,3-2 0,2-9-129,5-1 388,3-1-389,2-3 260,5 6-130,3-3 0,5 4-130,1 0-257,16 9-129,-16-7-387,16 7-903,0 0-2967,14 11 0,2-4-129,3 0-129</inkml:trace>
          <inkml:trace contextRef="#ctx0" brushRef="#br1" timeOffset="78993.5181">13010 5855 15996,'0'-47'4773,"-5"29"129,5 18-387,0 0-3225,-29-8-645,29 8-129,-28 17-386,13 7-130,1 2 0,5 4 0,4 2 0,5 0 0,0 0 0,11-1 0,6-3 0,5-3 0,4-4 0,1-3 0,0-5 0,-2-4 0,-2-9 0,0 0 0,-5-13 0,-2-6 0,-7-6 0,0-7 0,-6-4 0,-1-1 0,-2-2 0,0 1 0,-5 6 0,-4 4 0,2 6 0,-8-1-259,15 23-1805,-14-19-903,14 19-387,0 0 0,0 0 387,0 0 387,27-9 1161,-27 9 1290,23-7 1290,0 7 1290,-23 0 516,34 9 129,-34-9 0,37 28-645,-37-28-645,41 37-516,-21-17-515,12 8-775,-6-3 0,5 2 0,-1 0 0,-3-2 0,-1-1 0,-4-2 0,-1 1 0,-21-23 0,28 28-388,-28-28 1,18 6 129,-18-6 258,14-16 0,-3-4 387,-2-8-129,5-3 0,-1-2-128,4 1-130,-2 0 0,2 7 0,-2 2 0,-15 23 0,26-25 0,-26 25 0,25-4 0,-25 4 0,16 13 0,-16-13 0,16 28 0,-7-10 0,-4 0 0,1 3 0,-1-3 0,-1-2 0,1 2 0,-5-18 0,7 28 0,-7-28 0,0 0 0,21 11 0,-21-11 0,31-11 0,-15-5 0,5-4 0,2 1 0,4-2 0,1 1 0,3 4 0,2 4 0,3 1 0,3 7 0,4 4 0,5 0 0,2 4 0,1 3 0,3 2 0,-1-2 0,0-2 0,-1-3 0,-2-2 0,-6-3 0,-5-12 0,-5-1 0,-7-3 0,-9-6 0,-10 2 0,-8 0 0,-1 1 0,-15 6 0,-7 6 0,-2 8 0,-6 2 0,3 10 0,-1 14 0,3 4 0,3 6 0,7 3 0,3 2 0,10 0 0,3-1 0,12-3 0,9-6 0,15-2-130,3-11-515,16 5-774,-7-12-3354,15-9 0,-1 0-129,5-11-387</inkml:trace>
        </inkml:traceGroup>
        <inkml:traceGroup>
          <inkml:annotationXML>
            <emma:emma xmlns:emma="http://www.w3.org/2003/04/emma" version="1.0">
              <emma:interpretation id="{1C4A42A9-B57A-429D-9CD6-17545BFD9EC3}" emma:medium="tactile" emma:mode="ink">
                <msink:context xmlns:msink="http://schemas.microsoft.com/ink/2010/main" type="inkWord" rotatedBoundingBox="16832,6032 19689,5975 19727,7925 16871,7982"/>
              </emma:interpretation>
              <emma:one-of disjunction-type="recognition" id="oneOf18">
                <emma:interpretation id="interp90" emma:lang="en-US" emma:confidence="1">
                  <emma:literal>input</emma:literal>
                </emma:interpretation>
                <emma:interpretation id="interp91" emma:lang="en-US" emma:confidence="0">
                  <emma:literal>'input</emma:literal>
                </emma:interpretation>
                <emma:interpretation id="interp92" emma:lang="en-US" emma:confidence="0">
                  <emma:literal>import</emma:literal>
                </emma:interpretation>
                <emma:interpretation id="interp93" emma:lang="en-US" emma:confidence="0">
                  <emma:literal>infant</emma:literal>
                </emma:interpretation>
                <emma:interpretation id="interp94" emma:lang="en-US" emma:confidence="0">
                  <emma:literal>imput</emma:literal>
                </emma:interpretation>
              </emma:one-of>
            </emma:emma>
          </inkml:annotationXML>
          <inkml:trace contextRef="#ctx0" brushRef="#br1" timeOffset="79415.5419">15546 5463 14964,'0'-115'4773,"0"72"-387,6 20-129,-6 23-3870,0 0-1935,12 18-2838,-10 5 0,2 9-387,1 0-129</inkml:trace>
          <inkml:trace contextRef="#ctx0" brushRef="#br1" timeOffset="79246.5324">15639 5702 16641,'0'0'4902,"0"0"258,0 0-129,0 0-3998,-7 33-1033,3-4 0,4 8 0,0 2 0,0 4 0,0 1 0,-3-8 0,5 12-1549,-2-23-3482,0-4-129,0-21-258,0 0 0</inkml:trace>
          <inkml:trace contextRef="#ctx0" brushRef="#br1" timeOffset="80433.6005">15781 5702 13416,'39'46'4902,"-17"-21"-129,-3 1-129,1-6-2580,3 14-1290,-11-9-387,1 0-258,-4-4-129,-2-3 0,-7-18 0,9 21 0,-9-21-129,0 0 129,0 0 0,12-14 129,-5-6 0,4-3 0,3-5 0,4-6 0,2 0 129,3 2-129,0 0 0,0 7 0,-2 4-129,2 12 129,-5 9 0,0 3-129,-2 15 0,-2 7 129,1 4-129,1 1 130,0 0-130,0-3 0,0-8 0,0-1 0,0-9 0,3-5 0,1-4 0,1-2 0,-1-9 0,3-5 0,-2-3 0,2-6 0,-1-2 0,-3 0 0,-3-1 0,-2 1 0,-1 0 0,-3 4 0,-4 7 0,-6 16 0,5-21 0,-5 21 0,0 0 0,0 0 0,5 21 0,-1 1 0,-2 1 0,5 3 0,-2 3 0,4 1 0,0 0 0,2 1 0,1-5 0,1 1 0,-1-4 0,2 0 0,-1-3 0,-1-4 0,-12-16 0,20 25 0,-20-25 0,0 0 0,16 18 0,-16-18 0,0 0 0,0 0 0,0 0 0,0 0 0,0 0 0,0 0 0,0 0 0,0 0 0,0 0 0,0 0 0,0 0 0,0 0 0,0 0 0,0 0 0,0 0 0,0 0 0,0 0 0,0 0 0,0 0 0,0 0 0,0 0 0,10 19 0,-10-19 0,6 30 0,-3-5 0,1 9 0,-1 9 0,-1 10 0,-2 9 0,0 11 0,-2 11 0,-3 3 0,0 4 0,-1-2 0,3-2 0,1-11 0,2-8 0,0-16 0,2-10 0,0-15 0,5-9 0,-7-18-130,0 0-2063,0 0-2838,-7-32 0,-6-2-258,3-7-129</inkml:trace>
          <inkml:trace contextRef="#ctx0" brushRef="#br1" timeOffset="80784.6206">16601 5646 13287,'45'-85'4902,"-3"46"-258,8 9 258,5 17-2838,-1-1-1032,12 19-387,-11 11-258,-2 18 0,-12 2-129,-11 12 1,-10-2-259,-10-3 0,-10-6 0,-7-5 0,-14-7 0,-9-9 0,-4-4 0,-7-6 0,2-3-388,-7-3-128,12 0-516,-11-10-774,26 2-2838,-4 1-258,23 7 0,-22-12-258</inkml:trace>
          <inkml:trace contextRef="#ctx0" brushRef="#br1" timeOffset="81200.6444">17227 5677 14448,'24'3'4902,"0"31"-258,-11-11 0,-13-5-3354,18 16-387,-13-8-258,7 6-258,-6-5-129,1 0 0,0-4-258,-3-2-129,3-5 0,-7-16 0,16 18-129,-16-18 129,16-2 129,-16 2 0,26-35 129,-8 6 129,-2-6 129,7-3-258,-3-6 130,7 3-259,-4 0 0,2 9 0,-4 5 0,0 13 0,-1 11 0,-4 8 0,-4 20 0,-3 9 0,0 5 0,-5 0 0,3 4-517,-7-11-257,10 3-645,-10-17-3225,0-18-258,32 0-258,-7-14 129</inkml:trace>
          <inkml:trace contextRef="#ctx0" brushRef="#br1" timeOffset="81637.6694">18127 5177 15609,'9'-71'4902,"-9"71"129,0 0-258,-16 16-3354,16 32-645,-7 3-515,7 20-259,-5 2 0,3 9 0,2 2 0,0-2 0,0-4 0,0-12 0,4-8 0,-4-15 0,3-6 0,-3-15 0,0-6 0,0-16-517,0 0-128,-19-16 129,10-4 129,-11-10-129,4 2 0,-10-10 129,2 6 129,-2 0 129,1 5 258,2 6 0,1 2 258,22 19 0,-26-22 129,26 22 129,0 0 0,21-2-129,6 1 1,15 1-517,6 0 0,9 0 0,6 1 0,-6-1 0,8 4-1033,-26-2-3740,8-2-258,-14 0 129,-2 0-516</inkml:trace>
        </inkml:traceGroup>
      </inkml:traceGroup>
      <inkml:traceGroup>
        <inkml:annotationXML>
          <emma:emma xmlns:emma="http://www.w3.org/2003/04/emma" version="1.0">
            <emma:interpretation id="{5DF3B852-A484-49AA-BDA8-7A0FEE2F89F0}" emma:medium="tactile" emma:mode="ink">
              <msink:context xmlns:msink="http://schemas.microsoft.com/ink/2010/main" type="line" rotatedBoundingBox="3101,7827 24423,7128 24477,8775 3155,9473"/>
            </emma:interpretation>
          </emma:emma>
        </inkml:annotationXML>
        <inkml:traceGroup>
          <inkml:annotationXML>
            <emma:emma xmlns:emma="http://www.w3.org/2003/04/emma" version="1.0">
              <emma:interpretation id="{F500B41E-3246-44C6-94DC-F1893764A485}" emma:medium="tactile" emma:mode="ink">
                <msink:context xmlns:msink="http://schemas.microsoft.com/ink/2010/main" type="inkWord" rotatedBoundingBox="3104,7918 9567,7706 9607,8936 3144,9148"/>
              </emma:interpretation>
              <emma:one-of disjunction-type="recognition" id="oneOf19">
                <emma:interpretation id="interp95" emma:lang="en-US" emma:confidence="1">
                  <emma:literal>combinations</emma:literal>
                </emma:interpretation>
                <emma:interpretation id="interp96" emma:lang="en-US" emma:confidence="0">
                  <emma:literal>combination</emma:literal>
                </emma:interpretation>
                <emma:interpretation id="interp97" emma:lang="en-US" emma:confidence="0">
                  <emma:literal>Combinations</emma:literal>
                </emma:interpretation>
                <emma:interpretation id="interp98" emma:lang="en-US" emma:confidence="0">
                  <emma:literal>Combination</emma:literal>
                </emma:interpretation>
                <emma:interpretation id="interp99" emma:lang="en-US" emma:confidence="0">
                  <emma:literal>combinational</emma:literal>
                </emma:interpretation>
              </emma:one-of>
            </emma:emma>
          </inkml:annotationXML>
          <inkml:trace contextRef="#ctx0" brushRef="#br1" timeOffset="87019.9773">3844 6997 14577,'0'-20'5289,"0"20"-258,-2 14-129,-5 6-3483,9 15-645,1-3 1,8 16-775,-4-1 0,6 6 0,-5-3 0,3 1 0,-4 3 0,-5-4 0,3-4 0,-5-11 0,2-3 0,0-12 0,-2-20 0,0 0 0,25 4 0,-9-15 0,2-10 0,1 1 0,3-1 0,-1 1 0,2 6 0,0 7 0,-2 7 0,3 7 0,-7 14 0,1 8 0,-4 6 0,-1 6 0,-6 4 0,-5-3 0,-2 3 0,-9-6 0,-7-7 0,-7-4 0,-8-10 0,-4-4 0,-4-8 0,-6-5 0,1-1 0,-2-8 0,3-5 0,0-6 0,15 10-388,-8-20-1418,29 11-2967,-4-1-387,11 19 129,0-27-387</inkml:trace>
          <inkml:trace contextRef="#ctx0" brushRef="#br1" timeOffset="87232.9894">4264 7571 13416,'42'23'5031,"-26"-5"-129,-3 3-129,5 10-3225,-17-7-903,3 3-645,-1 5-516,-4-16-1806,-6 6-2451,7-22 0,-15 17-387,15-17 129</inkml:trace>
          <inkml:trace contextRef="#ctx0" brushRef="#br1" timeOffset="87368.9968">4287 7509 12513,'-2'-119'4902,"2"67"-387,0 11 129,11 16-3096,-10-1-1290,1 8-1806,-2 18-2838,16-2-129,-16 2-387,13 20-129</inkml:trace>
          <inkml:trace contextRef="#ctx0" brushRef="#br1" timeOffset="88124.0404">4410 7552 13803,'26'55'4902,"-6"-20"-258,-6 4-258,-5-7-3225,12 15-774,-5-6-258,-3-2-258,1 2-387,-9-13 0,6 2-129,-9-12 129,-2-18 0,9 16 387,-9-16 258,9-14 258,-9-13 129,10-1 258,-8-15 129,12 4 0,-7-11-129,11 7-258,-7-3 0,8 11-258,-1 1 0,3 11-129,-1 3 0,3 13-129,0 7 0,-1 9 0,4 12 0,1 8 0,5 4 0,2 1 0,3 4 0,8-8 0,3-5-129,7-9 129,2-9-129,3-7-129,1-13 129,-3-11-129,-4-5 129,-12-6-129,-10-1 129,-14-1 0,-11 5 0,-7 3 258,-14 6 0,-7 9 129,-6 3-129,2 11 129,0 0-129,6 7 129,3 6-129,7 4 0,3 5-129,3 3 0,3 1 0,0-1-129,0 4-129,2-3-129,3 1 129,0-7-129,6-3 129,-11-17 0,23 11 129,-5-11 258,2-9 0,4-3 129,1-6 0,4 6 0,1-1-129,0 11 0,1 2-129,-3 9-258,2 13 0,-8-6-387,6 10-258,-28-26-387,46 29-903,-46-29-2322,38-7-129,-8-20-258,0-18-258</inkml:trace>
          <inkml:trace contextRef="#ctx0" brushRef="#br1" timeOffset="88652.0706">6050 7171 14061,'1'-71'5160,"-1"48"-258,0 23 258,2-16-3225,9 28-1032,-8 13-257,8 14-646,-4 6 0,4 13 0,-1 8 0,-1 12 0,-2 6 0,-3 1 0,-4 1 0,0-10 0,0-3 0,-2-16 0,-1-7 0,-8-25-388,6-9-257,5-16-129,-22-14 129,1-19 0,7 0 0,-16-17 0,3 5 129,-11-4 129,5 4 258,-3 8 129,6 1 258,9 13 258,5 0 129,16 23 0,23-16 129,32 16 0,9-7-129,25 7-129,3-4 0,11 4-386,-5 0-130,-11 0 0,-15 0 0,-15 0 0,-22 0 0,-14 9 0,-21-9 0,6 23 0,-6-7 0,-6 4 0,-1 7 0,0 1 0,5 0 0,1-3 0,1 2 0,0-11-904,16 14-2450,-16-30-1677,10 16-129,-10-16-258,4-17 0</inkml:trace>
          <inkml:trace contextRef="#ctx0" brushRef="#br1" timeOffset="88790.0785">6599 7427 13545,'-2'-132'4773,"2"79"129,0 12-516,9 16-2967,-9 7-1290,0 18-645,0 0-2451,6 25-1806,-5 0 258,7 9-645,-1 0-387</inkml:trace>
          <inkml:trace contextRef="#ctx0" brushRef="#br1" timeOffset="85899.9128">2062 7397 3870,'0'-29'4515,"-20"17"-258,20 12 129,-30-2-1161,5-3-903,9 8-258,-14 3-1032,12 11-258,-7 5-387,7 8-129,-1 6-129,6 1-129,2 7-129,6 1 129,5 1 0,0-1 129,5-4 0,11-6 129,4-8 0,7-2 129,-1-15 129,10-1 129,-4-9-129,9-9 0,-4-12 0,4-4-129,-5-9 0,1-1-129,-7-8 0,-1 0-129,-8 2 0,-5 4 0,-7 0 1,-4 8-130,-5 4 0,0 25 0,-5-23 0,5 23 0,-21 2 0,12 14-130,-2 9 1,0 2 129,4 6-129,0 5 129,5-1 0,2 0 0,0-3 0,8-3 0,0-7 0,7-2 129,1-6 0,1-6-129,1-4 130,4-4-130,-5-2 0,3-6 0,-4-10 0,3-3 0,-4-10 0,-3-3 0,-3-5 0,-4 1 0,-5-3 0,0 2 0,-3 5 0,-10 3 0,-1 8 0,-5 1 0,19 20 0,-41-19-1420,41 19-2708,-22 3-1032,22-3 129,-21 16-258,21-16-387</inkml:trace>
          <inkml:trace contextRef="#ctx0" brushRef="#br1" timeOffset="86539.9497">2654 7459 15093,'35'0'5031,"-17"9"-258,0-4-258,7 13-3354,-25-18-645,27 34-258,-17-13-258,-4 1-258,1 8-516,-7-12-387,0 15-258,0-33 0,0 36 258,0-36 258,0 0 387,0 0 516,3-18 516,13-1 516,-7-22 258,14 18 0,-14-18-258,14 19-129,-10-6-258,8 15-258,-21 13 0,30-7-129,-30 7-129,27 13 129,-15 3-129,-1 5 0,2 0 0,-4 1-129,-1 1 0,0-5-129,-3 3 0,-5-21-129,11 27 129,-11-27-129,0 0 129,16 9 0,-16-9 258,10-9 0,-3-11 129,4 1 129,-2-10 0,3 1-129,1-3-128,1 8-130,0-2 0,2 11 0,-16 14 0,29-9 0,-29 9 0,30 18 0,-14 5 0,-2 6 0,0 1 0,-1 5 0,-1 1 0,-1-2 0,-2 0 0,-6-8 0,5 1 0,-8-27-130,10 34-1031,-10-34-2064,2-20-1806,9-6 0,8-12-258,10-13-129</inkml:trace>
          <inkml:trace contextRef="#ctx0" brushRef="#br1" timeOffset="89089.0956">7202 7486 13287,'-39'7'4773,"18"12"-258,-4 12-129,-7-5-3225,16 15-516,-4 0-258,11 4-129,4-6 0,5 2 0,4-8 0,15-2 129,1-12 0,6-3 0,-1-14 0,4-2 129,-6-7-129,4-13-257,-6-12-260,-5-12-515,5 10-774,-17-16-3225,8 4-387,-1-2-129,0 7-387</inkml:trace>
          <inkml:trace contextRef="#ctx0" brushRef="#br1" timeOffset="89596.1246">7337 7468 12384,'-3'32'5289,"-4"-14"-387,7 7 258,0-25-2709,0 51-1032,0-28-387,14 11-902,-2-2-130,3-2 0,1 4 0,-2-7 0,2 0 0,-5-11-259,-11-16 1,21 14 129,-21-14 0,21-18 0,-10-12 258,1-4 0,1-7 129,-1 4-129,1-1 130,1 10-259,-3 8 0,-11 20 0,28 0 0,-14 20 0,1 8 0,1 4 0,-2 6 0,0-1 0,-2 0 0,1-8 0,-2-4 0,-1-9 0,-10-16 0,25 9 0,-5-11 0,3-18 0,9-10 0,3-5 0,12-13 0,8 1 0,2-1 0,1 9 0,-2 5 0,-3 17 0,-9 9 0,-4 16 0,-12 20 0,-10 11 0,-9 7 0,-6 10 0,-3 2 0,-14 1 0,-2 10 0,-27-15-3742,6-1-1418,-11-10-258,-11-15-387</inkml:trace>
        </inkml:traceGroup>
        <inkml:traceGroup>
          <inkml:annotationXML>
            <emma:emma xmlns:emma="http://www.w3.org/2003/04/emma" version="1.0">
              <emma:interpretation id="{D0C1C2A1-0E4A-419E-9548-6B80958E61E0}" emma:medium="tactile" emma:mode="ink">
                <msink:context xmlns:msink="http://schemas.microsoft.com/ink/2010/main" type="inkWord" rotatedBoundingBox="10551,7829 11368,7803 11394,8589 10577,8615"/>
              </emma:interpretation>
              <emma:one-of disjunction-type="recognition" id="oneOf20">
                <emma:interpretation id="interp100" emma:lang="en-US" emma:confidence="1">
                  <emma:literal>is</emma:literal>
                </emma:interpretation>
                <emma:interpretation id="interp101" emma:lang="en-US" emma:confidence="0">
                  <emma:literal>'is</emma:literal>
                </emma:interpretation>
                <emma:interpretation id="interp102" emma:lang="en-US" emma:confidence="0">
                  <emma:literal>15</emma:literal>
                </emma:interpretation>
                <emma:interpretation id="interp103" emma:lang="en-US" emma:confidence="0">
                  <emma:literal>if</emma:literal>
                </emma:interpretation>
                <emma:interpretation id="interp104" emma:lang="en-US" emma:confidence="0">
                  <emma:literal>'15</emma:literal>
                </emma:interpretation>
              </emma:one-of>
            </emma:emma>
          </inkml:annotationXML>
          <inkml:trace contextRef="#ctx0" brushRef="#br1" timeOffset="91950.2593">9271 7331 13545,'12'-16'5160,"-12"16"-387,0 0 129,0 0-3225,6 18-774,-6 0-258,7 14 0,-7 0-258,3 10-257,-1-1-130,0 5 0,1 1 0,-3-6-130,4 1-386,-4-19-645,5 2-3612,-5-25-258,-1 18 0,1-18-258</inkml:trace>
          <inkml:trace contextRef="#ctx0" brushRef="#br1" timeOffset="92138.27">9298 7155 11094,'5'-103'4902,"-5"64"129,0 8-129,0 31-1935,-14-28-1806,14 28-516,0 0-516,0 0-516,12 32-1548,6-7-2838,7 1 129,7 6-387,5-1-129</inkml:trace>
          <inkml:trace contextRef="#ctx0" brushRef="#br1" timeOffset="92548.2934">9908 7228 13803,'0'0'4644,"-16"-9"-258,16 9 129,-27 12-3741,4-1-387,7 1-258,-2 3-129,18-15 0,-23 26 0,23-26 0,0 27 129,0-27 0,34 25 0,-6-9 129,2-4 0,8 8 0,-1-2 129,2 3-129,-7-1 0,0 5 129,-10-4-129,-6 4 129,-13-4-129,-3 1 0,-12-5-129,-11 1 129,-8-5-128,-2-5-130,-6-4 0,1-2 0,3-2 0,-1-7 0,6-4 0,0-1 0,8-1-259,1-8-773,21 21-3612,-14-27-516,14 27 258,-7-18-516</inkml:trace>
        </inkml:traceGroup>
        <inkml:traceGroup>
          <inkml:annotationXML>
            <emma:emma xmlns:emma="http://www.w3.org/2003/04/emma" version="1.0">
              <emma:interpretation id="{7CBB70E5-1726-453F-9698-4F86DF3EEF45}" emma:medium="tactile" emma:mode="ink">
                <msink:context xmlns:msink="http://schemas.microsoft.com/ink/2010/main" type="inkWord" rotatedBoundingBox="12158,7530 14139,7465 14169,8387 12188,8451"/>
              </emma:interpretation>
              <emma:one-of disjunction-type="recognition" id="oneOf21">
                <emma:interpretation id="interp105" emma:lang="en-US" emma:confidence="1">
                  <emma:literal>not</emma:literal>
                </emma:interpretation>
                <emma:interpretation id="interp106" emma:lang="en-US" emma:confidence="0">
                  <emma:literal>hot</emma:literal>
                </emma:interpretation>
                <emma:interpretation id="interp107" emma:lang="en-US" emma:confidence="0">
                  <emma:literal>mot</emma:literal>
                </emma:interpretation>
                <emma:interpretation id="interp108" emma:lang="en-US" emma:confidence="0">
                  <emma:literal>rot</emma:literal>
                </emma:interpretation>
                <emma:interpretation id="interp109" emma:lang="en-US" emma:confidence="0">
                  <emma:literal>Not</emma:literal>
                </emma:interpretation>
              </emma:one-of>
            </emma:emma>
          </inkml:annotationXML>
          <inkml:trace contextRef="#ctx0" brushRef="#br1" timeOffset="93096.3248">10882 7153 15738,'0'0'5031,"0"0"0,0 0-258,9 13-3612,4 13-645,-4 1 1,5 10-517,-3-1 0,-2 3 0,-2-2 0,-6-1 0,3-6 0,-4-7 0,0-3 0,0-20-259,0 0 130,0 0 0,0 0 0,18-27 129,-11-1 129,2-4 0,0-7 0,5 3 0,-3-3 1,3 7-130,-2 0 0,2 9 0,-3 3 0,5 11 0,-16 9 0,32 0 0,-14 11 0,0 8 0,1 5 0,3 4 0,-1 2 0,-1 4 0,-1-2 0,-5-2 0,2 2 0,-7-7 0,6 9-259,-12-18-1289,20 14-2322,-23-30-1161,22 27 129,-22-27-258,33 4-516</inkml:trace>
          <inkml:trace contextRef="#ctx0" brushRef="#br1" timeOffset="93429.3437">11669 7324 12126,'21'-62'5031,"-21"38"-516,0 24 258,-21-14-2451,-13 5-1032,13 15-516,-11 3-387,3 14-129,2 2-129,6 7-129,3-2 129,6 5 0,6-3-129,6-1 0,6 1 129,10-7-129,5-2 0,6-5 129,0-6 129,3-7 0,0-5-128,0-9-130,-7-10 0,1-4 0,-8-9 0,-4-6 0,-8-6 0,-4-1 0,-8 4 0,-11-3 0,6 14-646,-22-8-3998,13 10-516,-2 3 0,2 7-129</inkml:trace>
          <inkml:trace contextRef="#ctx0" brushRef="#br1" timeOffset="93993.3761">12097 7080 9933,'-42'-25'4644,"24"16"129,18 9-516,-16 0-1548,16 0-1032,0 0-516,0 0-258,0 0-129,25 2-129,12 5 0,8-5-129,19 0-386,10-2-130,21-2 0,1-5 0,3-2 0,-3 4 0,-24-8-3226,-3 6-1547,-25 5-387,-21-1-129,-23 3-258</inkml:trace>
          <inkml:trace contextRef="#ctx0" brushRef="#br1" timeOffset="93736.3614">12206 6650 15738,'16'-20'4902,"-4"1"129,-12 19-258,7 8-3741,-7 8-258,2 16-257,0 4-517,2 12 0,-1 7 0,2 6 0,1 6 0,-1-1 0,-1 2 0,1-4 0,2-2 0,-1-9 0,1-3 0,-6-14 0,7 1-775,-8-37-1031,3 30-2709,-3-30-387,0 0-129,-12-10 0</inkml:trace>
        </inkml:traceGroup>
        <inkml:traceGroup>
          <inkml:annotationXML>
            <emma:emma xmlns:emma="http://www.w3.org/2003/04/emma" version="1.0">
              <emma:interpretation id="{86DF330D-7260-4293-B867-6060EE33DB83}" emma:medium="tactile" emma:mode="ink">
                <msink:context xmlns:msink="http://schemas.microsoft.com/ink/2010/main" type="inkWord" rotatedBoundingBox="14779,7699 18694,7571 18740,8958 14825,9086"/>
              </emma:interpretation>
              <emma:one-of disjunction-type="recognition" id="oneOf22">
                <emma:interpretation id="interp110" emma:lang="en-US" emma:confidence="0">
                  <emma:literal>useful</emma:literal>
                </emma:interpretation>
                <emma:interpretation id="interp111" emma:lang="en-US" emma:confidence="0">
                  <emma:literal>metal</emma:literal>
                </emma:interpretation>
                <emma:interpretation id="interp112" emma:lang="en-US" emma:confidence="0">
                  <emma:literal>Useful</emma:literal>
                </emma:interpretation>
                <emma:interpretation id="interp113" emma:lang="en-US" emma:confidence="0">
                  <emma:literal>meeting</emma:literal>
                </emma:interpretation>
                <emma:interpretation id="interp114" emma:lang="en-US" emma:confidence="0">
                  <emma:literal>ireful</emma:literal>
                </emma:interpretation>
              </emma:one-of>
            </emma:emma>
          </inkml:annotationXML>
          <inkml:trace contextRef="#ctx0" brushRef="#br1" timeOffset="98764.649">13496 7109 9933,'7'-18'4773,"-7"18"0,0 0-387,0 0-1419,0 0-1161,0 0-774,0 23-258,0 2-387,0 3 129,0 8-387,0 3 129,1 4-129,5-2 0,1-2-258,4 0 129,-1-5 0,-1-4 0,4-9 129,-3-5-129,6-9 129,-16-7-129,32-5 129,-14-15 129,7-4-258,0-12 259,7-1-259,0-8 0,2 2 0,-1-3 0,-1 7 0,-5 4 0,-4 6 0,-7 4 0,-3 9 0,-13 16 0,0 0 0,0 0 0,16 0 0,-13 14 0,4 10 0,4 4 0,3 4 0,4 2 0,2 3 0,3 0 0,0-6 0,4-3 0,-4-8 0,2-2 0,-4-11 0,13 3-1033,-9-15-644,23 5-516,-14-25-516,22 11-387,-9-22 516,19 10 129,-18-14 774,5 7 1032,-16 2 1290,-14-4 774,-3 14 645,-20-6 129,0 27 258,-29-22-387,10 22-387,-18-1-774,13 1-129,-9 3-129,10 10-129,-1-3 0,24-10-129,-23 25 0,23-9-258,0-16 129,11 31-129,10-15 129,10 1-258,4 1 129,6 3 0,2 1 0,-1 3 130,-1-2-259,-3 2 0,-10-2 0,-7 0 0,-8-3 0,-11-3 0,-2-17 0,-20 23 0,-8-17 0,-6-4 0,-3-2 0,-10 0 0,6-2 0,-5-12-646,14 10-644,-11-7-3225,17-3-387,4 0 0,22 14-387</inkml:trace>
          <inkml:trace contextRef="#ctx0" brushRef="#br1" timeOffset="99173.6724">14922 7279 13674,'80'-1'5289,"-34"-3"-516,2-1 129,2 5-2709,-12-11-1161,13 4-258,-10-7-644,0-1-130,-11-1 0,-7-1 0,-12-1 0,-11 0 0,0 18 0,-23-28 0,-7 19 0,-4 2 0,-5 7 0,-2 0 0,2 7 0,1 9 0,8 3 0,5 8 0,7 1 0,10 4 0,8 2 0,0 2 0,17-2 0,5-4 0,10 0-259,-2-10-128,13 5-387,-11-24-774,16 17-1419,-9-18-1935,-2-2 129,-3-7-258,-4-10-258</inkml:trace>
          <inkml:trace contextRef="#ctx0" brushRef="#br1" timeOffset="99628.6984">15564 7281 9030,'11'-25'4773,"10"0"-258,-21 25 258,16 0-1677,-16 0-903,0 0-903,22 0-258,1 4-258,-4-4-129,13-2 1,-1-12-646,9-2 0,1-7 0,2-6 0,-2-5 0,-7-5 0,-9-2 0,-9-3-130,-7 3 1,-9 4 0,0 5 129,-8 5-129,-4 7 258,12 20 0,-20-7 0,17 16 1,-2 16-130,5 12 0,0 8 0,1 10 0,5 6 0,6 11 0,1 5 0,1 8 0,0 4 0,2 6 0,-3-1 0,-1 2 0,-5-5 0,-5-6 0,-2-10 0,0-13 0,-2-10 0,-7-15 0,0-9 0,-3-10 0,12-18 0,-27 14 0,27-14 0,-30-3-1162,30 3-3740,-21-27-387,12 8 258,-6-8-645</inkml:trace>
          <inkml:trace contextRef="#ctx0" brushRef="#br1" timeOffset="99849.7111">15676 7471 11739,'31'-17'4902,"-1"11"-129,7 6 0,8-10-1161,6 10-2967,3 3-516,-1-3-774,15 13-1548,-12-13-2322,1 0-258,-2-7-129,-5-8-258</inkml:trace>
          <inkml:trace contextRef="#ctx0" brushRef="#br1" timeOffset="100240.7334">16511 7171 15609,'0'-18'4773,"0"18"129,0 0-387,0 14-3483,0-14-258,0 36-387,-6-13 0,6 4-129,-2 1-128,1-1-130,-1-2 0,2-2-130,0-4 130,0-19-129,2 25 0,-2-25 129,17 2-129,-17-2 258,25-14 0,-7-6 0,-2-3 1,5-2-130,-1-1 0,1 4 0,-3 3 0,2 6 0,-4 4 0,2 9 0,-2 4 0,1 14 0,-1 3 0,0 2 0,2 4 0,-4 0 0,4 1 0,-7-10-259,14 14-2450,-25-32-2064,25 16-387,-25-16 0,25 0-387</inkml:trace>
          <inkml:trace contextRef="#ctx0" brushRef="#br1" timeOffset="100516.7491">17270 6756 15738,'23'-51'5031,"-23"51"129,20-6-129,-20 6-3354,19 25-1547,-12 13-130,8 12 0,-5 3 0,3 11 0,-6 4 0,0 4 0,-2 1 0,-1-1 0,1-7 0,-3-6 0,5 0 0,-7-25-130,7 1-5030,-5-14-129,3-5 0,-5-16-258</inkml:trace>
        </inkml:traceGroup>
        <inkml:traceGroup>
          <inkml:annotationXML>
            <emma:emma xmlns:emma="http://www.w3.org/2003/04/emma" version="1.0">
              <emma:interpretation id="{A26CB9F1-43F3-4387-83DD-6523CD8E87E4}" emma:medium="tactile" emma:mode="ink">
                <msink:context xmlns:msink="http://schemas.microsoft.com/ink/2010/main" type="inkWord" rotatedBoundingBox="19766,7452 21810,7385 21859,8861 19814,8928"/>
              </emma:interpretation>
              <emma:one-of disjunction-type="recognition" id="oneOf23">
                <emma:interpretation id="interp115" emma:lang="en-US" emma:confidence="0">
                  <emma:literal>FM</emma:literal>
                </emma:interpretation>
                <emma:interpretation id="interp116" emma:lang="en-US" emma:confidence="0">
                  <emma:literal>Fan</emma:literal>
                </emma:interpretation>
                <emma:interpretation id="interp117" emma:lang="en-US" emma:confidence="0">
                  <emma:literal>Fen</emma:literal>
                </emma:interpretation>
                <emma:interpretation id="interp118" emma:lang="en-US" emma:confidence="0">
                  <emma:literal>Fem</emma:literal>
                </emma:interpretation>
                <emma:interpretation id="interp119" emma:lang="en-US" emma:confidence="0">
                  <emma:literal>Fm</emma:literal>
                </emma:interpretation>
              </emma:one-of>
            </emma:emma>
          </inkml:annotationXML>
          <inkml:trace contextRef="#ctx0" brushRef="#br1" timeOffset="101644.8137">18499 7306 13287,'-3'-34'4902,"3"34"-258,17-19 258,-17 19-2967,50-11-1032,-14 9-258,15 2-129,5 0-129,9 0-129,5 2-129,4 0 0,3-2 1,-1 0-130,-1-7 0,-5-2 0,-8-4 0,-9-1 0,-10-4 0,-9-3 0,-11-2 0,-11 0 0,-10 0 0,-2 1 0,-11 4 0,-6 4 0,-3 7 0,-5 5 0,4 2 0,1 6 0,2 6 0,8 4 0,4 0-130,6 2 130,0-2 0,0-16 0,22 25 0,-22-25-258,30 16-258,-30-16-645,36 0-3225,-36 0-645,24 0 258,-24 0-645</inkml:trace>
          <inkml:trace contextRef="#ctx0" brushRef="#br1" timeOffset="101216.7893">18579 7023 12513,'0'0'4644,"0"0"-129,20-7 0,-20 7-2967,0 0-516,32 0-258,-32 0 0,35 0 0,-13-5-258,10-1-129,-6-6 0,8-2-129,-3-8-128,1-4-130,-4-5 0,-3-6-259,-4-4 130,-8-5 0,-4 3-129,-9-3 129,0 9 0,-9-1 0,-6 8 129,3 12 129,12 18 0,-27 0 0,20 16 129,4 23 0,1 6 1,2 19-259,2 7 0,7 13 0,-2 5 0,0 8 0,-4 7 0,3 8 0,-5 2 0,-1 1 0,0-3 0,0-7 0,0-11 0,-3-15 0,1-13 0,-1-24 0,1-13 0,2-29 0,0 0-3613,-25 0-1547,11-15 129,-6-17-387,2-7-129</inkml:trace>
          <inkml:trace contextRef="#ctx0" brushRef="#br1" timeOffset="102168.8437">19545 7189 14964,'68'5'5289,"-29"-5"-258,12 4-129,-11-4-3225,25 0-773,-9 0-904,4-4 0,-5-5 0,-3-3 0,-11-3 0,-4-4 0,-14-6 0,-7-2 0,-9-3 0,-7-4 0,-3 0 0,-15 1 0,-2 2 0,-6 3 0,1 5 0,-4 5 0,6 7 0,-2 6 0,9 5 0,0 2 0,16-2-130,-10 21-128,10-21 129,1 27 129,-1-27 0,29 21 129,-13-14 0,7 0 130,-2-3-259,6-1 0,-2-3 0,3 0 0,-3 0 0,7 0 0,-1 0 0,4 0 0,1 2 0,1 2 0,-1 3 0,-3 5 0,3 3 0,-4 2 0,-4 7 0,-6 0 0,-3 5 0,-10-2 0,4 8-130,-15-15-2966,2 8-2064,0-6 129,0-3-516,0-19 129</inkml:trace>
        </inkml:traceGroup>
        <inkml:traceGroup>
          <inkml:annotationXML>
            <emma:emma xmlns:emma="http://www.w3.org/2003/04/emma" version="1.0">
              <emma:interpretation id="{29F99456-6C32-49D7-8B37-EBFA208C8B54}" emma:medium="tactile" emma:mode="ink">
                <msink:context xmlns:msink="http://schemas.microsoft.com/ink/2010/main" type="inkWord" rotatedBoundingBox="22366,7300 24426,7233 24456,8147 22396,8215"/>
              </emma:interpretation>
              <emma:one-of disjunction-type="recognition" id="oneOf24">
                <emma:interpretation id="interp120" emma:lang="en-US" emma:confidence="1">
                  <emma:literal>that</emma:literal>
                </emma:interpretation>
                <emma:interpretation id="interp121" emma:lang="en-US" emma:confidence="0">
                  <emma:literal>thet</emma:literal>
                </emma:interpretation>
                <emma:interpretation id="interp122" emma:lang="en-US" emma:confidence="0">
                  <emma:literal>Het</emma:literal>
                </emma:interpretation>
                <emma:interpretation id="interp123" emma:lang="en-US" emma:confidence="0">
                  <emma:literal>[bet</emma:literal>
                </emma:interpretation>
                <emma:interpretation id="interp124" emma:lang="en-US" emma:confidence="0">
                  <emma:literal>bet</emma:literal>
                </emma:interpretation>
              </emma:one-of>
            </emma:emma>
          </inkml:annotationXML>
          <inkml:trace contextRef="#ctx0" brushRef="#br1" timeOffset="103379.9126">21096 7093 6966,'-2'-31'4902,"2"31"-258,0 0-129,0-19-774,0 19-1419,0 0-903,24 5-516,-24-5-258,28 7-258,-10-3-258,5-1-129,5 1-258,1-4-258,12 0-645,-15-16-1548,8-2-1935,2-5 0,-4-9-129,0-4-387,-9-1 1290,-11-16 2322,1 5 1806,-2 3 2451,-11-1 2322,0 3 129,-11 6-258,2 10-129,-3 1-903,12 26-1677,-16 3-774,16 26-387,0 3-902,3 14-130,6 7 0,5 9 0,-3 1 0,3-1 0,-1-3 0,-5-4 0,-2-4 0,-6-6 0,0-4 0,0-11 0,-4-3 0,-1-11 0,5-16 0,0 0 0,0 0 0,0 0 0,9-13 0,5-8 0,2-4 0,2-2 0,0 2 0,3 0 0,-1 4 0,-3 3 0,1 6 0,2 5 0,1 5 0,6 2 0,5 0 0,2 7 0,6 2 0,8 2 0,6-2 0,-1-2 0,2-6 0,0-1 0,-6 0 0,-9-7 0,-4-7 0,-11-2 0,-11-2 0,-9 1 0,-5 1 0,0 16 0,-14-27 0,14 27 0,-30-9 0,12 9 0,18 0 0,-25 14 0,25-14 0,-21 29 0,12-13 0,4 1 0,3 1 0,2 0 0,0-2 0,0-16 0,4 27 0,-4-27 0,21 14 0,-5-10 0,-16-4 0,32 0 0,-13 0 0,3-4 0,1 4 0,-4 0 0,1 2 0,0 5 0,-1 5 0,-19-12 0,32 23-259,-32-23-644,25 20-1032,-25-20-2838,20 0-258,-20 0-129,25-28 0</inkml:trace>
          <inkml:trace contextRef="#ctx0" brushRef="#br1" timeOffset="102468.8609">21144 6628 16641,'6'-60'4902,"-6"60"387,0 0-387,0 0-3869,12 34-1033,-3 7 0,7 15 0,-4 7 0,3 6 0,-1 8 0,-5-4 0,-4-2 0,-3-4 0,-2-6 0,0-11 0,-4-6 0,-6-16 0,4 1-646,-13-25-2450,19-4-2064,-25 0 129,25 0-387,-20-27 129</inkml:trace>
          <inkml:trace contextRef="#ctx0" brushRef="#br1" timeOffset="103827.9386">22751 6530 14964,'3'-112'5160,"10"80"0,-1 16-258,6 34-2967,-9 14-1289,8 23-646,-6 8 0,5 11 0,-5 6 0,-4 8 0,-7-5 0,0-3 0,0-5 0,-5-9 0,-1-6 0,1-12 0,0-7 0,1-12 0,4-8 0,0-21-130,0 0-386,0 0 0,-2-20-129,-8-10 129,6 2-129,-14-10 258,4 6 0,-6-2 129,1 4 258,-1 5 129,1 4 258,19 21 0,-25-25 258,25 25 0,0 0 129,35-2-129,-1 2-257,16 0-388,3-1 0,10-1 0,-1-2 0,-9-3 0,1 7-517,-22-5-4385,-7-4-258,-25 9 0,0-30-516</inkml:trace>
        </inkml:traceGroup>
      </inkml:traceGroup>
      <inkml:traceGroup>
        <inkml:annotationXML>
          <emma:emma xmlns:emma="http://www.w3.org/2003/04/emma" version="1.0">
            <emma:interpretation id="{0B2694B3-EC77-4A3D-8E1A-963E452A80C3}" emma:medium="tactile" emma:mode="ink">
              <msink:context xmlns:msink="http://schemas.microsoft.com/ink/2010/main" type="line" rotatedBoundingBox="3329,9160 10821,9169 10819,11048 3327,11039"/>
            </emma:interpretation>
          </emma:emma>
        </inkml:annotationXML>
        <inkml:traceGroup>
          <inkml:annotationXML>
            <emma:emma xmlns:emma="http://www.w3.org/2003/04/emma" version="1.0">
              <emma:interpretation id="{62D948DB-E930-424A-9BEE-13020CE0626E}" emma:medium="tactile" emma:mode="ink">
                <msink:context xmlns:msink="http://schemas.microsoft.com/ink/2010/main" type="inkWord" rotatedBoundingBox="3329,9160 10821,9169 10819,11048 3327,11039"/>
              </emma:interpretation>
              <emma:one-of disjunction-type="recognition" id="oneOf25">
                <emma:interpretation id="interp125" emma:lang="en-US" emma:confidence="1">
                  <emma:literal>functionality</emma:literal>
                </emma:interpretation>
                <emma:interpretation id="interp126" emma:lang="en-US" emma:confidence="0">
                  <emma:literal>Functionality</emma:literal>
                </emma:interpretation>
                <emma:interpretation id="interp127" emma:lang="en-US" emma:confidence="0">
                  <emma:literal>functionary</emma:literal>
                </emma:interpretation>
                <emma:interpretation id="interp128" emma:lang="en-US" emma:confidence="0">
                  <emma:literal>functionalist</emma:literal>
                </emma:interpretation>
                <emma:interpretation id="interp129" emma:lang="en-US" emma:confidence="0">
                  <emma:literal>functionalists</emma:literal>
                </emma:interpretation>
              </emma:one-of>
            </emma:emma>
          </inkml:annotationXML>
          <inkml:trace contextRef="#ctx0" brushRef="#br1" timeOffset="105122.0122">2035 9362 15351,'23'-41'4902,"4"27"-129,6 4-258,14 6-3354,-5-7-516,19 8-258,3-3-516,7-1-129,7 7-516,-7-3-3483,11-4-516,2 0 0,-9-4-258</inkml:trace>
          <inkml:trace contextRef="#ctx0" brushRef="#br1" timeOffset="104891.9994">2145 8861 9030,'23'0'4644,"-23"0"0,0 0-258,20 26-1548,-20-26-903,0 0-258,0 0-645,27 25-129,-27-25-129,28 7-129,-8-7-386,10 0-259,2-14 0,9-5 0,-2-10 0,2-6 0,0-6 0,-4-7 0,-1-6 0,-12-4 0,-6-1 0,-14 0 0,-4 8 0,-11 3 0,-8 7 0,-6 9 0,-6 14 0,-2 11 0,2 7 0,7 19 0,0 13 0,14 13 0,1 13 0,9 19 0,0 7 0,10 13 0,5 3 0,4 12 0,-3 0 0,4 7 0,-4-3 0,2 1 0,-1-3 0,-2 2 0,-1-6 0,-3-10 0,-4-11 0,0-13 0,-2-12 0,-3-16 0,-2-10 0,-2-22 0,2-16 0,-27 0 0,27 0-646,-24-18-4514,6-12-129,-9-13 0,4-5-258</inkml:trace>
          <inkml:trace contextRef="#ctx0" brushRef="#br1" timeOffset="105872.0555">3013 8900 12771,'-5'-30'4773,"5"30"-258,0 0 258,0 0-2838,-7 12-903,5 8-258,2 17-258,0-5 0,2 12-129,0 1-129,3-4-129,0 0 0,1-6 0,-1-6-129,4-4 130,-2-7-130,-7-18 0,16 16 0,-16-16 0,21 0 0,-21 0 0,23-27 0,-7 2 0,-1-5 0,2-9 0,3-4 0,-1-3 0,-1-2 0,0 1 0,-2 3 0,-2 10 0,-5 4 0,0 14 0,-9 16 0,0 0 0,0 0 0,18 34 0,-13-1 0,2 7 0,4 4 0,3 4 0,0-2 0,2-1 0,0-3 0,-1-8 0,3 0 0,-11-13 0,16 8-1549,-23-29-3353,16 19-258,-16-19 0,25-10-129</inkml:trace>
          <inkml:trace contextRef="#ctx0" brushRef="#br1" timeOffset="106524.0924">3712 8907 11223,'0'0'5289,"0"0"-387,0 0 258,16 0-903,-2 23-3225,-8-5-128,12 12-904,-8-5 0,5 5 0,-3-1 0,-1-6 0,1 2 0,-7-7 0,4-2 0,-9-16 0,0 0-259,0 0 1,20 0 258,-15-20 0,-1-8 258,5-4-129,-2-11 1,2 0-130,0-3 0,5 1 0,2 8 0,2 10 0,5 15 0,2 12 0,1 11 0,3 17 0,-1 11 0,1 4 0,-1 3 0,1-3 0,-3-6 0,1-12 0,0-7 0,-1-13 0,6-5-130,-1-3-128,6-13 0,-3-15-129,5-1 129,-5-12 0,1-2 0,-8-2 129,-6 5 0,-6 0 0,-12 13 129,-3 10 0,0 20 129,-34 0-129,9 20 0,2 14 129,0 7-129,4 7 129,4-2-129,10 4 129,5-6 0,5-1-129,11-2 129,9-6-129,7-4-129,7-6 129,8-4-129,1-9 0,1-4 0,-1-8-387,6-8-258,-15-25-1032,11-8-2580,-6-7-258,-8-20-258,3-7 0</inkml:trace>
          <inkml:trace contextRef="#ctx0" brushRef="#br1" timeOffset="107028.1217">4900 8955 8772,'-39'-46'4773,"39"46"-129,4-20-129,24 8-774,27 14-1548,-6-6-1032,23 4-129,-4-5-387,7 3 0,-11-7-258,-2 7-128,-14-1-259,-7-1 0,-14 2 0,-6 2 0,-21 0 0,16 23 0,-14-3 0,0 3 0,1 6 0,1-1 0,5 11 0,-8-16-130,21 15-2966,-15-15-2064,2-4 258,-9-19-387,0 0-129</inkml:trace>
          <inkml:trace contextRef="#ctx0" brushRef="#br1" timeOffset="106757.1062">5173 8389 14448,'-29'-44'4902,"11"40"129,18 4-129,-39 15-2967,39 25-774,-7 3-773,7 18-388,0 4 0,4 15 0,3 2 0,3 4 0,3 1 0,-4-5 0,1-4 0,-6-16 0,7-1-130,-11-31-1676,5 9-1161,-5-39-1806,-12 13-258,12-13-129,-27-31 258</inkml:trace>
          <inkml:trace contextRef="#ctx0" brushRef="#br1" timeOffset="107176.1301">5493 8704 12384,'-7'-144'4902,"7"87"-387,-6 13-129,6 13-1935,0 31-2709,13 0-2709,-4 22-1419,-4 10 0,7 16-516,-1 3-516</inkml:trace>
          <inkml:trace contextRef="#ctx0" brushRef="#br1" timeOffset="107560.1521">6096 8887 12642,'0'-26'4515,"-20"-5"-129,20 31-129,-14 9-2838,-7 2-774,5 14-258,-7 3-129,3 8-129,2 1 0,4 4 129,3-5-129,6 1 129,3-7-129,4-1 0,7-8 129,10-1 129,-3-10 129,8-1 0,-5-9 0,6-1 0,-7-19-128,5-5-388,-11-10 0,1-6 0,-8-6 0,-5-2 0,0 2 0,-5 1 0,-2 16 0,-16-13-1936,12 24-2966,11 19-387,-20-16 0,20 16-129</inkml:trace>
          <inkml:trace contextRef="#ctx0" brushRef="#br1" timeOffset="108380.199">6096 8887 13545,'62'27'5160,"-42"-11"-387,-1 2 0,4 19-2451,-23-37-1161,41 41-516,-21-18-257,1 0-388,-7-1 0,-1-3 0,-3-1 0,-10-18 0,13 29 0,-13-29 0,0 0 0,0 0 0,0 0 0,9-9 0,-4-14 0,4-6 0,2-6 0,5 1 0,-2-5 0,4 8 0,-2 3 0,2 7 0,-2 12 0,0 9 0,-2 12 0,0 15 0,-2 8 0,3 4 0,3 4 0,1 3 0,4-1 0,2-10 0,11-3 0,1-10 0,16-3 0,1-13-646,15-1 1,-1-8 0,6-8 129,-6-16-129,0 2 258,-17-10 0,-8-3 258,-16-3 129,-19 2 258,-8 5 0,-10 4 129,-12 12 0,-11 4 0,4 14 129,-6 2-258,8 19 129,-2 2-129,10 10 0,1-1 0,9 3-129,2-1 0,5 0 1,2-2-130,0-6-130,9-1-128,-2-5 0,6-2 0,-13-18 129,21 16-129,-21-16 258,27 0 0,-11-11 129,0-5 129,3-5 0,1-2-129,3 3 129,0 0-129,2 6 1,-4 5-130,3 7 0,-1 2 0,-2 9 0,0 7 0,3 2 0,-5 4 0,2-3 0,1-1 0,-1 0 0,0-6 0,-1 1 0,0-3 0,-20-10 0,30 18 0,-30-18-388,21 18-1547,-21-18-2967,0 0 0,0 0-387,0 0 129</inkml:trace>
          <inkml:trace contextRef="#ctx0" brushRef="#br1" timeOffset="109200.2459">7656 8292 12126,'0'0'4902,"0"0"-129,9 24 258,-9 14-2580,7 29-1290,-7 6 0,9 20-387,-4 1-386,7 7-388,1-3 0,1-3 0,-1-6 0,-1-15 0,4-12 0,-2-15-259,4-12-257,-2-19 0,11-7 0,-4-11-129,11-12 258,-4-16 0,7-2 129,1-13 0,1 3 387,-4 1 0,-6 5 129,-4 6 0,-9 7 258,-16 23 0,16-5 0,-13 17 0,-3 9-129,-1 10 0,-5-3-257,6 8-130,-3-3 0,1-2 0,2-1-259,0-10-386,2 4-774,-2-24-1677,0 0-1806,0 0 129,-9-7-258,0-21 1419,9 5 258,-4-25 774,4 3 645,-1-12 1935,1-1 516,1-6-387,6-4-387,18 7-1161</inkml:trace>
          <inkml:trace contextRef="#ctx0" brushRef="#br1" timeOffset="110008.2921">8784 8313 15996,'0'0'5031,"-18"-7"387,5 21-387,-12 6-3740,22 24-1291,-4 4 0,3 20 0,-3 6 0,5 15 0,0 2 0,1 2 0,1-1 0,-2-10 0,2-7 0,0-22 0,0-7 0,-4-23 0,4-23-259,0 0-773,0 0-129,-25-30 0,18 5 129,-14-19 129,7 10 258,-6-7 258,6 9 387,5 3 258,0 3 387,9 26 129,4-34 129,21 30 0,0-10 0,17 12-258,1-10-129,12 5-129,-2-4 0,-1 6-258,-6-2 1,-5 5-130,-11-3 0,-8 5 0,-22 0 0,0 0 0,10 23 0,-10-4 0,-1 4 0,-3 8 0,2 2 0,2 3 0,2 1 0,7-3 0,5 0 0,2-9 0,6 0 0,1-11 0,3-5 0,-1-9 0,6-7-130,-3-18-257,2-9 258,2-12 129,-2-9 129,3-4 0,-9-1 259,1 6-388,-9 6 0,0 11 0,-9 8 0,-7 29 0,0 0 0,16 22 0,-14 13 0,7 10 0,0 5 0,3 10 0,-1 4 0,2-2 0,-1 1 0,-3-3 0,-2 2 0,-7-1 0,0 1 0,-9-3 0,-5 3 0,-11-2 0,-3-3 0,-8-1 0,-1-3 0,-4-7 0,10 4 0,-9-20 0,27 9-4903,-6-7-257,6-1 0,6-6-258</inkml:trace>
          <inkml:trace contextRef="#ctx0" brushRef="#br1" timeOffset="111520.3786">8458 8411 16641,'-25'-25'5031,"25"25"0,-18-22-129,18 22-3740,0 0-1162,0 0 0,0 0 0,0 0 0,0 0-646,0 0-4127,2 9-387,-2-9 129,18-7-516</inkml:trace>
        </inkml:traceGroup>
      </inkml:traceGroup>
    </inkml:traceGroup>
    <inkml:traceGroup>
      <inkml:annotationXML>
        <emma:emma xmlns:emma="http://www.w3.org/2003/04/emma" version="1.0">
          <emma:interpretation id="{58C9F004-2180-43E7-98E7-5E1BEFBDED9E}" emma:medium="tactile" emma:mode="ink">
            <msink:context xmlns:msink="http://schemas.microsoft.com/ink/2010/main" type="paragraph" rotatedBoundingBox="2043,11582 23025,10767 23136,13603 2153,144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2361CA-EBC5-4D89-8CB8-5B6F06E9EFDD}" emma:medium="tactile" emma:mode="ink">
              <msink:context xmlns:msink="http://schemas.microsoft.com/ink/2010/main" type="line" rotatedBoundingBox="2043,11582 22674,10781 22728,12156 2097,12957"/>
            </emma:interpretation>
          </emma:emma>
        </inkml:annotationXML>
        <inkml:traceGroup>
          <inkml:annotationXML>
            <emma:emma xmlns:emma="http://www.w3.org/2003/04/emma" version="1.0">
              <emma:interpretation id="{99FABA46-252C-47DC-A858-18E9E8839C8C}" emma:medium="tactile" emma:mode="ink">
                <msink:context xmlns:msink="http://schemas.microsoft.com/ink/2010/main" type="inkWord" rotatedBoundingBox="2052,11819 2660,11796 2691,12611 2084,12635"/>
              </emma:interpretation>
              <emma:one-of disjunction-type="recognition" id="oneOf26">
                <emma:interpretation id="interp130" emma:lang="en-US" emma:confidence="1">
                  <emma:literal>•</emma:literal>
                </emma:interpretation>
                <emma:interpretation id="interp131" emma:lang="en-US" emma:confidence="0">
                  <emma:literal>*</emma:literal>
                </emma:interpretation>
                <emma:interpretation id="interp132" emma:lang="en-US" emma:confidence="0">
                  <emma:literal>H</emma:literal>
                </emma:interpretation>
                <emma:interpretation id="interp133" emma:lang="en-US" emma:confidence="0">
                  <emma:literal>4</emma:literal>
                </emma:interpretation>
                <emma:interpretation id="interp134" emma:lang="en-US" emma:confidence="0">
                  <emma:literal>☺</emma:literal>
                </emma:interpretation>
              </emma:one-of>
            </emma:emma>
          </inkml:annotationXML>
          <inkml:trace contextRef="#ctx0" brushRef="#br1" timeOffset="115495.606">807 11065 12126,'-23'-23'4902,"6"7"-258,17 16-129,0 0-2322,0 0-903,0 0-387,7 21-258,16 13-129,-2 3-129,11 8 0,4 3-258,8 5 1,1-1-130,6-4 0,1-6 0,-4-8 0,2-7-130,-8-10-257,3 1-387,-18-18-645,15 0-2451,-20-5-1161,-5-11 258,-6-5-516,-6-8-258</inkml:trace>
          <inkml:trace contextRef="#ctx0" brushRef="#br1" timeOffset="115897.629">781 11490 12126,'41'-30'4902,"-22"21"-387,4 2 258,13 7-2838,-13-15-903,20 8-387,-2-7-387,1-2-387,8 5-516,-18-19-1161,18 3-2709,-16 1-258,-9-6 0,-9-4-387</inkml:trace>
          <inkml:trace contextRef="#ctx0" brushRef="#br1" timeOffset="115684.6168">1359 11097 11223,'-21'-48'4773,"21"48"0,-27-6 0,27 24-2451,-27-7-774,18 24-516,-16-4-387,6 11-129,-10 3-258,3-3-387,1 7-516,-11-17-1806,4 7-2322,0-7-129,2-2-258,-2-3-258</inkml:trace>
          <inkml:trace contextRef="#ctx0" brushRef="#br1" timeOffset="116092.6401">1149 10940 13029,'-36'-9'5031,"36"9"0,-19 34-129,1-11-2967,18 31-645,0-6-387,11 17-257,-4-1-646,12 8 0,1-1 0,1-4 0,10 5 0,-17-19-3097,13 6-1805,-6-11-516,0-4-129,-5-8-129</inkml:trace>
        </inkml:traceGroup>
        <inkml:traceGroup>
          <inkml:annotationXML>
            <emma:emma xmlns:emma="http://www.w3.org/2003/04/emma" version="1.0">
              <emma:interpretation id="{FB73B04B-BF19-40FD-9E66-4F0E8F570835}" emma:medium="tactile" emma:mode="ink">
                <msink:context xmlns:msink="http://schemas.microsoft.com/ink/2010/main" type="inkWord" rotatedBoundingBox="3989,11520 6663,11416 6702,12395 4027,12498"/>
              </emma:interpretation>
              <emma:one-of disjunction-type="recognition" id="oneOf27">
                <emma:interpretation id="interp135" emma:lang="en-US" emma:confidence="0">
                  <emma:literal>Such</emma:literal>
                </emma:interpretation>
                <emma:interpretation id="interp136" emma:lang="en-US" emma:confidence="0">
                  <emma:literal>Six h</emma:literal>
                </emma:interpretation>
                <emma:interpretation id="interp137" emma:lang="en-US" emma:confidence="0">
                  <emma:literal>Sure h</emma:literal>
                </emma:interpretation>
                <emma:interpretation id="interp138" emma:lang="en-US" emma:confidence="0">
                  <emma:literal>such</emma:literal>
                </emma:interpretation>
                <emma:interpretation id="interp139" emma:lang="en-US" emma:confidence="0">
                  <emma:literal>six h</emma:literal>
                </emma:interpretation>
              </emma:one-of>
            </emma:emma>
          </inkml:annotationXML>
          <inkml:trace contextRef="#ctx0" brushRef="#br1" timeOffset="116887.6856">3010 10753 8256,'9'-25'4515,"3"-7"-129,-12 32-258,0 0-1806,-36-23-774,13 23-516,-16 0-387,4 7-258,-6 6-258,2 5 129,-1-1-129,10 3 0,7 0-129,7 1 0,11 0 129,5 2-129,9-1 0,14 1 129,7 0 0,11 6 129,3-1-129,8 4 129,-2 2 0,3 3 0,-3 0 0,-4 4 129,-7-1-258,-5 0 129,-13-4-129,-6 1 129,-12-6-129,-3-3 0,-14-5-129,-7-5 129,-6-7 0,-3-2 0,-4-9-129,-2 0 129,1-6-129,-1-6 129,-1-4-129,3-2 129,0 0-129,4-1 0,2 3-129,1 0 0,9 5-129,-2-3-258,20 14-258,-16-18-258,16 18-645,0 0-1806,11-13-1161,7 10-258,0-2 0,8 5 0</inkml:trace>
          <inkml:trace contextRef="#ctx0" brushRef="#br1" timeOffset="117523.722">3397 11027 13416,'8'-30'4902,"-8"30"-129,0 0 0,0-25-3096,0 25-774,3 13-387,2 8-129,-3 0-129,4 8-129,-1 1 0,2 0 0,0 2-129,0 0 0,2-3 0,2-1 129,-1-3-129,1-4 0,0 3 0,-2-5 0,3-1-129,1-2 129,-13-16 0,23 23 0,-23-23 0,21 11 0,-21-11 0,23 0 0,-23 0 129,20-25 0,-13 5 0,4-1 129,-1-6-128,6-3-130,-3-6 0,3 1 0,0-4 0,0 7 0,0 0 0,1 3 0,-2 8 0,-3 5 0,-12 16 0,27-9 0,-27 9 0,27 12 0,-11 8 0,0 5 0,3 5 0,-1 2 0,3 6 0,-3-8 0,7 9-259,-9-16-644,14 11-387,-14-31-903,22 13-1548,-5-14-1032,1-2-129,3-10-258,-3-14 129</inkml:trace>
          <inkml:trace contextRef="#ctx0" brushRef="#br1" timeOffset="117743.7346">4331 11143 10449,'9'-57'4773,"-16"34"-129,7 23-645,-37-37-1290,37 37-1032,-32 0-774,21 16-129,-5 5-387,7 13 0,2 1-258,3 8 0,4 1 0,0 1-129,13-1-129,3-6-258,11-3 0,-1-13-387,17 4-516,-11-26-1290,12 0-2064,6-1-129,0-23-129,5-8-258</inkml:trace>
          <inkml:trace contextRef="#ctx0" brushRef="#br1" timeOffset="118207.7611">5011 10615 14190,'-22'-39'5160,"6"28"129,0 9-516,0-3-2709,13 15-773,-11 8-1291,14 12 0,-8 1 0,8 11 0,0 3 0,0 3 0,4 2 0,1 3 0,2-1 0,-1 3 0,-1-2 0,-1-3 0,1-6 0,0-8 0,1-6 0,-1-10 0,-5-20 0,0 0 0,23-4 0,-14-24 0,2-6 0,1-2 0,1 1 0,1 3 0,0 3 0,2 12 0,0 11 0,4 13 0,1 18 0,2 13 0,2 6 0,0 8 0,0 3 0,0 0 0,-4 0 0,-1-9 0,-4-3 0,-6-13 0,8 4 0,-18-34-3871,14 27-1160,-14-27-387,29 5 0,-8-5-129</inkml:trace>
        </inkml:traceGroup>
        <inkml:traceGroup>
          <inkml:annotationXML>
            <emma:emma xmlns:emma="http://www.w3.org/2003/04/emma" version="1.0">
              <emma:interpretation id="{1D91DF1F-366B-4766-9659-7B240BEF6976}" emma:medium="tactile" emma:mode="ink">
                <msink:context xmlns:msink="http://schemas.microsoft.com/ink/2010/main" type="inkWord" rotatedBoundingBox="7821,11476 11866,11173 11963,12467 7918,12770"/>
              </emma:interpretation>
              <emma:one-of disjunction-type="recognition" id="oneOf28">
                <emma:interpretation id="interp140" emma:lang="en-US" emma:confidence="1">
                  <emma:literal>input</emma:literal>
                </emma:interpretation>
                <emma:interpretation id="interp141" emma:lang="en-US" emma:confidence="0">
                  <emma:literal>inpat</emma:literal>
                </emma:interpretation>
                <emma:interpretation id="interp142" emma:lang="en-US" emma:confidence="0">
                  <emma:literal>import</emma:literal>
                </emma:interpretation>
                <emma:interpretation id="interp143" emma:lang="en-US" emma:confidence="0">
                  <emma:literal>impart</emma:literal>
                </emma:interpretation>
                <emma:interpretation id="interp144" emma:lang="en-US" emma:confidence="0">
                  <emma:literal>infant</emma:literal>
                </emma:interpretation>
              </emma:one-of>
            </emma:emma>
          </inkml:annotationXML>
          <inkml:trace contextRef="#ctx0" brushRef="#br1" timeOffset="118609.7841">6548 10819 11997,'-8'-98'4773,"3"61"-516,5 14 0,0 23-2967,0-18-2709,0 18-2580,0 0-387,23 21-258,-23-21-516</inkml:trace>
          <inkml:trace contextRef="#ctx0" brushRef="#br1" timeOffset="118457.7754">6644 10933 17028,'10'-16'4902,"-10"16"258,-7 30-645,-3-10-3612,10 14-644,-8 1-259,7 8 0,-3 1 0,-1-4 0,5 8-1291,-6-16-3482,6-6-258,0-26 0,-5 20-516</inkml:trace>
          <inkml:trace contextRef="#ctx0" brushRef="#br1" timeOffset="119547.8378">6772 10851 10449,'10'18'5160,"10"18"-387,-8-10 0,1 15-1032,-11-11-2451,17 15-645,-5-6-387,4 4 0,0-4-258,0-5 0,0-6-129,-4-7 0,-14-21 0,27 18 0,-27-18 129,21-12 0,-12-8 129,3-8 0,-1-6 0,5-5 0,0-2 129,3 5-129,1-1 0,1 7 129,3 3-258,0 13 0,1 5 129,0 9-129,-2 7 129,4 14-129,0 10 0,1 8 0,-1 5 129,1 1-129,-1 1 0,-2-5 129,0-6-258,-4-8 258,-3-7-258,-18-20 0,30 12 0,-30-12 0,25-16-129,-12-9 0,1-3 0,0-13 0,2-4 129,-2-4 0,-1-1 129,-3 4 0,-4 1 258,-1 13 129,-5 2-129,0 30 129,0 0 0,0 0-128,-4 27-259,3 15 0,-3 10 0,4 10 0,0 7 0,0 6 0,5 2 0,3-3 0,2-3 0,-1-3 0,0-2 0,-2-9 0,-2-4 0,-1-10 0,-2-9 0,-2-9 0,0-8 0,0-17-388,0 0-128,-2-12-129,2-11 129,0-15 0,0-1-129,0-18 387,0-5-129,0-14 258,2-4-129,-2-6 258,0 1-129,0 1 129,0 4 129,3 13 0,1 6 129,3 20 0,2 9 129,11 18 0,-4 7 129,12 12 0,-1 11 0,6 14-129,1 1 0,5 6 130,-5-3-517,-4 1 0,-6-4 0,-7-5 0,-13-4 0,-4-22 0,-18 21 0,-16-23-1291,9 2-3353,-19-7-516,1 0 258,1-2-645</inkml:trace>
          <inkml:trace contextRef="#ctx0" brushRef="#br1" timeOffset="119984.8627">8422 10878 15609,'27'18'4902,"-18"-1"129,-2 12-387,-7-2-3483,7 15-387,-7-3-258,0 6-386,0-4-260,-2-4-128,-1-1-129,-1-13 129,4-2-129,0-21 0,0 0 129,0 0 129,13-18 129,-1-10 258,2-8 129,4-1-129,-2-7 129,6 3 0,-5 0-129,3 9 1,-4 3-259,0 20 0,0 6 0,0 12 0,-2 19 0,-1 11 0,1 9 0,-3 0-388,5 6-128,-9-13-129,9 3-387,-16-44-903,25 20-2709,-25-20 0,25-22-129,-9-11-258</inkml:trace>
          <inkml:trace contextRef="#ctx0" brushRef="#br1" timeOffset="120432.8884">8897 10599 14319,'0'-107'5160,"0"68"-258,0 10 129,0 29-2322,0 0-2063,16 11-646,-5 14 0,12 16 0,-3 5 0,6 15 0,-1 4 0,2 14 0,-6 1 0,-1 5 0,-6-1 0,-5-6 0,-2-3 0,-5-15 0,-2-7 0,0-21 0,0-10 0,0-22 0,-16-4 0,5-24-130,2-10-128,-5-10 0,-2-3 0,-5-3 129,1 1 129,1 5 129,-1 5 129,4 13 0,0 5 130,16 25-388,-11-23 0,11 23 0,20-12 0,21 8 0,21-3 0,31-4 0,26-1 0,25-1 0,23 1 0,22 1 0,6 6 0,-17-7 0,-3 12-3871,-46-2-1160,-27 2-129,-36 0-258</inkml:trace>
        </inkml:traceGroup>
        <inkml:traceGroup>
          <inkml:annotationXML>
            <emma:emma xmlns:emma="http://www.w3.org/2003/04/emma" version="1.0">
              <emma:interpretation id="{667F7D51-95DC-4D81-9D55-EB623A2B9F68}" emma:medium="tactile" emma:mode="ink">
                <msink:context xmlns:msink="http://schemas.microsoft.com/ink/2010/main" type="inkWord" rotatedBoundingBox="12015,11259 19119,10841 19173,11755 12069,12173"/>
              </emma:interpretation>
              <emma:one-of disjunction-type="recognition" id="oneOf29">
                <emma:interpretation id="interp145" emma:lang="en-US" emma:confidence="1">
                  <emma:literal>combinations</emma:literal>
                </emma:interpretation>
                <emma:interpretation id="interp146" emma:lang="en-US" emma:confidence="0">
                  <emma:literal>combination,</emma:literal>
                </emma:interpretation>
                <emma:interpretation id="interp147" emma:lang="en-US" emma:confidence="0">
                  <emma:literal>combination}</emma:literal>
                </emma:interpretation>
                <emma:interpretation id="interp148" emma:lang="en-US" emma:confidence="0">
                  <emma:literal>combination;</emma:literal>
                </emma:interpretation>
                <emma:interpretation id="interp149" emma:lang="en-US" emma:confidence="0">
                  <emma:literal>combination]</emma:literal>
                </emma:interpretation>
              </emma:one-of>
            </emma:emma>
          </inkml:annotationXML>
          <inkml:trace contextRef="#ctx0" brushRef="#br1" timeOffset="123656.0727">13640 10641 16125,'39'22'5160,"-20"-8"-129,-19-14-129,38 39-3741,-31-21-773,12 9-388,-10-3 0,0 1 0,-2 0 0,-1-2 0,-1-1 0,-5-6 0,0-16 0,3 19-130,-3-19 1,0 0 129,18-2 129,-18 2-129,16-35 130,-5 12-130,1-4 0,3 0 0,-1-1 0,4 5 0,-1 0 0,3 7 0,5 3 0,0 6 0,5 7 0,2 0 0,4 7 0,1 6 0,6 1 0,5 2 0,3-4 0,8-1 0,3-6 0,8-5 0,1-1 0,0-14 0,-3-2 0,-12-5 0,-8-1 0,-14-2 0,-12 4 0,-17 1 0,-5 20 0,-18-25 0,-3 20 0,-2 5 0,0 0 0,1 7 0,4 9 0,6 0 0,3 4 0,4-2 0,3 3 0,-2-2 0,4 5-259,-3-7-128,3 5-129,0-6 0,2 0 258,-2-16 0,0 0 258,28 14 258,-28-14 0,39-11 258,-16-5 0,8 2 0,-5-2-386,10 5-130,-2 4 0,1 7 0,3 0 0,-5 13 0,1 5 0,-2-1 0,2 5-259,-7-12-515,15 13-2193,-10-21-1806,4-2-258,-2-9-129,1-12-258</inkml:trace>
          <inkml:trace contextRef="#ctx0" brushRef="#br1" timeOffset="124229.1055">15308 10666 14061,'20'-9'5031,"5"6"-129,7 3-258,-4-2-2709,27 2-645,-10 0-516,12 0-644,-6 0-130,3 0 0,-5-2 0,1-3 0,-9 0 0,-4-1 0,-10 1 0,-6 1 0,-5 1 0,-16 3 0,18 0 0,-18 0 0,7 12 0,-3 6 0,1 2 0,1 3 0,1 7 0,-6-3 0,5 5 0,-6-13-388,5 10-1031,-14-19-3354,9-10-516,0 0 258,-21 0-387</inkml:trace>
          <inkml:trace contextRef="#ctx0" brushRef="#br1" timeOffset="123897.0865">15523 10280 16641,'15'-98'4773,"-7"68"258,-2 11-129,-6 19-3482,9 14-1420,0 21 0,-4 6 0,4 13 0,-2 8 0,0 7 0,-2 4 0,-3 0 0,0 2 0,-2-6 0,-2 1 0,-10-19 0,10 8-2065,-21-25-2837,9-11-387,-2-20 129,0-3-258</inkml:trace>
          <inkml:trace contextRef="#ctx0" brushRef="#br1" timeOffset="124362.1131">15927 10535 10449,'21'-102'4773,"-13"56"-258,2 12-387,-10 7-1290,0 27-3741,0 0-3096,-10-12-129,1 21-516,-2 7 0</inkml:trace>
          <inkml:trace contextRef="#ctx0" brushRef="#br1" timeOffset="125316.1677">16388 10568 8385,'0'0'4515,"0"0"-129,0 0-129,0 0-774,-9-5-1677,9 5-774,-21 11-387,8 5-129,-6-4 0,6 11 129,-5-5-258,8 7 129,-1-5-258,9 8 129,0-3 0,2 3-129,9-1 0,7 3-128,0-3-130,4-4 0,-1-3 0,1-6 0,-4-9 0,4-5 0,-4-9 0,-2-14 0,-3-9 0,-3-7 0,1-5 0,-5-6 0,5 5 0,-7-4 0,6 13-388,-8-5-644,15 20-129,-14-6 129,-1 27 129,11-25 387,-11 25 0,0 0 516,0 0 258,0 0 258,0 0 516,7 25-258,-7-7 387,9 12-387,-2-3 0,9 7-515,-2-4-259,6 4 0,-2-2 0,0-4 0,-6 1 0,1-5 0,-5-2 0,0-6 0,-8-16 0,10 16 0,-10-16-130,0 0 130,22-25 0,-12 0 130,4-5-130,4-4 0,0-2 0,3 6 0,1 3 0,3 8 0,-2 6 0,2 12 0,0 1 0,-1 14 0,5 7 0,3 2 0,5 0 0,6-1 0,5-4 0,4-8 0,3-4 0,2-6 0,1-6 0,-1-8 0,-5-4 0,-8-3 0,-5 0 0,-8-1 0,-6 4 0,-9 2 0,-16 16 0,12-23 0,-12 23 0,0 0-2065,0 0-2837,-16 0-258,16 0-387,-21 13 129</inkml:trace>
          <inkml:trace contextRef="#ctx0" brushRef="#br1" timeOffset="125960.2045">17761 10426 13545,'21'-16'4644,"-21"16"-129,0 0 0,0 0-2967,-28-11-903,5 11-387,-6 6-129,-3 3-129,2 5 0,3 2 0,8 2 129,8 1-129,8 1 129,6 1-129,13-1 129,7 3 0,6-2 0,3 4 0,2 0-129,-1 0 258,-2 0-258,-1 0 387,-9-4-258,1 0 129,-22-21 129,21 31 0,-21-31 1,-2 19-388,-14-13 0,-5-3 0,-9-3 0,-4 0 0,-5 0 0,-4-9 0,2 2 0,-3-7-259,10 10-773,-16-13-2838,18 8-1161,0-2 129,7 2-387,2 2-129</inkml:trace>
          <inkml:trace contextRef="#ctx0" brushRef="#br1" timeOffset="122560.01">11023 10869 10707,'4'-30'4515,"-17"0"129,-5 19-258,-1 11-1935,-13-11-1032,12 13-516,-10 7-387,7 12-258,-4 4 0,4 7-129,3 7-129,4 4 0,4 3 0,5 0 0,7-1-129,0-2 129,11-6 129,10-3 0,4-13 129,9-5 0,1-12 129,10-4 0,-4-11 129,5-10-129,-7-13-128,2-3-259,-9-6 0,-2 0 0,-9 0 0,-5 6 0,-7 5 0,-2 5 0,-7 27 0,2-19 0,-2 19 0,-2 16 0,-1 9 0,-1 3 0,3 8 0,1 5 0,0 0 0,1 0 0,8-4 0,5-3 0,2-9 0,4-4 0,-2-9 0,3-6 0,-3-6 0,3-9 0,-3-14 0,2-9 0,-6-6 0,0-4 0,-5-5 0,-4 3 0,-1 1 0,-4 2 0,0 13 0,-9-1 0,9 29 0,-9-30-1162,18 30-1031,-9 0-774,16 0 0,-16 0 516,21-2 1032,-21 2 903,20 0 516,-20 0 774,0 0 903,21 0 1032,-21 0 0,0 0-258,0 0-774,25 22-645,-25-22-386,30 23-646,-10-9 0,3 6 0,0-1 0,2 3 0,0-3 0,-4 1 0,1-3 0,-3-4 0,-3-8 0,-16-5 0,29-3 0,-19-17 0,-1-1 0,0-4 0,-2 0 0,0 2 0,2 7 0,-9 16 0,18-14 0,-18 14 0,25 8 0,-11 9 0,2-1 0,2 1 0,0-1 0,0 0 0,-2-1 0,-16-15 0,25 16 0,-25-16 0,23 0 0,-23 0 0,21-9 0,-10-7 0,3-4 0,2-3 0,2-2 0,0 0 0,-1 2 0,1 5 0,-2 6 0,4 8 0,-4 4 0,1 9 0,-1 11 0,0 3 0,1 5 0,-1-3 0,-2 0 0,-4-7 0,-10-18 0,20 9 0,-2-9-904,-11-29-644,21 4-1161,-13-23-2193,8-5 258,0-13-129,4 2 1419,-15-18 1806,9 8 1290,-6 6 1290,-15-5 1677,7 16 2193,-6 14-258,3 15 258,-4 8-1677,14 28-1032,-14-8-1160,30 49-1033,-10-9 0,12 9 0,-4 3 0,5 7 0,-9-2 0,0 3 0,-12-1 0,-5 1 0,-7-1 0,0-8 0,-5-6 0,-4-9 0,5-12 0,4-24 0,0 0 0,0 0 0,25-19 0,-2-8 0,4-3 0,5 1 0,0 3 0,2 4 0,0 6 0,-2 8 0,0 8 0,-4 1 0,-1 14 0,-2 8 0,-4 3 0,-3 5 0,-4-1 0,-5 4 0,-5-2 0,-4-2 0,-9-5 0,-13-2 0,-8-9 0,-9-3 0,-7-2 0,-9-8 0,-2-1 0,-9-7 0,14 7-517,-12-19-4514,20 5-129,6-8 129,15 4-258</inkml:trace>
          <inkml:trace contextRef="#ctx0" brushRef="#br1" timeOffset="123046.0378">13293 10732 15867,'16'4'4902,"7"31"0,-12-10-387,1 9-3612,-7 0-645,-1-6-774,8 10-2838,-10-12-1419,-2-6 0,0-20-387,0 0-129</inkml:trace>
          <inkml:trace contextRef="#ctx0" brushRef="#br1" timeOffset="123048.038">13275 10513 14577,'14'-85'3096,"8"56"-2838,-6 15-258,-16 14-3741,26 0-774</inkml:trace>
        </inkml:traceGroup>
        <inkml:traceGroup>
          <inkml:annotationXML>
            <emma:emma xmlns:emma="http://www.w3.org/2003/04/emma" version="1.0">
              <emma:interpretation id="{D1E2EEA1-4F37-456F-B06B-D9BAA7D214A2}" emma:medium="tactile" emma:mode="ink">
                <msink:context xmlns:msink="http://schemas.microsoft.com/ink/2010/main" type="inkWord" rotatedBoundingBox="20089,11239 22688,11138 22708,11641 20108,11741"/>
              </emma:interpretation>
              <emma:one-of disjunction-type="recognition" id="oneOf30">
                <emma:interpretation id="interp150" emma:lang="en-US" emma:confidence="1">
                  <emma:literal>can</emma:literal>
                </emma:interpretation>
                <emma:interpretation id="interp151" emma:lang="en-US" emma:confidence="0">
                  <emma:literal>cam</emma:literal>
                </emma:interpretation>
                <emma:interpretation id="interp152" emma:lang="en-US" emma:confidence="0">
                  <emma:literal>corn</emma:literal>
                </emma:interpretation>
                <emma:interpretation id="interp153" emma:lang="en-US" emma:confidence="0">
                  <emma:literal>con</emma:literal>
                </emma:interpretation>
                <emma:interpretation id="interp154" emma:lang="en-US" emma:confidence="0">
                  <emma:literal>cane</emma:literal>
                </emma:interpretation>
              </emma:one-of>
            </emma:emma>
          </inkml:annotationXML>
          <inkml:trace contextRef="#ctx0" brushRef="#br1" timeOffset="127309.2817">19104 10504 10965,'25'-35'4773,"-16"15"-258,-9-1 129,0-6-2451,0 27-903,-22-30-516,5 21-387,-6 2-129,-4 7 0,-5 5-129,0 11-129,-2 7 258,2 6-258,2 5 258,1 3-387,4 2 129,8 0 0,8 2 0,9-3 0,0-3 0,16-3 258,5-9-129,15-1 258,3-10 0,7-3 129,0-9-129,6 0-257,-2 0-130,5-5 0,-4-6 0,1 0 0,-4-1 0,-5 1 0,-8 2 0,-3-1 0,-7 2 0,-3 0 0,-22 8 0,24-8 0,-24 8 0,18-7 0,-18 7 0,20-9 0,-20 9 0,25-7 0,-25 7 0,28-7 0,-28 7 0,25-7 0,-25 7 0,23-3 0,-23 3 0,16-2 0,-16 2 0,0 0 0,20-2 0,-20 2 0,21 0 0,-21 0 0,27-4 0,-27 4 0,30-1 0,-30 1 0,29 0 0,-29 0 0,24 0 0,-24 0 0,16 0 0,-16 0 0,0 0 0,0 0 0,0 0 0,16 0 0,-16 0 0,0 0 0,0 0 0,0 0 0,0 0 0,20-20 0,-20 20 0,23-14 0,-5 5 0,5-3 0,4-3 0,-1-2 0,5-5 0,-1-1 0,-5-2 0,-4 0 0,-7-1 0,-7-1 0,-7 0 0,0 4 0,-12 3 0,12 20 0,-34-21 0,13 21 0,-4 0 0,0 14 0,2 6 0,0 5 0,5 5 0,0 0 0,8 2 0,2-1 0,8-3 0,0-3 0,8 0 0,8-7 0,5-2 0,4-6 0,2-3 0,1-7 0,2 0 0,6-7 0,-4-10 0,3-1 0,-3-4 0,0 1 0,0 3 0,0 4 0,-3 7 0,-1 7 0,-1 3 0,0 15 0,1 7 0,1 2 0,8 7 0,-7-9 0,16 8-1162,-19-15-3740,14-5-516,-7-12 516,0-1-645</inkml:trace>
          <inkml:trace contextRef="#ctx0" brushRef="#br1" timeOffset="127628.2999">20769 10497 14061,'0'-37'5031,"0"37"-129,0 0-129,27 0-2580,-27 0-1032,21 11-515,-21-11-646,28 30 0,-15-12 0,3-2 0,-4 1 0,-12-17 0,22 29 0,-22-29 0,12 16 0,-12-16 0,0 0 0,20 0 0,-20 0 0,21-25 0,-7 7 0,4 4 0,3 0 0,8 5 0,-1 5 0,8 4 0,-1 9 0,5 11 0,4 10 0,-7-3 0,13 12-3742,-11 2-1547,-5 3-387,-5-1-129</inkml:trace>
        </inkml:traceGroup>
      </inkml:traceGroup>
      <inkml:traceGroup>
        <inkml:annotationXML>
          <emma:emma xmlns:emma="http://www.w3.org/2003/04/emma" version="1.0">
            <emma:interpretation id="{ADF4D5AE-193C-4A4D-A6DC-3D4398BD93E7}" emma:medium="tactile" emma:mode="ink">
              <msink:context xmlns:msink="http://schemas.microsoft.com/ink/2010/main" type="line" rotatedBoundingBox="3829,12871 23040,11700 23147,13461 3936,14631"/>
            </emma:interpretation>
          </emma:emma>
        </inkml:annotationXML>
        <inkml:traceGroup>
          <inkml:annotationXML>
            <emma:emma xmlns:emma="http://www.w3.org/2003/04/emma" version="1.0">
              <emma:interpretation id="{AA5844EB-3CBA-4854-8599-6B880E8D1285}" emma:medium="tactile" emma:mode="ink">
                <msink:context xmlns:msink="http://schemas.microsoft.com/ink/2010/main" type="inkWord" rotatedBoundingBox="3829,12871 5271,12783 5336,13857 3894,13945"/>
              </emma:interpretation>
              <emma:one-of disjunction-type="recognition" id="oneOf31">
                <emma:interpretation id="interp155" emma:lang="en-US" emma:confidence="1">
                  <emma:literal>be</emma:literal>
                </emma:interpretation>
                <emma:interpretation id="interp156" emma:lang="en-US" emma:confidence="0">
                  <emma:literal>b.</emma:literal>
                </emma:interpretation>
                <emma:interpretation id="interp157" emma:lang="en-US" emma:confidence="0">
                  <emma:literal>b,</emma:literal>
                </emma:interpretation>
                <emma:interpretation id="interp158" emma:lang="en-US" emma:confidence="0">
                  <emma:literal>bl</emma:literal>
                </emma:interpretation>
                <emma:interpretation id="interp159" emma:lang="en-US" emma:confidence="0">
                  <emma:literal>ba</emma:literal>
                </emma:interpretation>
              </emma:one-of>
            </emma:emma>
          </inkml:annotationXML>
          <inkml:trace contextRef="#ctx0" brushRef="#br1" timeOffset="128860.3704">2675 12055 13416,'-3'-48'5031,"3"48"-129,-11-16-129,-12 15-3096,18 27-645,-11 12-258,8 22-129,-4 8-128,5 15-517,-2 5 0,5 6 0,3-3 0,1-6 0,5-9 0,6-6 0,-3-10 0,0-6 0,-3-12 0,0-8 0,-1-9 0,-2-7 0,-2-18 0,0 0 0,0 0 0,17-27 0,-8 2 0,2-5 0,3-2 0,0 0 0,6 4 0,-2 3 0,5 5 0,2 9 0,0 8 0,3 3 0,2 9 0,1 10 0,-3 4 0,1 6 0,-8 1 0,-3 0 0,-9 1 0,-8-5 0,-2-3 0,-19-3 0,-10-4 0,-9-7 0,-4-2 0,-7-5 0,4 0 0,-6-4 0,19 2-1291,-14-13-2837,26 3-1161,21 10 387,-16-29-516,18 13-516</inkml:trace>
          <inkml:trace contextRef="#ctx0" brushRef="#br1" timeOffset="129236.3919">3100 12852 12900,'84'0'5289,"-40"0"-387,3 0 0,11 4-2838,-13-8-903,17-3-387,-10-10-387,-3 0-129,-6-4-128,-11-2-130,-12-2 0,-15-2 0,-8 4 0,-22 0 0,-11 7 0,-8 6 0,-3 6 0,1 4 0,3 9-130,6 12 130,5 4 130,12 5-260,12 4 260,8 2-260,3 1 260,15-3-389,12 1 130,11-6-129,12-2-129,10-10 0,15 3-387,-3-20-1290,15 2-2709,5-2 0,1-9-387,5-5 129</inkml:trace>
        </inkml:traceGroup>
        <inkml:traceGroup>
          <inkml:annotationXML>
            <emma:emma xmlns:emma="http://www.w3.org/2003/04/emma" version="1.0">
              <emma:interpretation id="{3FBF64C9-D5F9-4B04-B4ED-BEF26EEDEA64}" emma:medium="tactile" emma:mode="ink">
                <msink:context xmlns:msink="http://schemas.microsoft.com/ink/2010/main" type="inkWord" rotatedBoundingBox="6139,12978 12853,12557 12943,13996 6229,14417"/>
              </emma:interpretation>
              <emma:one-of disjunction-type="recognition" id="oneOf32">
                <emma:interpretation id="interp160" emma:lang="en-US" emma:confidence="1">
                  <emma:literal>conveniently</emma:literal>
                </emma:interpretation>
                <emma:interpretation id="interp161" emma:lang="en-US" emma:confidence="0">
                  <emma:literal>Conveniently</emma:literal>
                </emma:interpretation>
                <emma:interpretation id="interp162" emma:lang="en-US" emma:confidence="0">
                  <emma:literal>convenient</emma:literal>
                </emma:interpretation>
                <emma:interpretation id="interp163" emma:lang="en-US" emma:confidence="0">
                  <emma:literal>convenient'</emma:literal>
                </emma:interpretation>
                <emma:interpretation id="interp164" emma:lang="en-US" emma:confidence="0">
                  <emma:literal>convenient''</emma:literal>
                </emma:interpretation>
              </emma:one-of>
            </emma:emma>
          </inkml:annotationXML>
          <inkml:trace contextRef="#ctx0" brushRef="#br1" timeOffset="130519.4653">5093 12582 10449,'5'-36'4773,"-5"36"0,-11-26-129,-7 10-2451,18 16-903,-28 0-516,12 18-258,-5 1-258,-1 11 0,1 4-258,0 7 129,3 0-129,4 2 0,3-2 129,7-2-258,4-2 258,7-7-258,11-5 258,7-3 0,4-10 129,8-5-129,2-7 258,4-2-129,-1-15 0,1-3 129,-4-7-258,-1-3 0,-6-6-129,-4-1 129,-8-2-129,-4 2 129,-7 3-258,-6 5 129,-1 6 0,-2 23 0,-2-19-129,2 19 129,-16 12-129,9 8 0,2 6-129,-1 1 129,6 3 129,0 1-258,2-3 387,11-3-258,1-4 258,4 1-129,1-8 258,3-2-129,-3-5 0,2-3 258,-1-4-129,-2-2-128,-4-14-130,2-5 0,-7-8 0,0-4 0,-6-10 0,-1 2 0,-2-3 0,-3 3 0,-8 5 0,-3 4 0,1 11 0,-3 1 0,16 20-1936,-19 11-3095,10 5-258,3 3 0,6 3-258</inkml:trace>
          <inkml:trace contextRef="#ctx0" brushRef="#br1" timeOffset="131351.5129">5964 12500 10191,'0'0'4644,"14"0"129,-14 0-387,15 36-1806,-15-20-1290,12 14-516,-8-3-258,6 7-129,-3-2-387,1 0 129,-3 0-129,-2-6-258,-1-3 258,0-7-258,-2-16 258,0 16-129,0-16 0,0 0 258,4-25-129,-1 2 129,1-7 0,1-4 129,-1-5 0,6 2 0,-3 1 129,6 4-258,-4 2 129,5 9 0,-2 5 129,-12 16-258,29-6 129,-11 10-129,-18-4 0,33 35 129,-15-10-129,0 4-129,-2 1 0,-2 0-129,0 1-129,-5-5 0,4 1-387,-13-27-258,16 39-903,-16-39-2064,0 0-1032,18 5 0,-18-5-129,28-19-258</inkml:trace>
          <inkml:trace contextRef="#ctx0" brushRef="#br1" timeOffset="131660.5306">6482 12520 11739,'14'-45'4644,"-14"45"0,0 0-645,25 0-1677,-25 0-774,21 36-645,-12-11-129,11 9-129,-6-1-258,6 5 0,-6-4-129,2-1-129,-4-4 129,-1-4-258,0-8 0,-11-17 0,16 20 0,-16-20 130,19-9-130,-6-14 0,1-13 0,2-4 0,0-12 0,5-3 0,-3-2 0,2 5 0,-1 6 0,-5 5 0,13 22-1162,-15 1-3740,22 12-258,0 6 129,5 6-387</inkml:trace>
          <inkml:trace contextRef="#ctx0" brushRef="#br1" timeOffset="132071.5539">7371 12552 12513,'9'18'4902,"-9"-18"-387,21 8 258,-21-8-2967,25 4-645,-25-4-387,38 0-258,-22-2-129,5-3-129,-3-8 0,-2-1-129,-5-5 0,-8-1 0,-3-3-129,-2 2 0,-12 1 0,-9 0-129,-4 8 129,-5 3-129,-2 9 0,-1 0 0,1 13 0,0 8 129,8 6 0,2 3-129,10 4 129,7 1 0,7 3-129,7-5 129,16 1-129,9-7 0,11-2 0,5-11-258,9 0-516,-9-14-1935,7-2-1806,-1-8 0,-6-8-129,-6 0-516</inkml:trace>
          <inkml:trace contextRef="#ctx0" brushRef="#br1" timeOffset="132927.603">7887 12340 11610,'-9'-18'4515,"6"1"129,3 17 0,3 17-2580,-3-17-903,16 43-516,-7-13-258,7 9 0,-2-1-129,2 4-258,-1-4-129,-5-4 0,-1-4-129,-5-7-129,3-2 129,-7-21 0,2 23 129,-2-23-129,0 0 258,0-12 129,0-8 0,1-5 258,1-8-129,9-3 0,-2-5 129,7 2 0,-2-2 0,7 7-129,-1 1 0,6 11 0,-2 4 0,1 17-129,-4 1 0,6 12 0,-3 11 0,1 4 0,0 5-129,-2 4 0,-3-1 0,0-1-129,-3-2-129,-6-7 0,1 0-258,-12-25-129,18 28-258,-18-28-516,23 0-387,-19-14-129,19 3-129,-14-24 387,16 10 258,-9-16 645,7 5 387,-2 2 1161,-8-5 387,8 16 387,-16-7 258,11 26 0,-16 4-258,0 0-258,15 9-387,-6 20-129,-8-3-129,6 14-258,-1-3-129,1 4-258,2 0-516,-9-13-1032,14 2-2580,-10-8-645,-1-6-129,-3-16-129</inkml:trace>
          <inkml:trace contextRef="#ctx0" brushRef="#br1" timeOffset="133088.6122">8686 12411 10191,'0'-142'4644,"0"74"0,0 4-258,-4 2-1935,4 28-1161,0-1-516,0 35-774,0 0-1290,0 0-3096,18 10 0,1 15-258,1 2-258</inkml:trace>
          <inkml:trace contextRef="#ctx0" brushRef="#br1" timeOffset="133419.6312">8977 12411 14061,'45'0'4902,"-15"-2"-258,6-10-129,10 7-2967,-14-17-774,7 8-258,-9-4-129,-5 2-129,-7 0-129,-18 16-129,0-17 0,-11 15 0,-14 2-129,-5 3 0,0 12-129,-2 2 129,4 6-129,3 1 129,9 4 0,7 2 0,9 2 0,0-1-129,16 2-258,0-6-129,19 9-903,-13-20-903,20 3-1548,-1-5-387,-2-8-387,8-6-129,-8-6 129</inkml:trace>
          <inkml:trace contextRef="#ctx0" brushRef="#br1" timeOffset="133764.6509">9691 12360 13545,'18'-23'4644,"-18"23"-129,3 10 129,-3-10-3096,4 41-645,1-16-516,6 7 0,-2-2-258,-1 2-129,3-3-258,-6-10 0,4 1-129,-9-20 0,7 21-129,-7-21 387,0 0 0,9-9 129,-5-12 258,1 0 129,-1-10 0,5 3 0,-2-4 0,5 9-129,-1-2 0,5 11-129,0 10 0,3 6 0,1 16-258,-2 8 0,3 8-258,-8-7-387,8 17-1290,-10-13-2451,-1-12 0,-10-19-516,16 13 258</inkml:trace>
          <inkml:trace contextRef="#ctx0" brushRef="#br1" timeOffset="134036.6665">10159 11913 15351,'21'-96'4773,"-7"62"0,4 18-258,-18 16-3225,25 6-516,-15 17-129,3 21-129,-4 3-386,1 18-130,-2 5 0,0 8 0,-2 2 0,-1-2 0,4 1 0,-7-10 0,5 2-388,-7-25-1160,7 9-1032,-10-24-2322,-1-10 0,4-21-129,-21 0-129</inkml:trace>
          <inkml:trace contextRef="#ctx0" brushRef="#br1" timeOffset="134201.6759">10228 12475 6192,'-30'-71'4644,"19"46"-516,-1 0-258,1 0-1161,11 25-387,0-19-387,25 19-774,0-2-387,17 2-516,10 0-516,1-12-774,15 10-1806,-4-11-1419,-5-6-258,-4-4-129,-13-9-387</inkml:trace>
          <inkml:trace contextRef="#ctx0" brushRef="#br1" timeOffset="134415.6881">10712 11897 12900,'-22'-75'4902,"10"49"-129,5 10 0,7 16-1935,0 0-1677,0 0-258,0 39-386,2 2-517,8 10 0,-1 12 0,2 6 0,0 8 0,-3-5 0,7 5 0,-12-15-1162,15 9-1031,-16-28-1419,14-4-1290,3-17-129,4-12 0,4-10-387</inkml:trace>
          <inkml:trace contextRef="#ctx0" brushRef="#br1" timeOffset="134808.7106">11041 12248 10836,'18'-73'4515,"-17"51"129,-1 22-258,0 0-1548,0 0-1161,18 31-774,-11-1-387,11 9 0,0 2-258,7 0-129,1-2-129,6-5 0,4-9-129,1-8 129,3-11-129,0-6 129,1-15-129,-2-8 258,-1-12 129,-4-3-129,-8-2 129,-1 6 129,-9 0-129,-5 11 0,-8 7 1,-3 16-259,4 16 0,-4 23 0,0 11 0,-2 8 0,-3 8 0,0 7 0,-3 2 0,-2-4 0,-1 0 0,-5-7 0,4 4 0,-8-9 0,15 5-646,-13-20-1676,18 2-2451,7-12-129,18-11-258,16-14-129</inkml:trace>
        </inkml:traceGroup>
        <inkml:traceGroup>
          <inkml:annotationXML>
            <emma:emma xmlns:emma="http://www.w3.org/2003/04/emma" version="1.0">
              <emma:interpretation id="{B5A81B29-E4CE-4009-A151-A2FA601DB452}" emma:medium="tactile" emma:mode="ink">
                <msink:context xmlns:msink="http://schemas.microsoft.com/ink/2010/main" type="inkWord" rotatedBoundingBox="13437,12526 16060,12201 16200,13328 13577,13654"/>
              </emma:interpretation>
              <emma:one-of disjunction-type="recognition" id="oneOf33">
                <emma:interpretation id="interp165" emma:lang="en-US" emma:confidence="1">
                  <emma:literal>med</emma:literal>
                </emma:interpretation>
                <emma:interpretation id="interp166" emma:lang="en-US" emma:confidence="0">
                  <emma:literal>mod</emma:literal>
                </emma:interpretation>
                <emma:interpretation id="interp167" emma:lang="en-US" emma:confidence="0">
                  <emma:literal>ined</emma:literal>
                </emma:interpretation>
                <emma:interpretation id="interp168" emma:lang="en-US" emma:confidence="0">
                  <emma:literal>mad</emma:literal>
                </emma:interpretation>
                <emma:interpretation id="interp169" emma:lang="en-US" emma:confidence="0">
                  <emma:literal>used</emma:literal>
                </emma:interpretation>
              </emma:one-of>
            </emma:emma>
          </inkml:annotationXML>
          <inkml:trace contextRef="#ctx0" brushRef="#br1" timeOffset="135708.7621">12192 12034 13416,'16'46'4644,"-11"-8"-258,-1 4 129,-4-1-3612,5 16-129,0-7-387,2 0-129,-1-7 0,1-3-129,0-9 0,5-8-129,-12-23 0,29 19 0,-11-19 0,3-10 0,0-13 129,6-11 0,-4-11 129,4-4 0,-4-7 0,0 5 0,-5 1 0,-2 9 0,-4 6-129,1 13 0,-13 22 0,21-7 0,-10 18-129,1 15 129,1 6-129,3 8 129,1-1-129,-1 3 0,0 1 0,-5-7-129,2-4-129,-6-11 129,2-1-129,-9-20 129,0 0 0,19-2 0,-10-23 258,7-9-129,2-10 258,5-4 0,2-6 0,5 4-129,-1 6 129,3 8-129,-4 10 1,1 13-130,-3 11 0,-1 13 0,-5 16 0,-3 12 0,-4 5 0,-4 6 0,-4 5 0,-5-3 0,0-2 0,-3-13-517,1 6-644,-18-27-2064,15 3-1548,5-19-258,0 0-129,0 0 0</inkml:trace>
          <inkml:trace contextRef="#ctx0" brushRef="#br1" timeOffset="136536.8093">13305 12312 12900,'45'-45'4902,"-22"26"-387,2 1 129,12 11-2967,-7-18-645,18 11-645,4-8 0,10 4-129,0-3-129,1 3 0,-8-3 0,-7 3-129,-11-3 129,-17 3 0,-17 2-129,-3 16 129,-33-23-129,-5 19 0,-5 4-129,-3 2 0,2 16 0,1 5 129,6 9-129,6 7 0,8 4 129,11 3 0,7 0 129,5 4 0,10-2 0,13-2 0,9-6 129,15-5-129,6-8 129,13-8 0,5-10-129,5-7 129,3-2-128,4-18-130,-3-5 0,-3-7 0,-8-7 0,-5-8 0,-12-3 0,-11 0 0,-15 2 0,-11 3 0,-10 6 0,-9 8-130,-12 12 1,-10 13-129,-3 6 0,-3 17 0,6 13 0,-1 6 129,6 6 0,6 2 129,6 4-129,6-2 258,3-3-129,7-10 129,7-4 129,8-7 0,-1-11 0,9-10 129,-1-6-128,4-17-259,-2-17 0,2-13 0,-2-17 0,-1-15 0,-3-11 0,-6-12 0,-1-7 0,-8-3 0,-1 3 0,-10 10 0,-1 11 0,-3 18 0,-10 13 0,-3 24 0,-1 22 0,-3 16 0,2 21 0,4 18 0,5 9 0,4 12 0,5 7 0,5 10 0,11 1 0,2 5 0,9 2 0,-2 0 0,8 1 0,-4-15-388,8 7-902,-19-27-2838,16-3-1032,-6-20 258,-1-14-387,-2-14-516</inkml:trace>
        </inkml:traceGroup>
        <inkml:traceGroup>
          <inkml:annotationXML>
            <emma:emma xmlns:emma="http://www.w3.org/2003/04/emma" version="1.0">
              <emma:interpretation id="{DFB22D53-DB91-441C-BB35-47184BB7475A}" emma:medium="tactile" emma:mode="ink">
                <msink:context xmlns:msink="http://schemas.microsoft.com/ink/2010/main" type="inkWord" rotatedBoundingBox="16907,12289 17838,12741 17512,13414 16580,12962"/>
              </emma:interpretation>
              <emma:one-of disjunction-type="recognition" id="oneOf34">
                <emma:interpretation id="interp170" emma:lang="en-US" emma:confidence="1">
                  <emma:literal>to</emma:literal>
                </emma:interpretation>
                <emma:interpretation id="interp171" emma:lang="en-US" emma:confidence="0">
                  <emma:literal>no</emma:literal>
                </emma:interpretation>
                <emma:interpretation id="interp172" emma:lang="en-US" emma:confidence="0">
                  <emma:literal>To</emma:literal>
                </emma:interpretation>
                <emma:interpretation id="interp173" emma:lang="en-US" emma:confidence="0">
                  <emma:literal>ho</emma:literal>
                </emma:interpretation>
                <emma:interpretation id="interp174" emma:lang="en-US" emma:confidence="0">
                  <emma:literal>No</emma:literal>
                </emma:interpretation>
              </emma:one-of>
            </emma:emma>
          </inkml:annotationXML>
          <inkml:trace contextRef="#ctx0" brushRef="#br1" timeOffset="137212.8481">15566 12034 4257,'-48'-67'4773,"30"45"-129,-1 3 0,6 1-1032,13 18-516,0 0-774,30-5-774,-1 1-645,26 4-387,7 0 0,22 0 0,7-5-258,12 3-129,-4-7 0,-3 2 129,-10 0-129,-15 0 129,-18 1-129,-21 4 1,-32 2-130,0 0 0,0 9 0,-19 7 0,-8 6 0,-1 4 0,1 8 0,2 4 0,7 4-130,6 6 130,6 0-129,6-1 0,6-3 129,10-5 129,3-9 0,6-8 1,0-17-130,0-7 0,-4-23 0,-1-10 0,-6-11 0,-7-13 0,-1 4 0,-6-11-1162,0 14-3353,0 4-645,-7 9 129,3 11-516</inkml:trace>
          <inkml:trace contextRef="#ctx0" brushRef="#br1" timeOffset="136803.8243">15591 11463 13674,'46'-30'5160,"-26"32"-129,-8 15-129,2 17-2838,-8 4-903,12 19-516,-11-1-515,3 14-130,-4 3 0,-1 1 0,-1 8 0,-4-7-388,5 9-902,-9-29-774,8 12-1290,-4-24-1677,-2-11 0,2-32-387,-19 7 0</inkml:trace>
        </inkml:traceGroup>
        <inkml:traceGroup>
          <inkml:annotationXML>
            <emma:emma xmlns:emma="http://www.w3.org/2003/04/emma" version="1.0">
              <emma:interpretation id="{E9210EB9-E3D3-4DE9-85E5-9E37B39741BD}" emma:medium="tactile" emma:mode="ink">
                <msink:context xmlns:msink="http://schemas.microsoft.com/ink/2010/main" type="inkWord" rotatedBoundingBox="18084,12265 23055,11962 23147,13461 18176,13764"/>
              </emma:interpretation>
              <emma:one-of disjunction-type="recognition" id="oneOf35">
                <emma:interpretation id="interp175" emma:lang="en-US" emma:confidence="0">
                  <emma:literal>further</emma:literal>
                </emma:interpretation>
                <emma:interpretation id="interp176" emma:lang="en-US" emma:confidence="0">
                  <emma:literal>father</emma:literal>
                </emma:interpretation>
                <emma:interpretation id="interp177" emma:lang="en-US" emma:confidence="0">
                  <emma:literal>Another</emma:literal>
                </emma:interpretation>
                <emma:interpretation id="interp178" emma:lang="en-US" emma:confidence="0">
                  <emma:literal>Father</emma:literal>
                </emma:interpretation>
                <emma:interpretation id="interp179" emma:lang="en-US" emma:confidence="0">
                  <emma:literal>Further</emma:literal>
                </emma:interpretation>
              </emma:one-of>
            </emma:emma>
          </inkml:annotationXML>
          <inkml:trace contextRef="#ctx0" brushRef="#br1" timeOffset="137692.8756">16824 11920 15351,'37'15'5160,"-16"-8"-258,4 0-258,7 2-3870,-3-8-258,13-1-258,1 0-129,9-14 0,-1-11 129,6-5-258,0-11 0,0-9 258,-4-5-387,-6-7 258,-10 0-258,-10-2 129,-11 5-129,-9 6 258,-7 6-258,-2 15 0,-10 16 129,-4 15-129,-2 9 129,4 26 129,3 12 129,6 17-258,3 8 258,2 14-129,9 4 1,7 16-130,-2 4 0,5 6 0,-1 1 0,0 0 0,0-6 0,-4-9 0,-2-8 0,-4-20 0,-1-15 0,-7-15 0,0-11 0,-6-16-130,-1 0-902,-19-18-1548,6-3-2451,-3-9 0,0-4-258,-4-7-129</inkml:trace>
          <inkml:trace contextRef="#ctx0" brushRef="#br1" timeOffset="137924.8889">17044 12144 10965,'22'-17'4902,"4"13"-258,6 1 129,11-10-2580,14 17-1161,0-4-387,14 5-387,2-1-258,3-4-387,8 5-1677,-2-5-2451,-11-5-129,-3-4-258,-10-6-129</inkml:trace>
          <inkml:trace contextRef="#ctx0" brushRef="#br1" timeOffset="138752.9362">18063 11844 10707,'20'-6'4902,"0"5"-258,-20 1 0,0 0-1677,0 0-2193,5 16-258,-5 0-258,-5 0-129,-1 3-129,-1 6 0,2 0 0,3 0-129,0 2 129,2-4-129,2 0 129,5-7-129,-7-16 129,18 21 0,-18-21 0,19 0 129,-19 0-129,20-21 258,-9 1-129,-4-3 129,5 0 0,-5-5 0,6 3 0,-4 0 129,7 7-129,-4 2-129,8 9 129,-1 7-129,6 2 0,2 14 0,0 9 0,1 3 0,2 1 0,-1 3-129,1-2 129,-2-5 1,-1-6-130,0-6 0,3-11 0,-1-2 0,1-13 0,2-6 0,-4-10 0,-1-3 0,-6-5 0,-5-4 0,-7-2 0,-5 4 0,-4-2 0,-9 7 0,-5 2 0,-2 9 0,-2 4 0,2 8-130,0 7-128,16 4 129,-23 0-129,23 0 0,-9 16 129,9-16-129,0 22 129,0-22-129,14 16 258,-14-16 0,30 9 129,-12-9 0,2 1 0,-4-1 129,3 0-129,-1 0 0,5 0 0,-2 0 0,-1 0 0,0 7-129,-1 4-129,1 7 129,-1 3-129,1 6-129,-8 0 0,3 6-129,-7-8-258,5 9-129,-10-16-258,12 12-1032,-15-30-2709,7 16 129,-7-16-387,14-14-129</inkml:trace>
          <inkml:trace contextRef="#ctx0" brushRef="#br1" timeOffset="139541.981">19173 11789 9804,'-17'-20'4902,"17"20"-258,21-7-129,22 12-1935,1-5-1548,27 9-129,4-9-645,14 0 0,5 0-258,2-10-258,4-6 129,-9-9-129,-6 2-387,-16-13 258,-5 4-387,-21-11 516,-9 2-258,-18-5 645,-9 3-258,-7 2 387,-7 2 258,-4 13 129,-12 3 0,23 23 129,-36-2 0,26 18-129,-6 10-129,10 15 129,-1 2-258,6 9 0,-1-3 0,2 1-258,0-2 0,0-3-387,2-1 0,-2-5-258,0 0 129,0-10-129,0-4 0,0-7 258,0-18 0,0 0 258,16 0 0,0-13 258,-2-14 129,9 3 0,-2-8 129,10 3 0,-5 4-129,4 9-129,2 4 129,-3 12-257,-1 5-260,-6 9-257,-1 17-516,-14-14-1161,6 12-2967,-3-4 258,3-2-516,3-7-129</inkml:trace>
          <inkml:trace contextRef="#ctx0" brushRef="#br1" timeOffset="139015.9509">19261 11573 8385,'44'-110'5160,"-28"62"-258,-7 11 0,-9 1-1548,0 36-1032,0 0-903,0 0-516,5 18-258,1 19-129,-3 8-257,6 10-259,2 5 0,3 10 0,0-3 0,2 5 0,2-5 0,-6-5-130,4 1-386,-14-17-516,12 5-258,-15-29-903,2 3-2193,-1-25-516,-16 0-387,-1-11 387</inkml:trace>
          <inkml:trace contextRef="#ctx0" brushRef="#br1" timeOffset="140241.0213">20708 11782 12900,'31'-13'4773,"-8"8"-387,12-2-258,19 7-2838,-8-9-387,20 2-387,-7-9 0,3 3 0,-11-6-387,-6-1 258,-15-1-387,-16 1 258,-14 2-516,-12 4 387,-15 7-516,-10 2 129,1 5 258,-3 7-387,4 12 387,3 3-258,7 8 129,9 6-129,7 1 387,9 4-258,0-4 129,16 4 258,5-7 0,11 0 129,0-15 258,11-1-129,-1-16 129,10-2 0,-2-9-128,7-11-517,-6-12 0,1-5 0,-4-8 0,-4-3 0,-6 2 0,-11 0 0,-10 3 0,-11 4 0,-6 9 0,-4 0-259,-12 15-386,-11-1 0,6 13-129,-9-4-129,10 7 129,-3 0 129,23 0 0,-23 10 129,23-10 258,0 18 129,0-18 258,21 11 129,-3-11 129,7 0 129,-7-2 0,10-1 129,-8-12 129,7 10-129,-8-7-129,6 10 129,-5-2-129,3 4 0,-2 9-386,0 12-130,1 4 0,1 9 0,-7 5 0,0 6 0,-5 3 0,-10 0 0,12 14-2968,-17-12-2063,-14 5-387,-10-2-129,-8 4-129</inkml:trace>
        </inkml:traceGroup>
      </inkml:traceGroup>
    </inkml:traceGroup>
    <inkml:traceGroup>
      <inkml:annotationXML>
        <emma:emma xmlns:emma="http://www.w3.org/2003/04/emma" version="1.0">
          <emma:interpretation id="{71C0A667-D08A-40B3-B164-38944B01D81E}" emma:medium="tactile" emma:mode="ink">
            <msink:context xmlns:msink="http://schemas.microsoft.com/ink/2010/main" type="paragraph" rotatedBoundingBox="3883,14183 21715,13150 21825,15055 3993,160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A27B37A-8C3A-4DDE-BD57-A4E87ED4D773}" emma:medium="tactile" emma:mode="ink">
              <msink:context xmlns:msink="http://schemas.microsoft.com/ink/2010/main" type="line" rotatedBoundingBox="3883,14183 21715,13150 21825,15055 3993,16088"/>
            </emma:interpretation>
          </emma:emma>
        </inkml:annotationXML>
        <inkml:traceGroup>
          <inkml:annotationXML>
            <emma:emma xmlns:emma="http://www.w3.org/2003/04/emma" version="1.0">
              <emma:interpretation id="{DB8F12E6-9DC1-4384-9AE4-9998BD05C9E4}" emma:medium="tactile" emma:mode="ink">
                <msink:context xmlns:msink="http://schemas.microsoft.com/ink/2010/main" type="inkWord" rotatedBoundingBox="3895,14388 8154,14142 8253,15841 3993,16088"/>
              </emma:interpretation>
              <emma:one-of disjunction-type="recognition" id="oneOf36">
                <emma:interpretation id="interp180" emma:lang="en-US" emma:confidence="1">
                  <emma:literal>simplify</emma:literal>
                </emma:interpretation>
                <emma:interpretation id="interp181" emma:lang="en-US" emma:confidence="0">
                  <emma:literal>Simplify</emma:literal>
                </emma:interpretation>
                <emma:interpretation id="interp182" emma:lang="en-US" emma:confidence="0">
                  <emma:literal>SimCity</emma:literal>
                </emma:interpretation>
                <emma:interpretation id="interp183" emma:lang="en-US" emma:confidence="0">
                  <emma:literal>sissify</emma:literal>
                </emma:interpretation>
                <emma:interpretation id="interp184" emma:lang="en-US" emma:confidence="0">
                  <emma:literal>signify</emma:literal>
                </emma:interpretation>
              </emma:one-of>
            </emma:emma>
          </inkml:annotationXML>
          <inkml:trace contextRef="#ctx0" brushRef="#br1" timeOffset="141762.1083">3004 13921 9288,'15'-19'4902,"-15"19"-258,0 0-258,-29-9-1935,-5 5-1290,8 4-516,-10 4-516,-3 5-129,2 3-129,1-1 0,6 3-129,5-3 129,25-11 129,-20 23-129,20-23 258,16 20 129,7-13 129,9 7 0,2-5 129,9 10-129,-4-4 0,5 8 0,-6-4-129,-3 6 129,-6 0-129,-4 0-129,-7 0 0,-8 2 129,-6-2-129,-4-2 0,-11-6 0,-8 1 0,-6-4 0,-4-5-129,-5-5 129,-3-4 0,-4-2-129,2-9 0,0-1 0,3-2 0,1-6 0,3 2-129,3 1-129,6-3-129,23 20-129,-27-35-387,27 35-1548,11-15-2451,-11 15 129,37-14-387,-8 9-129</inkml:trace>
          <inkml:trace contextRef="#ctx0" brushRef="#br1" timeOffset="141765.1085">3163 14069 13674,'41'0'5031,"-24"7"-129,-17-7-129,16 22-3483,0 2-516,-5-2-516,-2 1-516,7 14-2064,-11-12-2451,-5-2-129,0 0-258,-9-5-387</inkml:trace>
          <inkml:trace contextRef="#ctx0" brushRef="#br1" timeOffset="141808.111">3166 13937 14190,'20'-104'5031,"-13"59"-516,7 17-258,-1 3-4773,-1 9-3612,-12 16-387,18 0-129,-18 0-516</inkml:trace>
          <inkml:trace contextRef="#ctx0" brushRef="#br1" timeOffset="142808.1682">3492 13945 12384,'57'33'5289,"-34"-20"-387,2 5 129,-2-6-2451,5 17-1548,-10-10-516,3 10-258,-6-1-258,-5-5-387,1 7-129,-11-10-129,7 3 0,-7-23 0,0 21 0,0-21 258,0 0 129,0 0 387,5-28 258,4 8 0,-5-10 129,6 3 129,-2-6-129,6 6 0,-3-3-129,3 10-129,0 2 0,4 8 0,0 6-129,1 4-129,1 4 129,-1 8-129,3 4 129,-3-2-129,1 2-129,-2-1 258,-18-15-129,24 23-129,-24-23 129,0 0 0,20 12 129,-20-12-129,0 0 0,0 0 0,14-14 0,-14 14 0,9-20 0,-9 20 0,9-19 0,-9 19-129,0 0 129,23-14-129,-23 14 129,29 1-129,-13 8 129,1-2-129,5 2 129,-3-2-129,3 1 129,-3-8-129,3 0 129,-3-4 0,1-10 0,-3-4 0,3-3 129,-2-1-129,-2-4 258,-2 6-129,-3-1 0,-11 21 259,16-22-388,-16 22 0,0 0 0,14 29 0,-9 3 0,2 11 0,1 5 0,2 8 0,3 5 0,1 5 0,-2-4 0,1 2 0,-3-5 0,-2-9 0,-3-6 0,-5-14 0,0-5-646,0-25 1,-14 0 0,-2-23 129,7-13-129,-9-17 129,6 0 0,-8-17 0,8 1 258,-4-4 129,3 7 129,4 6 129,4 6 129,5 14 129,0 4 129,18 16 129,-2 6 0,14 14 0,-3 0-129,8 18-129,-3 0 0,4 10-129,-6-1 1,0 3-259,-8-1 0,-6-1 0,-8 0-388,-8-10-257,0 13-1290,-17-19-2838,-10-1-387,-5-10 0,-2-1-387</inkml:trace>
          <inkml:trace contextRef="#ctx0" brushRef="#br1" timeOffset="143081.1838">4963 13377 15609,'41'14'5160,"-20"20"129,0 7-387,15 20-3612,-20-1-773,9 15-517,-7-1 0,-2 3 0,-4-2 0,-5-8 0,4 1 0,-11-20-1291,11 7-1031,-11-23-2709,0-7-129,0-25-258,0 0 129</inkml:trace>
          <inkml:trace contextRef="#ctx0" brushRef="#br1" timeOffset="143253.1936">5320 13987 12126,'34'-51'4902,"-34"51"-129,23-16-129,-23 16-2709,6 21-774,-6-1-516,1 12-129,-1 0-258,4 0-387,1 5-645,-5-16-2064,0 2-2193,0-6 387,0-17-516,0 0-258</inkml:trace>
          <inkml:trace contextRef="#ctx0" brushRef="#br1" timeOffset="143406.2024">5317 13852 12642,'0'-87'3870,"0"55"-3741,1 7-258,-1 25-3612,16-11-516</inkml:trace>
          <inkml:trace contextRef="#ctx0" brushRef="#br1" timeOffset="144339.2557">5683 13884 16383,'71'-9'4773,"-28"0"129,5-5-387,-2-2-3999,9 0-258,-1-5-129,-3-2-258,-8-4 129,-7-3-258,-12-4 129,-9-3 0,-8 1-129,-7-1 129,-2 1 0,-9 6 0,-1 7 258,12 23-129,-27-16 129,27 16 129,-21 28-129,17 9 258,1 8 0,3 12 0,0 3 129,10 13-257,1 0-259,5 13 0,-2 1 0,4 14 0,-4 8 0,-1 6 0,-4 1 0,-2-4 0,-4-5 0,1-11 0,-4-13 0,0-20 0,0-17 0,-4-19 0,-1-8 0,5-19 0,-21 0-517,-2-19-773,23 19-258,-43-56-258,30 28 129,-19-27 0,16 10 516,-12-19-129,12 9 645,-7-7 387,5 0 258,4 5 258,0 0 258,10 12 0,2-4 129,6 16 0,5-7-129,16 13-129,1-3-129,8 5-645,5 2 0,2-2-129,4 3 0,-3 1 387,-3 1 258,1 8 387,-12-4 258,2 12 387,-30 4 129,34-8 0,-34 8 129,16 3-387,-16-3-129,16 27-129,-5-11-258,12 7-257,0-4-259,4 5 0,3-3 0,2-3 0,2-2 0,-4-6 0,0-4 0,-3-6 0,0-2 0,-1-16 0,-3-8 0,2-8 0,-2-9 0,2-1 0,-3 3 0,-3 3 0,-5 6 0,-3 13 0,-11 19 0,0 0 0,13 25 0,-13 16 0,0 8 0,-4 14 0,-1 10 0,-1 10 0,1 3 0,-4 2 0,4 1 0,-6-7 0,8 2 0,-13-24 0,16 10-2710,-2-33-2321,2-9-258,0-28 0,0 0-129</inkml:trace>
        </inkml:traceGroup>
        <inkml:traceGroup>
          <inkml:annotationXML>
            <emma:emma xmlns:emma="http://www.w3.org/2003/04/emma" version="1.0">
              <emma:interpretation id="{58980F94-8968-43CB-87A3-C0F09E5253B3}" emma:medium="tactile" emma:mode="ink">
                <msink:context xmlns:msink="http://schemas.microsoft.com/ink/2010/main" type="inkWord" rotatedBoundingBox="9014,14245 10956,14132 11005,14976 9063,15088"/>
              </emma:interpretation>
              <emma:one-of disjunction-type="recognition" id="oneOf37">
                <emma:interpretation id="interp185" emma:lang="en-US" emma:confidence="1">
                  <emma:literal>the</emma:literal>
                </emma:interpretation>
                <emma:interpretation id="interp186" emma:lang="en-US" emma:confidence="0">
                  <emma:literal>The</emma:literal>
                </emma:interpretation>
                <emma:interpretation id="interp187" emma:lang="en-US" emma:confidence="0">
                  <emma:literal>tie</emma:literal>
                </emma:interpretation>
                <emma:interpretation id="interp188" emma:lang="en-US" emma:confidence="0">
                  <emma:literal>tee</emma:literal>
                </emma:interpretation>
                <emma:interpretation id="interp189" emma:lang="en-US" emma:confidence="0">
                  <emma:literal>she</emma:literal>
                </emma:interpretation>
              </emma:one-of>
            </emma:emma>
          </inkml:annotationXML>
          <inkml:trace contextRef="#ctx0" brushRef="#br1" timeOffset="145363.3143">7750 13859 12642,'0'-25'4773,"0"25"-645,32-3 387,-9-3-2838,27 6-1032,5 0-387,7-7-387,11-2-258,-3-12-129,4 0-129,-10-13 0,-3 0 129,-17-9 258,-12-3 387,-12 0 129,-18-4 387,-2 13 129,-9-8 129,-2 24 0,-12 0 129,23 21-258,-34 9 0,27 21-129,-2 4-257,9 14-388,0 5 0,4 6 0,3-2 0,0-2 0,2 0 0,-5-5 0,1-1 0,-5-9-388,0-5-128,0-10 129,0-5 0,0-20 258,0 0 129,0 0 258,16-18-129,-2-5 258,-3-6-258,3 1 129,0 1 0,6 6-129,1 3 0,4 9 1,3 7-130,8 2 0,7 9 0,5 7 0,5-2 0,8-1 0,1-4 0,4-6 0,0-3 0,-1-5 0,-4-11 0,-6-11 0,-5-1 0,-13-4 0,-12 0 0,-13 2 0,-10 3 0,-7 9 0,-15 7 0,-8 11 0,-4 2 0,0 18 0,3 6 0,6 6 0,7 8 0,9 2 0,7 1 0,11 1 0,17-3 0,13-3 0,11-6 0,6-7 0,7-6-259,-1-13-386,12 4-1677,-8-13-2064,-6-19-516,-3-6-129,-4-9 0</inkml:trace>
          <inkml:trace contextRef="#ctx0" brushRef="#br1" timeOffset="144620.2718">7880 13495 17415,'43'-89'5031,"-35"57"0,-8 32-129,6-16-4514,1 35-388,-3 19 0,4 18 0,0 8 0,0 13 0,3 7 0,0 1 0,-1 2 0,-4-12 0,3 0 0,-9-24 0,7 2-4516,-9-17-515,-10-6-258,-8-17-129</inkml:trace>
        </inkml:traceGroup>
        <inkml:traceGroup>
          <inkml:annotationXML>
            <emma:emma xmlns:emma="http://www.w3.org/2003/04/emma" version="1.0">
              <emma:interpretation id="{C16F2522-FF36-4058-9ABA-0FFE71F3F26A}" emma:medium="tactile" emma:mode="ink">
                <msink:context xmlns:msink="http://schemas.microsoft.com/ink/2010/main" type="inkWord" rotatedBoundingBox="11407,13651 16131,13559 16156,14822 11431,14914"/>
              </emma:interpretation>
              <emma:one-of disjunction-type="recognition" id="oneOf38">
                <emma:interpretation id="interp190" emma:lang="en-US" emma:confidence="1">
                  <emma:literal>Boolean</emma:literal>
                </emma:interpretation>
                <emma:interpretation id="interp191" emma:lang="en-US" emma:confidence="1">
                  <emma:literal>Boo lean</emma:literal>
                </emma:interpretation>
                <emma:interpretation id="interp192" emma:lang="en-US" emma:confidence="0">
                  <emma:literal>Boor lean</emma:literal>
                </emma:interpretation>
                <emma:interpretation id="interp193" emma:lang="en-US" emma:confidence="0">
                  <emma:literal>Boos lean</emma:literal>
                </emma:interpretation>
                <emma:interpretation id="interp194" emma:lang="en-US" emma:confidence="0">
                  <emma:literal>Boon lean</emma:literal>
                </emma:interpretation>
              </emma:one-of>
            </emma:emma>
          </inkml:annotationXML>
          <inkml:trace contextRef="#ctx0" brushRef="#br1" timeOffset="146168.3603">10265 13228 16383,'22'-14'4644,"-22"14"258,21 26-129,-21 10-3612,11 22-257,-4 5-904,3 15 0,-4 0 0,3 9 0,-6-3 0,-1-6 0,2-8 0,-4-12 0,3-10 0,-3-14 0,2-11 0,-2-23 0,0 0-259,-7-14 130,0-16 0,-4-13 129,-3-10 0,0-11 0,1-15 0,2-9 129,1-7-129,6-4 129,4-1 0,7 6 1,13 10-130,12 15 0,5 17 0,11 26 0,2 15 0,7 14 0,-2 21 0,0 13 0,-9 7 0,-5 8 0,-9 1 0,-14 2 0,-7-3 0,-11-9 0,-13-2 0,-15-13-646,1 2-386,-15-15 0,10 2 129,-9-17 0,16 0 387,0 0 129,25 0 258,-16-10 387,16 10 129,14-15 258,4 10 129,19 5 0,-5 2 0,14 14-129,-6 2-129,6 8-129,-7 1 1,0 9-388,-9 1 0,-6 6 0,-14 1 0,-10 1 0,-5-4 0,-20-4 0,-9-2 0,-9-6 0,-8-8 0,-8-5 0,-1-5 0,-4-9 0,0-2 0,0-6 0,3-4-130,2-8 1,10 2-129,4-4 0,11 4-387,4-5-129,30 21-774,-27-28-1548,27 28-1419,8-18-129,15 12-129,12 5-387</inkml:trace>
          <inkml:trace contextRef="#ctx0" brushRef="#br1" timeOffset="146540.3812">11244 13537 14448,'1'-21'4515,"-11"7"-258,-8 15 0,-5 28-2838,-4-6-903,8 14-129,-3 1-129,6 10 129,2-4-129,7 4 0,5-3-129,2-3 0,7-4 129,11-4 0,2-10 129,4-2 0,-2-15-128,3-3-259,-6-10 0,1-13 0,-8-13 0,-3-11 0,-7-9 0,-2-8 0,-5-2 0,-10-2 0,3 5 0,-6-2 0,7 24 0,-8-9-1678,19 26-3095,0 20-258,0 0 258,0 0-516</inkml:trace>
          <inkml:trace contextRef="#ctx0" brushRef="#br1" timeOffset="146880.4011">11667 13567 15867,'27'-5'4773,"-8"5"0,-19 0-258,-18 29-3354,6 1-516,-4 0-129,2 7-129,-2 3-257,7 0-130,2-2 0,7-3 0,9-4 0,10-5 0,4-6 0,8-6 0,-3-9 0,2-5 0,-5-7 0,0-16 0,-9-12 0,-5-12 0,-10-11 0,-1-12 0,-14-4 0,-7-1 0,0 6 0,-11 5 0,7 21 0,-20 5-3871,18 22-1289,1 13 129,26 3-387</inkml:trace>
          <inkml:trace contextRef="#ctx0" brushRef="#br1" timeOffset="147180.4182">12547 12765 17157,'64'-37'4773,"-44"37"387,-20 0-258,14 35-4127,-14 5-775,0 20 0,-2 8 0,1 21 0,-8 5 0,2 13 0,1 1 0,3-3 0,3 0 0,0-14 0,14-4 0,-10-28-1162,24 1-1934,-14-28-1935,6-9 0,-20-23-129,30 2 129</inkml:trace>
          <inkml:trace contextRef="#ctx0" brushRef="#br1" timeOffset="147840.4559">12802 13726 9030,'12'-61'4515,"-6"36"129,4 9-258,-10 16-516,18-19-1935,18 19-645,-8-5-516,22 5 0,0-9-258,10 3-258,-1-8 0,5 0-129,-5-9 0,-8-4 0,-10-5 1,-11-4-130,-15-1 0,-14 1 0,-4 3 0,-20 4 0,-6 8 0,-8 12 0,-4 9 0,-4 12 0,6 19-130,2 6 1,9 13 0,6 5-129,10 5 129,10 1 129,7-2 0,18-6 0,9-9 0,16-6 129,6-10 0,12-8 0,3-13 0,6-7 0,-1-7 1,3-18-130,-6-12 0,-5-8 0,-11-6 0,-12-6 0,-13 0 0,-14 0 0,-11 9 0,-8 9 0,-13 12 0,-11 14 0,-3 13 0,-2 6 0,5 15 0,2 8 0,6 4-130,8 3 130,6 0 0,5-1 0,0-3 0,10-5 0,3 0-129,-1-8 258,1-1-129,-13-18 0,30 19 0,-30-19 0,32 2 130,-11-2-130,4-10 0,4-3 0,3 1 0,3 3 0,1 3 0,-2 6 0,1 4 0,-5 7-388,6 17-902,-22-5-3483,8 0-129,-10-5 0,-12-18-516</inkml:trace>
          <inkml:trace contextRef="#ctx0" brushRef="#br1" timeOffset="148232.4784">14344 13375 14448,'0'-16'4902,"0"16"-129,-5 16-129,5 16-3483,-2-7-645,-2 16-258,-5 4-258,-3-1-258,7 2-387,-8-10-258,13 8 0,-5-15 258,5-1 129,0-10 387,0-18 129,25 13 387,-25-13 387,34-11 129,-22-18 129,13 6-129,-11-18-129,13 8-129,-8-12-129,8 10-386,-2-1-130,3 11 0,1 9 0,-1 14 0,1 9 0,-3 18 0,5 16 0,-10-3-775,20 15-2708,-14-12-1548,3-2 0,4-9-516,5-8 129</inkml:trace>
        </inkml:traceGroup>
        <inkml:traceGroup>
          <inkml:annotationXML>
            <emma:emma xmlns:emma="http://www.w3.org/2003/04/emma" version="1.0">
              <emma:interpretation id="{78EB609D-B027-413D-A793-66F82B7DF57F}" emma:medium="tactile" emma:mode="ink">
                <msink:context xmlns:msink="http://schemas.microsoft.com/ink/2010/main" type="inkWord" rotatedBoundingBox="16754,13604 20532,13385 20624,14980 16846,15198"/>
              </emma:interpretation>
              <emma:one-of disjunction-type="recognition" id="oneOf39">
                <emma:interpretation id="interp195" emma:lang="en-US" emma:confidence="0">
                  <emma:literal>function</emma:literal>
                </emma:interpretation>
                <emma:interpretation id="interp196" emma:lang="en-US" emma:confidence="0">
                  <emma:literal>ferreting</emma:literal>
                </emma:interpretation>
                <emma:interpretation id="interp197" emma:lang="en-US" emma:confidence="0">
                  <emma:literal>frenetic</emma:literal>
                </emma:interpretation>
                <emma:interpretation id="interp198" emma:lang="en-US" emma:confidence="0">
                  <emma:literal>fanatics</emma:literal>
                </emma:interpretation>
                <emma:interpretation id="interp199" emma:lang="en-US" emma:confidence="0">
                  <emma:literal>Frenetic</emma:literal>
                </emma:interpretation>
              </emma:one-of>
            </emma:emma>
          </inkml:annotationXML>
          <inkml:trace contextRef="#ctx0" brushRef="#br1" timeOffset="148753.5082">15495 13311 12384,'34'-14'4902,"-13"12"-387,4 2 129,12 0-3096,-12-7-387,16 7-516,-4-14-129,10 0-129,-5-8 0,8-4-129,0-10-129,3-1 0,-3-9-129,-5-6-129,-1 0-129,-10-3 0,-4 2 129,-14 3-129,-11 4 129,-5 7 129,-7 8-129,-7 14 258,-5 10 0,-1 7 0,-1 21 129,6 16-129,1 13 258,11 19 0,-3 13 0,6 21 130,4 9-517,10 11 0,0 4 0,6 1 0,-1 0 0,-1-6 0,-4-10 0,-3-12 0,-2-15 0,-5-15 0,-3-13 0,-1-20 0,-1-8-259,-15-24-773,16-5-258,-34-13-1032,28-6-2193,-15-15-516,-2-7-258,-2-7 258</inkml:trace>
          <inkml:trace contextRef="#ctx0" brushRef="#br1" timeOffset="148962.5202">15838 13674 6063,'-55'-76'5160,"35"47"-387,6 6 0,9 0-903,14 19-1419,5-12-774,30 16-1032,10 0-258,19 0-387,14 2-129,5-2-387,13 13-774,-9-13-1290,6-4-2064,-6-1-129,-13-8-129,-6-1-516</inkml:trace>
          <inkml:trace contextRef="#ctx0" brushRef="#br1" timeOffset="149336.5416">16815 13112 11223,'-18'-16'4902,"18"16"-387,-5 16 129,5 16-2709,-8-3-1032,8 13-258,0 1-387,-1 5 0,-1 4-387,0-6 0,2 4-258,-2-11 129,2-4-129,2-8 129,9-7 129,-11-20 129,23 7 258,-7-9 129,-4-21 258,8-2-129,-8-16 258,8 4-258,-4-10 0,7 8 0,-5-2-129,3 8-129,1 6 0,1 13-128,0 10-130,2 9 0,-2 19 0,-2 8 0,1 10 0,-3-3-517,4 11-128,-10-20-903,22 11-2709,-12-18-774,2-10 0,4-13-387</inkml:trace>
          <inkml:trace contextRef="#ctx0" brushRef="#br1" timeOffset="149892.5734">17430 13286 10965,'0'-71'5031,"0"46"-129,0 25 0,9-33-2064,11 40-1548,-20-7-387,37 35-387,-16-8-129,6 5-129,-2 4-258,-2-3 0,-2 5-387,-6-10 129,-1 2-129,-7-10 129,2 0-129,-9-20 258,0 0 0,0 0 129,14-16 129,-9-8 0,1-8 129,3 0-129,1-3 129,3 8-129,1 2-129,6 7 129,4 8-129,7 10 129,4 0-129,10 10 129,5 3-129,5-2 129,5-4-129,4-4 0,2-3 129,-4-9-258,-5-14 129,-12-5 0,-10-6 0,-15 2 0,-11 0 0,-9 7 0,-16 7 0,-13 15 0,-5 3 0,1 21 0,2 13 0,5 10-129,8 10 0,7 6 129,11 4-258,0-3 0,22 1-258,3-7 129,15-3-129,1-19-129,13-1-129,-6-24-258,14 0-516,-18-25-1290,10-15-1548,-3-16-129,-11-20-129,0-10-129</inkml:trace>
          <inkml:trace contextRef="#ctx0" brushRef="#br1" timeOffset="150371.6008">18917 12767 11352,'20'-101'5160,"-20"78"-516,0 23 129,0 0-2322,-13 23-903,13 21-774,-7 6-129,7 16-258,0 7 129,2 12-258,7 2 1,0 0-389,1 1-257,-2-7-129,0-1-258,-8-21-387,6 2-387,-12-35-387,6 5-645,-17-31-258,17 0 258,-27-31 129,20 3 129,-14-20 645,3 3 516,-5-5 1290,0 1 1290,10 15 774,-6-11 258,19 28 0,-2-14-129,16 30 258,0-19 0,32 20-903,-6-11-516,16 10-129,-6-7-387,4 7 0,-12-5-129,-1 3-257,-12 1-259,-6 2 0,-23 0 0,23 18 0,-19-2 0,-1 9 0,1 3 0,1 4 0,4 6 0,-4-5-517,8 8-257,-13-19-645,21 11-2838,-21-33-903,5 20-129,-5-20 129</inkml:trace>
          <inkml:trace contextRef="#ctx0" brushRef="#br1" timeOffset="150502.6083">19246 13032 13287,'-3'-114'4773,"3"73"-387,-6 16-903,6 25-4773,0 0-2709,0 0-129,0 0-774,-7 29-516</inkml:trace>
          <inkml:trace contextRef="#ctx0" brushRef="#br1" timeOffset="150741.6219">19757 13101 13545,'0'0'4902,"0"0"-129,0 0-129,-14 29-3612,-10-10-516,10 12-129,-4 1-129,8 2 0,3-2-258,5-2-129,4 2-387,8-16-516,26 12-1677,-4-17-2064,7-7 0,0-6-387,4-16-387</inkml:trace>
          <inkml:trace contextRef="#ctx0" brushRef="#br1" timeOffset="151004.637">19999 13183 7740,'-4'-25'4773,"-21"0"129,25 25-387,-25 0-774,9 0-1935,16 0-903,2 16-387,-2-16-129,25 24-258,-9-10 0,0 0-129,2 2 129,0-3-129,-1-5 129,-17-8 258,32 6 0,-32-6 0,34 0 129,-16-2 0,7 2 0,0 0-257,9 12-259,3 22 0,2 2-904,16 21-3869,0 3-516,-3 1 258,-2-3-774</inkml:trace>
        </inkml:traceGroup>
      </inkml:traceGroup>
    </inkml:traceGroup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41:55.87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2FA4F88-29C9-470E-98C0-662A5D04126C}" emma:medium="tactile" emma:mode="ink">
          <msink:context xmlns:msink="http://schemas.microsoft.com/ink/2010/main" type="writingRegion" rotatedBoundingBox="1074,331 20840,342 20831,15856 1065,15845"/>
        </emma:interpretation>
      </emma:emma>
    </inkml:annotationXML>
    <inkml:traceGroup>
      <inkml:annotationXML>
        <emma:emma xmlns:emma="http://www.w3.org/2003/04/emma" version="1.0">
          <emma:interpretation id="{38666BAC-4B36-41DA-B74F-5C6A2B3C3FFA}" emma:medium="tactile" emma:mode="ink">
            <msink:context xmlns:msink="http://schemas.microsoft.com/ink/2010/main" type="paragraph" rotatedBoundingBox="1074,331 18912,341 18911,1799 1073,1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78A274-7B99-4CFB-9BE7-113DAE4BC0A3}" emma:medium="tactile" emma:mode="ink">
              <msink:context xmlns:msink="http://schemas.microsoft.com/ink/2010/main" type="line" rotatedBoundingBox="1074,331 18912,341 18911,1799 1073,1789"/>
            </emma:interpretation>
          </emma:emma>
        </inkml:annotationXML>
        <inkml:traceGroup>
          <inkml:annotationXML>
            <emma:emma xmlns:emma="http://www.w3.org/2003/04/emma" version="1.0">
              <emma:interpretation id="{CEA7638C-60D2-4136-B71A-81BB45F16C16}" emma:medium="tactile" emma:mode="ink">
                <msink:context xmlns:msink="http://schemas.microsoft.com/ink/2010/main" type="inkWord" rotatedBoundingBox="1074,331 4961,333 4960,1771 1073,1769"/>
              </emma:interpretation>
              <emma:one-of disjunction-type="recognition" id="oneOf0">
                <emma:interpretation id="interp0" emma:lang="en-US" emma:confidence="1">
                  <emma:literal>Don't</emma:literal>
                </emma:interpretation>
                <emma:interpretation id="interp1" emma:lang="en-US" emma:confidence="0">
                  <emma:literal>Don'ts</emma:literal>
                </emma:interpretation>
                <emma:interpretation id="interp2" emma:lang="en-US" emma:confidence="0">
                  <emma:literal>Donut</emma:literal>
                </emma:interpretation>
                <emma:interpretation id="interp3" emma:lang="en-US" emma:confidence="0">
                  <emma:literal>Donat</emma:literal>
                </emma:interpretation>
                <emma:interpretation id="interp4" emma:lang="en-US" emma:confidence="0">
                  <emma:literal>Donuts</emma:literal>
                </emma:interpretation>
              </emma:one-of>
            </emma:emma>
          </inkml:annotationXML>
          <inkml:trace contextRef="#ctx0" brushRef="#br0">1863 367 8256,'-31'-17'4386,"-1"17"387,32 0-516,-25 23-2322,6-7-774,10 12-645,-5 4 0,5 7-387,0 6 129,4 1-258,5 4-129,0-4 258,5 2-129,7-7 129,4-4 0,6-6 258,-3-15-129,10-2 258,-10-14 129,8 0 0,-7-20 0,3 2-129,-7-17 0,3-1 0,-8-10-129,0 0-129,-8-8-129,-3 1-129,0 1 0,-14 3-258,-2 8-258,-13 2-129,8 21-774,-23 0-3612,13 11 129,-4 7-516,5 2-129</inkml:trace>
          <inkml:trace contextRef="#ctx0" brushRef="#br0" timeOffset="548.0314">2458 462 3096,'20'12'4773,"-4"13"-387,-16-25 129,14 34-1290,-1 0-1290,-12-13-258,15 16-516,-12-8-387,8 6-387,-6-3-129,1 2-129,0-5 0,-3-6-129,-1-2 0,-3-21 0,0 16-129,0-16 129,-5-14 0,-2-9-129,0-9 129,5-7 0,-2-6 129,4 1 0,0-4 0,7 8 129,6-1 0,3 11 0,-2 4 0,6 10 0,-4 3 0,7 11 0,-5 2 0,6 7 0,-2 9 129,4 8-129,-2 2-129,2 10 129,-3-1-129,-1 3-129,-6 4-129,-6-4-258,-1 6-387,-9-19-774,7 9-2967,-7-7-258,-1-6-387,1-21 129</inkml:trace>
          <inkml:trace contextRef="#ctx0" brushRef="#br0" timeOffset="846.0484">3245-469 12642,'10'-37'5031,"-10"37"-387,0 0 129,0 0-3741,15 23-387,-14 9-258,8 14-129,-3 9-258,-5 4-258,8 16-903,-11-13-2838,2 4-645,-3-7-387,-1-6-258</inkml:trace>
          <inkml:trace contextRef="#ctx0" brushRef="#br0" timeOffset="1414.0809">3364 431 12642,'0'0'4644,"23"0"-129,-2 0-387,6 2-3612,14 2-774,21 5-903,-1-9-2451,20 0-903,19 0-129,7-2-387</inkml:trace>
          <inkml:trace contextRef="#ctx0" brushRef="#br0" timeOffset="1212.0692">3526-264 11094,'33'-11'4902,"-20"24"-258,-1 10 129,10 25-3354,-21-13-516,16 24 0,-16-4-387,6 9 0,-5 0-387,2 0 129,-1 0 0,-1-5-258,-2-2 129,0-4-258,2-3 129,-2-7-129,0-2-129,0-9-258,0 7-387,-13-20-2322,6 5-1806,-7-5 129,14-19-258,-28 29-258</inkml:trace>
          <inkml:trace contextRef="#ctx0" brushRef="#br0" timeOffset="-480.0275">64 81 5676,'0'-23'5160,"27"-6"-258,-4 19-258,7 6-1419,-1-8-1548,29 12-645,1 0-258,14 3-258,0 6-129,9 9-129,1 3 0,3 8-129,-6 3-129,-6 7 129,-8 5 0,-7 4 0,-6 2 0,-8 4 0,-11 1 129,-8 0-258,-10-2 258,-7-1-129,-9-4 0,-2 0 0,-17-6-129,-10 1 129,-6-5 0,-10-5-129,-6-2 0,-11-3 129,-6-5-129,-10-7 0,-4-5 0,-7-6 0,-4-5 0,1 0 0,5-7 0,5-4 0,11-8 0,12 1 0,13 0 0,14-1-129,12 3 0,20 16-129,-7-23-258,7 7-387,20 19-1161,-3-3-2838,5 4 0,5 3-258,3 2-387</inkml:trace>
          <inkml:trace contextRef="#ctx0" brushRef="#br0" timeOffset="-1004.0574">463 186 6966,'10'-34'5031,"-1"6"0,-9 28-387,0 0-1290,-3-20-1677,3 20-516,0 12-387,3 10-258,-3 3-129,6 9 0,-5 5 129,8 10-258,-2 5 129,0 5-258,-1-3 129,3 3-129,-4-2 129,2-2-258,0-5 0,-3-7 0,1-8-129,-1-8 0,1-2-129,-5-25 0,5 27-387,-5-27-387,0 0-1677,0 0-2451,0-13 258,-10-10-516,-3-4-387</inkml:trace>
        </inkml:traceGroup>
        <inkml:traceGroup>
          <inkml:annotationXML>
            <emma:emma xmlns:emma="http://www.w3.org/2003/04/emma" version="1.0">
              <emma:interpretation id="{8EB25C77-A332-4AE9-B1F5-8341FE2C436A}" emma:medium="tactile" emma:mode="ink">
                <msink:context xmlns:msink="http://schemas.microsoft.com/ink/2010/main" type="inkWord" rotatedBoundingBox="6306,618 9089,620 9088,1652 6305,1650"/>
              </emma:interpretation>
              <emma:one-of disjunction-type="recognition" id="oneOf1">
                <emma:interpretation id="interp5" emma:lang="en-US" emma:confidence="0">
                  <emma:literal>(are</emma:literal>
                </emma:interpretation>
                <emma:interpretation id="interp6" emma:lang="en-US" emma:confidence="0">
                  <emma:literal>Care</emma:literal>
                </emma:interpretation>
                <emma:interpretation id="interp7" emma:lang="en-US" emma:confidence="0">
                  <emma:literal>care</emma:literal>
                </emma:interpretation>
                <emma:interpretation id="interp8" emma:lang="en-US" emma:confidence="0">
                  <emma:literal>[are</emma:literal>
                </emma:interpretation>
                <emma:interpretation id="interp9" emma:lang="en-US" emma:confidence="0">
                  <emma:literal>Case</emma:literal>
                </emma:interpretation>
              </emma:one-of>
            </emma:emma>
          </inkml:annotationXML>
          <inkml:trace contextRef="#ctx0" brushRef="#br0" timeOffset="2068.1183">5648-58 6966,'0'-73'4773,"-9"39"0,-5 8-387,-9 19-1548,-13-15-1032,15 24-645,-19 2-129,8 26-258,-10 4-258,3 17-129,-2 6-129,5 11 0,2 3 0,9 5-258,8-1 129,10-2-258,7-4 129,10-3-129,13-4 0,8-8-129,8-3 129,2-8-129,10-4-129,-1-8 0,10-1-258,-8-18-258,17 18-774,-17-30-1419,8 4-1419,6-4-258,-2 0-129,0-9-258</inkml:trace>
          <inkml:trace contextRef="#ctx0" brushRef="#br0" timeOffset="3139.1796">6503 422 6966,'6'-40'4902,"-17"20"-258,-10-1-387,-6-6-1548,4 20-1161,-14-9-645,6 16-129,-10-2-258,8 6-129,-3 12 0,6 7-258,0 5 0,5 6 0,3 3 0,6 4-129,4 2 129,6-2-129,5 0-129,1-6 129,7-1-129,5-7 129,2-6-129,4-8 129,2-8-129,3-5 258,-2-7 0,4-9 0,-3-9 129,4-2 0,-4-7 0,-1 2 0,-2-3 0,-3 5 0,-3-1-129,-1 6 0,-4 4 0,-8 21-129,8-23 0,-8 23-129,0 0 0,0 0 0,18 12 129,-9 4-129,2 2 258,1 2-129,4 1 0,0 0 129,-2-3-129,2-2 129,-16-16 0,31 18 129,-31-18-129,30 0 129,-14 0-129,0-11 0,0-5 129,0-3-129,0-6 0,0 0 0,-4-7-129,3 2 0,-6-2-129,-2 0 129,-4 3-258,-3 1 129,0 6-258,-3 3 0,3 19-129,-20-20 129,20 20 129,-21-1-129,21 1 0,-22 5 129,22-5 129,-14 16 0,14-16 0,-2 16 129,2-16 0,0 0 0,20 5 129,0-5 0,1 0 129,6-3 0,-1-8 129,6 4-129,-5-4 129,3 6-129,-5 0 129,-2 3-129,-3-2 0,-2 4-129,-18 0 0,28 23 0,-19-3 129,0 3-129,-2 5 0,-2 5-258,-3 4 129,-2-3-516,0 7 129,-3-13-645,3 20-2193,-2-18-1935,-2-3 129,2-6-387,2-21-387</inkml:trace>
          <inkml:trace contextRef="#ctx0" brushRef="#br0" timeOffset="3515.2011">7503 458 11223,'34'-21'5160,"-16"15"-516,1-1 258,4 7-2967,-7-7-1032,16 4-129,-5-10-387,3 2 0,-3-6-258,-2 1 0,-7-6-258,-4 1 258,-11-2-258,-3 0 129,-14 1-129,-11 5 129,-5 6-129,-7 4 129,-1 7-129,-1 3 0,2 15 0,5 7 129,5 9 0,9 3-129,11 6 258,7 0-258,14 1 129,13-3-258,14 0-129,5-14-516,27 12-1548,0-20-2193,7-5-258,4-6 0,8-8-774</inkml:trace>
        </inkml:traceGroup>
        <inkml:traceGroup>
          <inkml:annotationXML>
            <emma:emma xmlns:emma="http://www.w3.org/2003/04/emma" version="1.0">
              <emma:interpretation id="{F0D53B6F-F045-4DC9-9126-A89D3B662CD3}" emma:medium="tactile" emma:mode="ink">
                <msink:context xmlns:msink="http://schemas.microsoft.com/ink/2010/main" type="inkWord" rotatedBoundingBox="10203,408 18912,413 18911,1799 10202,1794"/>
              </emma:interpretation>
              <emma:one-of disjunction-type="recognition" id="oneOf2">
                <emma:interpretation id="interp10" emma:lang="en-US" emma:confidence="0">
                  <emma:literal>Conditions</emma:literal>
                </emma:interpretation>
                <emma:interpretation id="interp11" emma:lang="en-US" emma:confidence="0">
                  <emma:literal>Conditions _</emma:literal>
                </emma:interpretation>
                <emma:interpretation id="interp12" emma:lang="en-US" emma:confidence="0">
                  <emma:literal>Conditions -</emma:literal>
                </emma:interpretation>
                <emma:interpretation id="interp13" emma:lang="en-US" emma:confidence="0">
                  <emma:literal>Conditions.</emma:literal>
                </emma:interpretation>
                <emma:interpretation id="interp14" emma:lang="en-US" emma:confidence="0">
                  <emma:literal>Conditions =</emma:literal>
                </emma:interpretation>
              </emma:one-of>
            </emma:emma>
          </inkml:annotationXML>
          <inkml:trace contextRef="#ctx0" brushRef="#br0" timeOffset="4824.2759">10591 298 12900,'43'0'4902,"-43"0"-129,14 23 0,0 2-3483,-14-7-516,11 12-258,-8-2 0,3 3-516,-1 4-129,-3-6-387,3 1 0,-5-9 0,4 2-129,-4-23 258,0 0 129,0 0 129,0 0 258,5-23 129,-3-12 387,10 1 129,-6-11-258,13 10 129,-5-2-258,10 8 129,-1 4-387,3 14 258,3 8-258,3 8-129,-2 13 258,-1 11-516,-1 4 258,-3 3-516,3 8 0,-8-8-645,15 17-1290,-8-19-2580,7 0 129,2-9-258,8-6-129</inkml:trace>
          <inkml:trace contextRef="#ctx0" brushRef="#br0" timeOffset="5543.3171">11840 490 12642,'-18'-64'5031,"-11"39"-645,-8 6 258,-14-3-3354,15 22-516,-10 0-258,10 13-387,-1 6 129,8 11-258,8 2 129,7 8-129,8-1 0,6 2 0,4 0 0,12-4 0,7-3 0,4-8 129,3-10 0,4-7 0,-2-9 129,5-16-129,-3-14 129,-2-9 0,-5-14 129,-4-10-129,-7-10-129,-6-7 0,-8-9 0,-2-5-129,-10-2 0,-10 4 129,-3 8-258,-4 7 0,-1 17 258,-1 15-129,3 21 0,1 24 0,3 12 129,10 29-129,5 12 0,7 17 129,7 6-129,12 8 129,6 3-258,4-3 129,5-3 0,-1-8-129,3-7 129,0-9-129,-4-11 129,-4-10-258,2-9 258,-1-13 0,3-9 0,-4-7 0,-1-15 0,-2-10 0,-2-3 0,-2-10 129,-1 1 0,-4 2 0,-5 1-129,-3 10 129,0 8-129,-8 18 0,0 0-129,17 9 0,-10 16 129,1 7-129,0 5 129,3 4-129,2 0 129,-3-5-129,1-4 129,0-8-129,-4-2 0,-7-22 0,12 19-258,-12-19-129,0 0-774,0-25-3096,0 1-516,0-8-129,-2-8 129</inkml:trace>
          <inkml:trace contextRef="#ctx0" brushRef="#br0" timeOffset="6272.3588">12494-293 13029,'36'-73'4902,"-24"47"-387,-3 10 258,-5-2-2838,-4 18-1032,12 23 0,1 22-129,-10 8-258,10 20 1,-3 9-517,5 14 0,-1 7 0,-2 9 0,2-4 0,1 1 0,1-6 0,3-3 0,1-6 0,1-10 0,2-11 0,-3-17 0,1-9-259,-7-24-128,-14-23 0,0 0-129,6-29 0,-19-17-129,-6-2 0,-11-12 129,-1 1 129,-4 0 0,6 9 258,3 4 0,4 9 387,15 10-129,4 4 258,11 9 258,17 0-258,22 5 0,8-4 0,16 3 0,4-3-258,3 1 258,-3-3-258,-4 7 129,-13-3-258,-13 4 258,-17 3-258,-8 4 258,-20 0 0,11 30-258,-11-3 129,0 9-258,0 5 0,0 3-129,3 4 0,-3-5-387,7 1 129,-3-12-129,5 2-129,-9-34-645,12 25-516,-12-34-645,0 9 0,0-46 516,2 14 387,-4-23 645,2-6 387,-2-3 1290,-8-14 774,10 16 774,-11-11-129,11 19-129,-14-1-516,10 16-903,-3 16-903,-2 5-1935,9 18-1419,0 0-645,0 21 0,11 10-645</inkml:trace>
          <inkml:trace contextRef="#ctx0" brushRef="#br0" timeOffset="7260.4153">13889 390 11739,'-50'-5'4773,"20"5"-258,0 7-129,-8-1-2709,19 20-645,-12-6 0,14 10-645,-5-2 129,10 8-387,-1-6 129,10 4 0,3-4-129,0-1-129,7-6 129,5-5 0,4-6-129,0-8-258,8-4 0,-5-13-258,10-3-387,-12-23-387,19 14-387,-20-23 129,18 18-387,-25-15 903,8 13 258,-11 2 774,-3 5 258,-3 25 774,0-26 516,0 26 129,0 0 0,0 16-387,0-16 0,7 35-645,2-15 129,13 10-387,-5-2 129,10 3-387,-6-3 0,1-3-258,-1 0 0,-5-7-129,0 0 129,-16-18-129,20 14 0,-20-14 129,0 0 0,23-27 129,-14 2 129,5-1 0,-3-8 129,5 2-129,-4 1 129,2 7-129,-1 2-129,-13 22 129,26-14-129,-10 14 0,0 12 0,4 8 0,1 5 0,6 0 0,5 3-129,2-5 129,9-5 0,5-9-129,5-7 0,9-7 0,2-13 129,2-9-129,2-7 129,-8-3 0,-10 0 0,-11-3 258,-12 3-258,-13 9 258,-12 4-258,-6 8 258,-15 9-387,-8 7 258,-3 0-129,3 15 0,0 4 0,4 6-129,7 0 129,9 5-258,7-1 387,11 3-387,14 0 258,10 1-129,10 1 129,6 2 0,4-4 129,1 0-129,-5 0 129,-5-2 129,-8-3-129,-8-4 0,-12-5 129,-7 0 1,-11-18-259,-9 24 0,-15-18 0,-8-4 0,-7-2 0,-10 0 0,-5 0 0,-10-6-517,13 8-1676,-10-7-2580,13-4-387,2-2-129,16-1-129</inkml:trace>
          <inkml:trace contextRef="#ctx0" brushRef="#br0" timeOffset="4423.253">9714-211 10836,'-32'-108'4902,"4"63"-258,-8 8 0,-3 26-2580,-15-7-645,15 25-387,-12 18-387,3 23-258,-2 11 0,2 18-129,0 6-129,11 6 0,3 4-129,11-4 0,10-4 0,8-5-129,5-9 129,18-7-129,14-7 129,10-11-129,13-10 129,11-11 0,9-11-129,7-14 129,1 0 129,1-21-129,-2-8 129,-9-6 129,-11-6-387,-10-4 258,-15 1-129,-12 3 129,-11 2-129,-9 9 0,-5 6 0,0 24-129,-14-12 129,-2 17 0,0 17-129,2 6 0,0 8 129,1 3-258,6 2 258,4 0-129,3-2 129,1-4 0,10-6 0,5-6 129,0-7 0,5-7 129,3-9 0,0 0 0,-2-13 129,3-6-129,-8-11 1,5-2-259,-6-9 0,-4 0 0,-5-7 0,-1 2 0,-6-1 0,0 5 0,-6 1 0,-8 7 0,0 9 0,-7 7 0,1 11 0,-8 5-259,8 15-902,-17-4-2838,17 19-1032,-3-3-129,9 5-129,5-3-516</inkml:trace>
          <inkml:trace contextRef="#ctx0" brushRef="#br0" timeOffset="7559.4324">15950 483 14835,'41'0'5031,"-41"0"0,45-2-387,-10-7-3612,40 9-258,19-5-129,29 3-258,19-1 1,27 3-388,20 0 0,5 0 0,-9 3 0,-18 6 0,-26-4 0,-29 1 0,-23-1 0,-36-5-646,-19 14-2708,-34-14-1548,-14 0-129,-22-7-387,-5-11-129</inkml:trace>
        </inkml:traceGroup>
      </inkml:traceGroup>
    </inkml:traceGroup>
    <inkml:traceGroup>
      <inkml:annotationXML>
        <emma:emma xmlns:emma="http://www.w3.org/2003/04/emma" version="1.0">
          <emma:interpretation id="{26BC52D0-092C-4A29-B4E2-AA7638670A48}" emma:medium="tactile" emma:mode="ink">
            <msink:context xmlns:msink="http://schemas.microsoft.com/ink/2010/main" type="paragraph" rotatedBoundingBox="2014,2492 18001,2440 18009,4695 2021,47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BC64854-BD14-4512-880A-5A2F7940B4D5}" emma:medium="tactile" emma:mode="ink">
              <msink:context xmlns:msink="http://schemas.microsoft.com/ink/2010/main" type="line" rotatedBoundingBox="2014,2492 18001,2440 18009,4695 2021,4748"/>
            </emma:interpretation>
          </emma:emma>
        </inkml:annotationXML>
        <inkml:traceGroup>
          <inkml:annotationXML>
            <emma:emma xmlns:emma="http://www.w3.org/2003/04/emma" version="1.0">
              <emma:interpretation id="{4793BB08-6F39-4485-955E-0AE3677ACB85}" emma:medium="tactile" emma:mode="ink">
                <msink:context xmlns:msink="http://schemas.microsoft.com/ink/2010/main" type="inkWord" rotatedBoundingBox="2016,2994 3924,2988 3927,4040 2019,4047"/>
              </emma:interpretation>
              <emma:one-of disjunction-type="recognition" id="oneOf3">
                <emma:interpretation id="interp15" emma:lang="en-US" emma:confidence="0">
                  <emma:literal>¥</emma:literal>
                </emma:interpretation>
                <emma:interpretation id="interp16" emma:lang="en-US" emma:confidence="1">
                  <emma:literal>F =</emma:literal>
                </emma:interpretation>
                <emma:interpretation id="interp17" emma:lang="en-US" emma:confidence="0">
                  <emma:literal>F</emma:literal>
                </emma:interpretation>
                <emma:interpretation id="interp18" emma:lang="en-US" emma:confidence="0">
                  <emma:literal>K</emma:literal>
                </emma:interpretation>
                <emma:interpretation id="interp19" emma:lang="en-US" emma:confidence="0">
                  <emma:literal>+</emma:literal>
                </emma:interpretation>
              </emma:one-of>
            </emma:emma>
          </inkml:annotationXML>
          <inkml:trace contextRef="#ctx0" brushRef="#br1" timeOffset="885936.4055">978 2376 5031,'-19'-16'5160,"19"16"-387,0 0 129,-13-16-1032,13 16-1032,0 0-1032,0 0-516,0 0-516,0 0-258,0 0-129,-3 23-129,3 5 0,2 13-129,-1 5 258,5 13-129,-3 5-128,-1 5-130,-2 1 0,0-1 0,0-3 0,-2 0 0,1-6 0,-1-8 0,2-6 0,0-12 0,0-4 0,0-10 0,0-20 0,0 21 0,0-21 0,0 0 0,0 0-517,0-20-128,0 20-258,-2-49-903,6 24-1806,-1-16-1290,1-5 129,6-1-129,-1-4-516</inkml:trace>
          <inkml:trace contextRef="#ctx0" brushRef="#br1" timeOffset="886532.4396">964 2678 14061,'-10'16'5031,"10"-16"-258,0 0 129,16 5-2709,-16-5-1161,35 0-257,-10-1-775,12-1 0,4-2 0,11-1 0,5 0 0,9-6 0,10 6 0,-3-13-1162,18 11-3740,-15-4-258,3 2 0,-8 0-387</inkml:trace>
          <inkml:trace contextRef="#ctx0" brushRef="#br1" timeOffset="886237.4227">1016 2370 9933,'10'-44'4902,"-4"28"-129,-6 16-258,0 0-1806,7-32-1161,-7 32-645,20-14-129,-4 12-258,-16 2-129,40-14 0,-8 3-129,15 0-129,11-1 0,12-3 0,6 3-129,3-2-129,1 5-258,-8-2-129,0 11-645,-31 0-3483,-6 6-258,-35-6-258,13 28-129</inkml:trace>
          <inkml:trace contextRef="#ctx0" brushRef="#br1" timeOffset="886775.4535">2138 2628 14835,'46'-14'5031,"-21"9"-129,7-3-258,-7 0-3741,23 2-516,0 1-258,2 0-387,5 5-516,-23-9-1677,2 9-2322,-13 0 0,-21 0-258,0 0 0</inkml:trace>
          <inkml:trace contextRef="#ctx0" brushRef="#br1" timeOffset="886969.4646">2220 2749 8385,'-57'32'4902,"41"-19"0,16-13 129,0 26-903,0-26-1806,25 9-774,0-9-387,21 0-773,6-3-388,14-4 0,10-1 0,-1-11-904,12 8-3869,-3 0-387,1 4 0,-1 2-516</inkml:trace>
        </inkml:traceGroup>
        <inkml:traceGroup>
          <inkml:annotationXML>
            <emma:emma xmlns:emma="http://www.w3.org/2003/04/emma" version="1.0">
              <emma:interpretation id="{C001A33D-8E38-4ED5-8521-2965BCF94991}" emma:medium="tactile" emma:mode="ink">
                <msink:context xmlns:msink="http://schemas.microsoft.com/ink/2010/main" type="inkWord" rotatedBoundingBox="5178,2623 9129,2611 9136,4718 5185,4731"/>
              </emma:interpretation>
              <emma:one-of disjunction-type="recognition" id="oneOf4">
                <emma:interpretation id="interp20" emma:lang="en-US" emma:confidence="0">
                  <emma:literal>241,</emma:literal>
                </emma:interpretation>
                <emma:interpretation id="interp21" emma:lang="en-US" emma:confidence="0">
                  <emma:literal>I (1,</emma:literal>
                </emma:interpretation>
                <emma:interpretation id="interp22" emma:lang="en-US" emma:confidence="0">
                  <emma:literal>L (1,</emma:literal>
                </emma:interpretation>
                <emma:interpretation id="interp23" emma:lang="en-US" emma:confidence="0">
                  <emma:literal>Ell,</emma:literal>
                </emma:interpretation>
                <emma:interpretation id="interp24" emma:lang="en-US" emma:confidence="0">
                  <emma:literal>z (1,</emma:literal>
                </emma:interpretation>
              </emma:one-of>
            </emma:emma>
          </inkml:annotationXML>
          <inkml:trace contextRef="#ctx0" brushRef="#br1" timeOffset="889632.6169">4154 2328 8127,'-27'-18'4515,"6"-7"258,21 25-516,0 0-1935,0-30-516,16 30-645,-16 0-387,32 0-129,-9 0-129,18 0-129,7 0 129,19 0-258,15-9 129,25-4 0,12-5-129,13-3-129,5-2 0,-2 0 0,-9 3-258,-14 6 129,-16 5-258,-28 6-129,-20 3-258,-32 0-774,-2 19-2451,-23-3-1032,-18 2 0,-13 0-387,-8-4 0</inkml:trace>
          <inkml:trace contextRef="#ctx0" brushRef="#br1" timeOffset="890309.6557">4344 2283 8514,'-16'0'4902,"16"0"-258,0 0-129,0 0-1161,25 27-1935,-25-27-645,44 44 129,-13-17-387,13 8 0,4 3-258,12 3 0,6 0 258,13 1-258,2 1 0,5 2 0,-3-3 0,-1 3-129,-7-6 129,-9 4-129,-9-8-129,-13-1 0,-12 0 130,-9-2-130,-10 0 0,-10 3 0,-5 1 0,-15-1 0,-10 5 0,-9 4 0,-8-1 0,-11 3 0,-11 0 0,-10 0 0,-3 1 0,-3-1 0,1-2 0,-1 1 0,5-2 0,4-4 0,13-4 0,8-3 0,8-3 0,8-4 0,10-4 0,8-3 0,18-18 0,-6 27 0,6-27 0,34 17 0,7-13 0,20-2 0,17-2 0,22 0 0,10-7 0,13-1 0,5 1 0,1 4 0,-2-1 0,-8 4 0,-11 0 0,-13 2 0,-10 5 0,-14-5 0,2 9 0,-27-11-4000,10 0-1160,-12-4-258,-5-5-129</inkml:trace>
          <inkml:trace contextRef="#ctx0" brushRef="#br1" timeOffset="890776.6824">6984 1926 11610,'-20'-93'5031,"-1"65"-387,-6 6 258,-1 19-2709,-12-1-1032,12 20-387,-11 13-258,5 24 0,-9 11-258,4 18 129,-2 10-258,2 11 0,2 10 129,3 8-129,6 5 1,8 5-130,9 5 0,11-1 0,6-2 0,17-1 0,12-8 0,12-10 0,10-16 0,8-14 0,8-17 0,7-15 0,4-9 0,-2-17 0,3-3 0,-17-19-1291,12 1-2966,-23-7-774,-11-12 129,-12-7-387,-13-9-387</inkml:trace>
          <inkml:trace contextRef="#ctx0" brushRef="#br1" timeOffset="891128.7024">7510 2438 10449,'0'-43'4902,"0"27"129,0 16-129,0-18-1935,0 18-1419,0 0-516,0 0-258,-11 9-129,10 14-258,1 13-257,0 8-130,3 12 0,4 6 0,2 7 0,4 6 0,-3-2 0,5 5-388,-15-17-1676,7 8-2709,-4-9-258,-1-3-258,0-10-129</inkml:trace>
          <inkml:trace contextRef="#ctx0" brushRef="#br1" timeOffset="891354.7154">8038 3101 13287,'22'27'4773,"-22"3"-258,0 4 129,-18-2-3096,13 20-774,-11-4-774,-4-4-1806,-1 4-2580,1-2-129,-1-5-258,-1-2-387</inkml:trace>
        </inkml:traceGroup>
        <inkml:traceGroup>
          <inkml:annotationXML>
            <emma:emma xmlns:emma="http://www.w3.org/2003/04/emma" version="1.0">
              <emma:interpretation id="{E05C645F-CA54-4BAB-AC3E-3B0B5B125CE1}" emma:medium="tactile" emma:mode="ink">
                <msink:context xmlns:msink="http://schemas.microsoft.com/ink/2010/main" type="inkWord" rotatedBoundingBox="9871,2466 18001,2440 18009,4695 9878,4722"/>
              </emma:interpretation>
              <emma:one-of disjunction-type="recognition" id="oneOf5">
                <emma:interpretation id="interp25" emma:lang="en-US" emma:confidence="0">
                  <emma:literal>3,7,11,15)</emma:literal>
                </emma:interpretation>
                <emma:interpretation id="interp26" emma:lang="en-US" emma:confidence="0">
                  <emma:literal>3, 7,11,15)</emma:literal>
                </emma:interpretation>
                <emma:interpretation id="interp27" emma:lang="en-US" emma:confidence="0">
                  <emma:literal>3.7, 11,15)</emma:literal>
                </emma:interpretation>
                <emma:interpretation id="interp28" emma:lang="en-US" emma:confidence="0">
                  <emma:literal>3,7,11, 15)</emma:literal>
                </emma:interpretation>
                <emma:interpretation id="interp29" emma:lang="en-US" emma:confidence="0">
                  <emma:literal>3, 7,1l,15)</emma:literal>
                </emma:interpretation>
              </emma:one-of>
            </emma:emma>
          </inkml:annotationXML>
          <inkml:trace contextRef="#ctx0" brushRef="#br1" timeOffset="892140.7604">8814 2632 12900,'30'-68'4902,"-7"36"-516,4 0 516,-6-7-2967,24 21-774,-6-3-387,9 15-258,-7 5-129,2 6 0,-10 15-258,-2 10 0,-12 5 0,-12 6-129,-7 4 0,-10-2-258,-10-1 129,-7-6-258,3-1 129,-5-12-129,8 1 129,1-12 0,20-12 129,0 0 0,0 0 258,0 0-129,9 0 258,16 0-129,3-2 129,10 2 0,1 4-129,7 15 129,0 5-129,2 6 129,-3 9-129,-4 5 0,-9 3 0,-7 4 1,-13 1-130,-12-1 0,-9-4 0,-17-3 0,-14-5 0,-6-3 0,-11-6 0,-3-3 0,-1-13 0,4-2 0,-1-6 0,6-6 0,4 0 0,7-7 0,4-6 0,7-6 0,5 3 0,2-6-130,23 22-1160,-27-21-3483,27 21-258,-4-20 129,4 20-516</inkml:trace>
          <inkml:trace contextRef="#ctx0" brushRef="#br1" timeOffset="892420.7764">10198 3229 16770,'23'-1'4902,"-23"1"129,5 21-258,-5 9-3870,-3-1-515,-4 10-388,-6 4 0,-6-1 0,3 10-130,-18-15-3611,7 4-1161,-5-4-129,2-6-258,1-6-129</inkml:trace>
          <inkml:trace contextRef="#ctx0" brushRef="#br1" timeOffset="893020.8107">10641 2386 8514,'0'0'4257,"14"-16"129,-14 16-516,0 0-1677,25 0-387,-25 0-516,55 0-258,-14-2-129,25 2-258,3-3-258,15 1 0,-1-7 0,5 6-129,-12-6 0,-7 7 0,-15-5 129,-12 7 0,-18-2 0,-24 2-129,0 0 129,3 16-257,-12-2-130,-10 9 0,-4 9 0,-4 8 0,-3 6 0,-1 13 0,1 3 0,-2 11 0,4 5 0,1 6 0,2-3 0,6 3 0,3-4 0,1-7 0,6-5 0,0-11 0,4-8 0,-2-11 0,5-4 0,-5-17 0,7 5 0,0-22-1420,0 0-3353,0 0-387,-11-18 258,6-7-516</inkml:trace>
          <inkml:trace contextRef="#ctx0" brushRef="#br1" timeOffset="893241.8234">10764 2881 11352,'-16'-13'5160,"12"-3"-258,18 16 129,16-9-903,26 11-2838,-5-2-386,24 2-904,3-2 0,11 0 0,4-5 0,-3-6 0,12 11-2323,-22-9-2321,-14 0-645,-22 2 0,-17-5-516</inkml:trace>
          <inkml:trace contextRef="#ctx0" brushRef="#br1" timeOffset="895319.9422">12242 3192 15093,'3'-16'4902,"-1"-5"-129,-2 21-258,0 0-3096,0 0-645,-21 17-258,8 16-129,-6 2-387,-4 8 0,-2 5-387,-7-2-387,12 11-1161,-12-13-2709,5-6-129,2-6-258,4-11-129</inkml:trace>
          <inkml:trace contextRef="#ctx0" brushRef="#br1" timeOffset="895647.961">12973 2400 10965,'10'-46'4902,"-10"46"0,0-19-129,0 19-1032,-5 14-2322,5 11-645,0 1-129,0 15-129,0 2-386,2 10-130,0 4 0,-2 4 0,3 1 0,-3-5-130,4 7-644,-6-18-774,6 11-1806,-4-16-1548,0-9 0,0-10-129,0-22-129</inkml:trace>
          <inkml:trace contextRef="#ctx0" brushRef="#br1" timeOffset="895928.977">13366 2513 10836,'50'-107'4773,"-33"66"129,-4 7-129,-2 18-2064,-11-11-1032,0 27-516,0 0-258,17-1-129,-17 1-515,4 39-259,-2-4 0,3 13 0,-3 9 0,3 9 0,-1 5 0,-1 0 0,1 6 0,-2-4 0,5 9 0,-7-20-1549,0 11-3224,2-11-387,3-5 0,0-11-129</inkml:trace>
          <inkml:trace contextRef="#ctx0" brushRef="#br1" timeOffset="896146.9895">14099 3027 15867,'46'-45'5031,"-46"45"0,11-18-129,-11 33-3096,0-15-1676,-11 46-130,-3-7 0,-2 11 0,-6 10 0,-6 3 0,7 17-775,-11-18-4127,-2 0-129,-5-10-129,3-8-387</inkml:trace>
          <inkml:trace contextRef="#ctx0" brushRef="#br1" timeOffset="896497.0096">14860 2296 15222,'23'-20'5031,"-23"20"-129,27 14-258,-27 9-3612,12 20-258,-6 3-129,4 11-128,-4 4-517,-1 3 0,-3 0 0,0-2 0,-1 2 0,-1-11-130,0 6-644,-5-25-1032,5 9-2967,0-11-129,0-9-258,0-23 129</inkml:trace>
          <inkml:trace contextRef="#ctx0" brushRef="#br1" timeOffset="896941.035">15340 2539 13416,'4'-23'4515,"7"4"129,-11 19 129,16 5-3096,-16-5-774,16 30-258,-11-10-129,7 6 0,-5 3 0,2-1-258,-5 3-129,-1-7-129,-1 1 0,-2-7-129,0 0 129,0-18-129,0 0 129,0 0-129,25 7 258,-9-9 0,2-10 0,3 1 130,1-3-259,3 5 0,-4 0 0,2 9 0,-3 0 0,-3 14 0,1 8 0,-4 8 0,-3 4 0,-2 7 0,-2 0 0,-5-2 0,-2 2 0,-2-9 0,-7 1 0,-10-17-904,6 18-1547,-12-27-2322,-3-1-258,-4-6 0,0-11-258</inkml:trace>
          <inkml:trace contextRef="#ctx0" brushRef="#br1" timeOffset="897173.0482">15173 2509 9546,'45'-43'4773,"1"29"-387,11 3 0,-7-6-2064,26 15-774,-17-12-387,10 8-516,-10-1-258,-2 2-258,-7 1-258,-13-5-645,4 9-1161,-16 0-2580,-7 0 129,-18 0-516,19-7 129</inkml:trace>
          <inkml:trace contextRef="#ctx0" brushRef="#br1" timeOffset="897529.0686">15995 1607 14190,'108'-3'4902,"-36"4"-258,4 12 129,20 17-3354,-11-1-516,13 20-258,-11 10-129,-1 21 0,-19 11-257,-8 14-259,-14 10 0,-13 12 0,-13 8 0,-13 11 0,-6 3 0,-16-5 0,-11-1 0,-9-10 0,-10-1 0,-14-15 0,-3 6-517,-19-29-4256,-3-9-258,-11-6 0,-5-3-387</inkml:trace>
        </inkml:traceGroup>
      </inkml:traceGroup>
    </inkml:traceGroup>
    <inkml:traceGroup>
      <inkml:annotationXML>
        <emma:emma xmlns:emma="http://www.w3.org/2003/04/emma" version="1.0">
          <emma:interpretation id="{E92692EE-92AD-4F50-A791-8D25E794A4C8}" emma:medium="tactile" emma:mode="ink">
            <msink:context xmlns:msink="http://schemas.microsoft.com/ink/2010/main" type="paragraph" rotatedBoundingBox="2541,5343 14776,4991 14847,7448 2612,78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A3FEDF8-5715-4D5A-8642-10DCB05BC45A}" emma:medium="tactile" emma:mode="ink">
              <msink:context xmlns:msink="http://schemas.microsoft.com/ink/2010/main" type="line" rotatedBoundingBox="2541,5343 14776,4991 14847,7448 2612,7800"/>
            </emma:interpretation>
          </emma:emma>
        </inkml:annotationXML>
        <inkml:traceGroup>
          <inkml:annotationXML>
            <emma:emma xmlns:emma="http://www.w3.org/2003/04/emma" version="1.0">
              <emma:interpretation id="{A5FCB6B7-0C16-4F0A-8D38-39BD301F768D}" emma:medium="tactile" emma:mode="ink">
                <msink:context xmlns:msink="http://schemas.microsoft.com/ink/2010/main" type="inkWord" rotatedBoundingBox="2556,5874 4912,5806 4944,6911 2588,6979"/>
              </emma:interpretation>
              <emma:one-of disjunction-type="recognition" id="oneOf6">
                <emma:interpretation id="interp30" emma:lang="en-US" emma:confidence="0">
                  <emma:literal>d.</emma:literal>
                </emma:interpretation>
                <emma:interpretation id="interp31" emma:lang="en-US" emma:confidence="0">
                  <emma:literal>do</emma:literal>
                </emma:interpretation>
                <emma:interpretation id="interp32" emma:lang="en-US" emma:confidence="0">
                  <emma:literal>de</emma:literal>
                </emma:interpretation>
                <emma:interpretation id="interp33" emma:lang="en-US" emma:confidence="0">
                  <emma:literal>as</emma:literal>
                </emma:interpretation>
                <emma:interpretation id="interp34" emma:lang="en-US" emma:confidence="0">
                  <emma:literal>du</emma:literal>
                </emma:interpretation>
              </emma:one-of>
            </emma:emma>
          </inkml:annotationXML>
          <inkml:trace contextRef="#ctx0" brushRef="#br1" timeOffset="900478.2373">2956 5955 13803,'0'17'4902,"15"-11"-258,24-1-258,25 2-3225,-2-7-645,20-2-903,28 2-1677,11-5-2580,7-7 258,16 1-645,2-3 129</inkml:trace>
          <inkml:trace contextRef="#ctx0" brushRef="#br1" timeOffset="900056.2131">1870 5722 9159,'17'-40'4902,"-11"23"-258,-6-10-258,-16-7-1806,5 18-903,-19-12-387,8 12-516,-13-6-129,3 13-387,-2 6 0,2 3 0,0 18-129,4 10-129,4 9 0,1 6 129,6 9-258,-1 1 129,4 0 0,5 1 0,3-4-129,6-6 129,0-7 129,9-3-129,5-7 0,6-7 129,-2-10 129,7-3 0,-4-7 129,8-3 0,-6-15-129,5-5-128,-1-11-130,3-9 0,0-10 0,2-13 0,-3-12 0,-3-9 0,-2-6 0,-7-1 0,-4 0 0,-8 8 0,-5 6 0,0 16 0,-11 13 0,1 17 0,-3 7 0,13 27 0,-17-25 0,17 25 0,0 0 0,0 0 0,-9 30 0,9 3 0,1 11 0,8 20 0,2 11 0,0 8 0,1 4 0,4 4 0,0-2 0,2-3 0,0-6 0,-2-16 0,1-7 0,-1-8 0,2-2 0,-5-15 0,6 5 0,-13-17-4387,11-3-902,1-10 0,7-1-129</inkml:trace>
        </inkml:traceGroup>
        <inkml:traceGroup>
          <inkml:annotationXML>
            <emma:emma xmlns:emma="http://www.w3.org/2003/04/emma" version="1.0">
              <emma:interpretation id="{2F9C762F-788C-41AB-B867-607757B00919}" emma:medium="tactile" emma:mode="ink">
                <msink:context xmlns:msink="http://schemas.microsoft.com/ink/2010/main" type="inkWord" rotatedBoundingBox="4005,5301 14776,4991 14847,7448 4076,7758"/>
              </emma:interpretation>
              <emma:one-of disjunction-type="recognition" id="oneOf7">
                <emma:interpretation id="interp35" emma:lang="en-US" emma:confidence="0">
                  <emma:literal>t(0,2,5)</emma:literal>
                </emma:interpretation>
                <emma:interpretation id="interp36" emma:lang="en-US" emma:confidence="0">
                  <emma:literal>T(0,2,5)</emma:literal>
                </emma:interpretation>
                <emma:interpretation id="interp37" emma:lang="en-US" emma:confidence="0">
                  <emma:literal>-20,255)</emma:literal>
                </emma:interpretation>
                <emma:interpretation id="interp38" emma:lang="en-US" emma:confidence="0">
                  <emma:literal>-220,255)</emma:literal>
                </emma:interpretation>
                <emma:interpretation id="interp39" emma:lang="en-US" emma:confidence="0">
                  <emma:literal>-2-(0.2×5)</emma:literal>
                </emma:interpretation>
              </emma:one-of>
            </emma:emma>
          </inkml:annotationXML>
          <inkml:trace contextRef="#ctx0" brushRef="#br1" timeOffset="905324.5145">10189 5508 6837,'-20'-12'4386,"20"12"129,-7-34-387,0 0-1161,7 16-387,0-26-516,4 19-516,-4-21-387,14 14-129,-5-13-258,14 13-258,-3-5-257,12 10-259,0-1 0,3 10 0,1 9 0,1 9 0,-3 11 0,-4 22 0,-3 12 0,-8 14 0,-8 6 0,-9 8 0,-2 2 0,-18-2 0,-5-5 0,-7-12 0,-6-6 0,-3-12 0,0-5 0,1-11 0,3-4 0,5-6 0,3-3 0,6-4 0,3-3 0,18-2 0,-18 0 0,18 0 0,0 0 0,20 0 0,6 0 0,13 0 0,8-2 0,17 2 0,10 0 0,6 2 0,2 9 0,0-6 0,2 9 0,-18-14-1807,8 6-3095,-15-3-387,0-1 129,-10-2-516</inkml:trace>
          <inkml:trace contextRef="#ctx0" brushRef="#br1" timeOffset="905517.5255">11363 5720 16512,'0'0'4773,"-12"10"258,3 10-258,-16 0-3354,10 17-1160,-11-2-259,3 8 0,-8-2 0,-1 0 0,4 3 0,-11-15-1678,7 5-3224,0-9-258,7-2 0,2-9-516</inkml:trace>
          <inkml:trace contextRef="#ctx0" brushRef="#br1" timeOffset="906204.5648">11304 5266 15351,'102'-67'5031,"-24"42"-387,13 2-129,17 8-3354,-8-6-645,6 1-516,-1 6-516,-16-13-1419,-9 11-2709,-14-1 129,-20-1-387,-10 2-129</inkml:trace>
          <inkml:trace contextRef="#ctx0" brushRef="#br1" timeOffset="905992.5527">11573 5200 15351,'19'0'4773,"8"31"129,-16 6-387,-11-9-3225,14 20-129,-10-8-386,6 9-775,-8-6 0,5 2 0,-5-8 0,1-7 0,-1-7 0,-2-23 0,6 25 0,-6-25 0,0 0 0,17-3 0,-2-15 0,4 0 0,4-2 0,6 3 0,-1-1 0,6 11 0,0 7 0,0 5 0,-4 20 0,-3 9 0,-3 7 0,-4 3 0,-4 2 0,-7-1 0,-6-2 0,-3-10 0,-10-1 0,-17-12 0,2 8 0,-19-15-4516,-4-6-386,-7-7-387,-1 0-129</inkml:trace>
          <inkml:trace contextRef="#ctx0" brushRef="#br1" timeOffset="906599.5874">12364 4199 14835,'102'-11'4902,"-24"11"0,16 11-258,20 28-2451,4-9-1161,22 27-773,1 13-259,6 26 0,-12 21 0,-15 31 0,-28 19 0,-30 18 0,-33 11 0,-29 1 0,-37 6 0,-47-16 0,-26 5-5032,-38-22-386,-25-27 0,-15-24-645</inkml:trace>
          <inkml:trace contextRef="#ctx0" brushRef="#br1" timeOffset="900298.227">2969 5755 16125,'32'-14'5160,"-11"14"-129,4-2-129,16 2-3870,-7 0-515,12 0-517,-1 4 0,-3-4 0,8 14-2581,-16-10-2321,-6 1-258,-28-5-129,16 14-258</inkml:trace>
          <inkml:trace contextRef="#ctx0" brushRef="#br1" timeOffset="901016.268">4913 4978 10707,'0'0'4902,"13"-7"-258,6 5 258,2-10-2451,35 12-903,-8-6-129,32 6-387,0-7-387,19 4-128,1-4-517,5 1 0,-5-1 0,-6 4 0,-12 1 0,-18-4 0,-7 6-1033,-38 0-3740,-3 0-129,-16 0-129,-14 8-129</inkml:trace>
          <inkml:trace contextRef="#ctx0" brushRef="#br1" timeOffset="901664.3051">5180 4978 9417,'-18'12'4902,"18"-12"-129,-11 24-258,11-24-645,2 32-2709,-2-11-129,22 15-258,-6-6-129,17 11 0,5-8-258,13 10 0,4-4-128,13 2-259,1-2 0,6 0 0,-4-1 0,-1 1 0,-8 2 0,-7-4 0,-10 2 0,-13 0 0,-15 1 0,-15 2 0,-5-1 0,-22 4 0,-9-1 0,-11 4 0,-10 2 0,-7 3 0,-4 3 0,-5-1 0,-5 2 0,1 0 0,-2-2 0,-1-2 0,2-1 0,4-8 0,7-3 0,8-7 0,10-4 0,14-5 0,11-6 0,19-3 0,12-3 0,24-2 0,19-10 0,19 3 0,13-4 0,15 0 0,12-2 0,8-1 0,9-3 0,5 5 0,-1-1 0,-4 2 0,-5 0 0,-8 0 0,-10 0 0,-12 0 0,-17 2 0,-17-2 0,-9 1 0,-20-2 0,2 4-775,-32-3-4385,18-14-258,-18-2 0,-5-2-258</inkml:trace>
          <inkml:trace contextRef="#ctx0" brushRef="#br1" timeOffset="902204.336">7638 4747 9933,'0'-29'4773,"0"29"-129,-18-14-129,2 7-1548,6 18-1032,-20 1-516,10 24-387,-14 1-258,4 23-129,-13 5-515,6 22-130,-6 11 0,8 15 0,1 7 0,12 6 0,12 4 0,10-2 0,19 0 0,17-4 0,12-8 0,11-9 0,5-9 0,3-10 0,4-2 0,-5-20 0,14 7-2968,-16-20-2063,-3-5-387,-8-9-258,-8-9-129</inkml:trace>
          <inkml:trace contextRef="#ctx0" brushRef="#br1" timeOffset="904361.4594">8718 5394 11997,'-45'-42'4773,"24"24"-258,-6 4 129,-8-8-2838,17 22-645,-12 0-387,7 20-258,-2 6-258,2 14 0,1 9-129,5 10 0,4 7-129,6 3 129,5 2-129,2-3 129,6-6-129,11-5 129,5-11-129,4-5 129,3-10 129,3-7 0,0-11 0,5-6 129,-1-7-257,3-7-130,-4-14 0,3-6 0,-3-10 0,-1-10 0,-5-11 0,-6-12 0,-7-15 0,-6-6 0,-8-1 0,-2 3 0,-16 9 0,-3 7 0,-6 14 0,-5 16 0,1 31 0,-10 8 0,18 19-4903,-15 17-386,8 14 258,-1 9-387</inkml:trace>
          <inkml:trace contextRef="#ctx0" brushRef="#br1" timeOffset="904603.4732">9200 5898 16899,'59'7'4902,"-40"5"258,-19-12-516,25 41-3482,-25-14-1162,-5 10 0,-8 2 0,-4 2 0,-5 9 0,-10-16-1807,2 10-3095,-4-5-387,2-3 129,-3-8-516</inkml:trace>
        </inkml:traceGroup>
      </inkml:traceGroup>
    </inkml:traceGroup>
    <inkml:traceGroup>
      <inkml:annotationXML>
        <emma:emma xmlns:emma="http://www.w3.org/2003/04/emma" version="1.0">
          <emma:interpretation id="{D61D8905-8343-4F66-8362-5F373D4495CB}" emma:medium="tactile" emma:mode="ink">
            <msink:context xmlns:msink="http://schemas.microsoft.com/ink/2010/main" type="paragraph" rotatedBoundingBox="1303,7865 20878,9252 20689,11910 1115,105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9209C1-3ED5-43E8-801A-EF04CA372601}" emma:medium="tactile" emma:mode="ink">
              <msink:context xmlns:msink="http://schemas.microsoft.com/ink/2010/main" type="line" rotatedBoundingBox="1303,7865 20878,9252 20689,11910 1115,10523">
                <msink:destinationLink direction="with" ref="{7DA0230C-7550-43D1-BFB5-D6296DB97B3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F9FB29F-FACB-4E06-9BFD-1E359A069FE1}" emma:medium="tactile" emma:mode="ink">
                <msink:context xmlns:msink="http://schemas.microsoft.com/ink/2010/main" type="inkWord" rotatedBoundingBox="1303,7865 6749,8251 6641,9777 1195,9391">
                  <msink:destinationLink direction="with" ref="{A6123DB6-0695-4AB4-B399-FF6E4B597277}"/>
                  <msink:destinationLink direction="with" ref="{990DB931-0D15-4826-8F45-489B75900290}"/>
                  <msink:destinationLink direction="with" ref="{22FE8DB7-59C8-4300-AEB6-CC2A23E136D3}"/>
                </msink:context>
              </emma:interpretation>
              <emma:one-of disjunction-type="recognition" id="oneOf8">
                <emma:interpretation id="interp40" emma:lang="en-US" emma:confidence="0">
                  <emma:literal>wnyz-0001</emma:literal>
                </emma:interpretation>
                <emma:interpretation id="interp41" emma:lang="en-US" emma:confidence="0">
                  <emma:literal>way zoo,</emma:literal>
                </emma:interpretation>
                <emma:interpretation id="interp42" emma:lang="en-US" emma:confidence="0">
                  <emma:literal>way zoo</emma:literal>
                </emma:interpretation>
                <emma:interpretation id="interp43" emma:lang="en-US" emma:confidence="0">
                  <emma:literal>Win2000,</emma:literal>
                </emma:interpretation>
                <emma:interpretation id="interp44" emma:lang="en-US" emma:confidence="0">
                  <emma:literal>way 80001</emma:literal>
                </emma:interpretation>
              </emma:one-of>
            </emma:emma>
          </inkml:annotationXML>
          <inkml:trace contextRef="#ctx0" brushRef="#br1" timeOffset="935968.2672">2083 7209 15609,'23'-25'4902,"-3"18"129,1-1-258,15 8-3354,-15 0-645,15 0-515,-6 4-259,2 5 0,-7 0 0,-4 7 0,-7 0 0,-8 5 0,-6 1 0,-7 2 0,-13 5 0,-5 1 0,-5 2 0,-2 0 0,2 0 0,3-3 0,4 1 0,9-5 0,5 2 0,9-4 0,1-6 0,19-1 0,5-1 0,9-3 0,5-3 0,4-4 0,5-1 0,-6-4 0,6 0 0,-16-14-1162,7 1-3611,-19-6-387,-6-4 129,-14-2-516</inkml:trace>
          <inkml:trace contextRef="#ctx0" brushRef="#br1" timeOffset="936126.2762">2263 7388 15738,'0'0'4902,"0"0"129,41-3-516,-4-3-3483,25 6-645,11 0-1290,-3 0-3354,-1-3-645,-9-1 129,-12 3-645</inkml:trace>
          <inkml:trace contextRef="#ctx0" brushRef="#br1" timeOffset="937520.356">2907 8080 11997,'-7'-19'4902,"-1"1"-258,8 18 0,0 0-2193,-26-9-1161,26 9-516,-16 9-387,5 12 0,-3 1-258,1 8 0,3 4 0,-1 7 0,6 1-129,3 3 0,2-3 129,3-1-129,12-5 0,2-4 0,3-5 0,7-8 129,-1-5 0,5-7 0,-3-7 130,4 0-259,-7-8 0,4-7 0,-6-6 0,-4-6 0,-5-6 0,-1-8 0,-8-9 0,-5-5 0,0-6 0,-9-1 0,-5-2 0,-7 5 0,-2 9 0,-6 6 0,-1 15 0,-6 12-130,10 17-515,-13 0-774,24 32-1806,-4 0-1806,6 2 387,8 6-516,5-2 129</inkml:trace>
          <inkml:trace contextRef="#ctx0" brushRef="#br1" timeOffset="938384.4054">3522 8098 14190,'9'-34'4902,"-9"34"-516,-18-23 258,-8 11-3354,26 12-645,-29 0-129,29 0-258,-27 3 0,27-3-129,-17 22-129,17-22 129,-11 23-129,11-23 129,-7 23-129,7-23 0,-4 19 129,4-19 0,0 0-129,0 18 258,0-18-129,0 0 129,0 0 0,0 0-128,0 0-130,6 20 0,-6-20 0,7 16 0,-7-16 0,0 0 0,10 19 0,-10-19 0,0 0 0,0 0 0,0 0 0,0 0 0,0 0 0,0 0 0,0 0 0,15-17 0,-14 1 0,1-2 0,0-4 0,-2 3 0,2 3 0,-2 0 0,0 16 0,2-22 0,-2 22 0,0 0 0,0 0 0,0 0 0,0 0 0,0 0 0,-2 18 0,-2 0 0,-1 5 0,0 2 0,1 5 0,-3 1 0,3 1 0,1 0 0,1 0 0,2 3 0,0 3 0,5-1 0,6 0 0,5-1 0,2-2 0,5-6 0,4-5 0,1-5 0,2-9 0,6-9 0,-2 0 0,5-9 0,-2-11 0,2-4 0,-1-9 0,-1-4 0,-7-7 0,-5-3 0,-9-8 0,-9-2 0,-7-1 0,-9-1 0,-14 6 0,-7 3 0,-4 9 0,-9 11 0,6 15 0,-16-2-1162,12 17-3869,0 14-258,9 11 0,3 7-387</inkml:trace>
          <inkml:trace contextRef="#ctx0" brushRef="#br1" timeOffset="935540.2427">1471 7132 15738,'0'0'5160,"9"0"-129,0 14-258,-9 8-3741,7 13-516,2 1 1,9 5-517,-4 0 0,0 0 0,4-2 0,-2-7 0,4-2 0,-4-10 0,5-6-130,0-11-128,6-3 129,-2-10-129,3-10 258,1-10-129,1-4 258,-3 0-129,-8 0 387,1 6-129,-11 1-128,-2 11-130,-7 16 0,0 0 0,0 0 0,-4 34 0,-5 3 0,-3 10 0,0 6 0,-5 13 0,1 0 0,-3 5 0,-1 2 0,-1-7 0,0 3 0,-6-16 0,16 11-2452,-14-24-2450,6-8-129,-1-16-258,4-11-129</inkml:trace>
          <inkml:trace contextRef="#ctx0" brushRef="#br1" timeOffset="934480.182">182 8093 14964,'-6'-23'4902,"6"23"-129,0 0-516,-19 1-2838,19 19-645,-4-4-258,4 11-129,0-1-129,0 10 0,0-4-129,2 3 1,1-3-130,3 1 0,-3-3 0,3-4 0,-5-1 0,5-3-130,-3-6 130,-3-16-129,9 17 0,-9-17 129,0 0 0,25-10-129,-25 10 258,27-34-129,-11 13 129,2-1 0,1 1 1,-1 1-130,0 4 0,-18 16 0,30-19 0,-30 19 0,32 0 0,-12 3 0,-1 10 0,2 5 0,1-1 0,1 5 0,0-1 0,0 0 0,-3-1 0,-4-2 0,-16-18 0,26 23 0,-26-23 0,18 0 0,-18 0 0,18-30 0,-11 1 0,4-5 0,-2-10 0,0-4 0,-2-2 0,-4 2 0,1 5 0,-4 6 0,0 9 0,-2 4 0,2 24 0,-16-14-2710,16 14-2192,0 20-387,0 1 0,4 4-258</inkml:trace>
          <inkml:trace contextRef="#ctx0" brushRef="#br1" timeOffset="935012.2125">934 8294 16125,'23'-25'5031,"-23"25"129,29-13-387,-29 13-3095,35 0-1678,-35 0 0,34 22 0,-22-5 0,1 7 0,-8 1 0,-3 3 0,-2 0 0,-11 1 0,-5-4 0,-5-4 0,1 0 0,-3-6 0,5-1 0,-1-9 0,19-5 0,-23 4-130,23-4-128,0 0 0,-2-11 129,2 11 0,14-28 0,6 8 129,5 1 0,5-5 0,0 0 0,4 2 129,-6 1 0,1 3 129,-10-1 0,-1 6 1,-18 13-259,16-18 0,-16 18 0,0 0 0,0 0 0,-3 18 0,-1 2 0,1 5 0,1 3 0,2 6 0,0 3 0,9-3 0,5 2 0,-2-8 0,13 9-1291,-18-17-3095,13-4-774,-4-11 258,0-5-258</inkml:trace>
          <inkml:trace contextRef="#ctx0" brushRef="#br1" timeOffset="939024.442">4725 8208 9804,'3'-37'5031,"-5"21"-258,-8-2-129,1-1-1548,9 19-1548,-22-4-645,22 4-387,-24 23-129,13 6-258,-2 6 129,5 8-258,0 5 129,3 5-129,5 1 129,0-3-129,7-1 129,7-5-129,4-5 0,5-6 0,2-7 258,7-9 0,-3-11 0,6-7 259,-6-9-517,6-11 0,-12-13 0,1-5 0,-12-10 0,-3 0 0,-9-11 0,-2 1 0,-17-1 0,-6 2 0,-4 6 0,-5 4 0,2 13 0,-7 2 0,13 25-130,-17 4-4901,16 3-129,6 12 129,7 8-387</inkml:trace>
          <inkml:trace contextRef="#ctx0" brushRef="#br1" timeOffset="939289.4571">5495 8119 17286,'16'-12'4902,"2"-1"258,-18 13-387,0 0-4127,7 22-646,-4 6 0,-1 4 0,3 11 0,1 5 0,-3 9 0,4 5 0,-7-5 0,16 11-3097,-14-8-1934,2 4-258,-3-7-258</inkml:trace>
        </inkml:traceGroup>
        <inkml:traceGroup>
          <inkml:annotationXML>
            <emma:emma xmlns:emma="http://www.w3.org/2003/04/emma" version="1.0">
              <emma:interpretation id="{D5D48626-802E-4721-895D-CCBF13178DFE}" emma:medium="tactile" emma:mode="ink">
                <msink:context xmlns:msink="http://schemas.microsoft.com/ink/2010/main" type="inkWord" rotatedBoundingBox="7946,8389 17142,9040 16958,11646 7762,10994">
                  <msink:destinationLink direction="with" ref="{A6123DB6-0695-4AB4-B399-FF6E4B597277}"/>
                </msink:context>
              </emma:interpretation>
              <emma:one-of disjunction-type="recognition" id="oneOf9">
                <emma:interpretation id="interp45" emma:lang="en-US" emma:confidence="0">
                  <emma:literal>"*Fritz</emma:literal>
                </emma:interpretation>
                <emma:interpretation id="interp46" emma:lang="en-US" emma:confidence="0">
                  <emma:literal>"*oft-wiz</emma:literal>
                </emma:interpretation>
                <emma:interpretation id="interp47" emma:lang="en-US" emma:confidence="0">
                  <emma:literal>"*Frantz</emma:literal>
                </emma:interpretation>
                <emma:interpretation id="interp48" emma:lang="en-US" emma:confidence="0">
                  <emma:literal>"*EFT-wiz</emma:literal>
                </emma:interpretation>
                <emma:interpretation id="interp49" emma:lang="en-US" emma:confidence="0">
                  <emma:literal>"*Fm-wiz</emma:literal>
                </emma:interpretation>
              </emma:one-of>
            </emma:emma>
          </inkml:annotationXML>
          <inkml:trace contextRef="#ctx0" brushRef="#br1" timeOffset="1.01977E6">14410 8084 11868,'-23'2'4773,"23"-2"-387,-29 1 387,8-1-2580,21 0-774,-25 0-258,25 0-258,-18 0-258,18 0-129,0 0-386,0 0-130,0 0 0,34 20 0,0-17 0,18 5 0,8-5 0,15 3 0,5-6 0,5 1 0,-3 1 0,-11-2 0,6 7-646,-33-5-4385,-17 5-258,-27-7 0,-18 16-516</inkml:trace>
          <inkml:trace contextRef="#ctx0" brushRef="#br1" timeOffset="1.01734E6">14350 8891 11610,'0'-21'4773,"0"0"-387,0 21 258,0 0-2193,0-23-774,0 23-387,0 0-387,0 0-258,0 0-257,0 0-388,0 0 0,0 0 0,0 14 0,5 11 0,2 7 0,2 10 0,0 6 0,3 6 0,-1 1 0,0 0 0,-3-5 0,0-6 0,-1-4 0,-4-10 0,1-4 0,-1-8 0,-3-18 0,4 18 0,-4-18 0,0 0 0,7-12 0,-3-8 0,-1-7 0,3-5 0,1-7 0,2-5 0,-1-3 0,3 7 0,-2 4 0,0 7 0,0 6 0,-9 23 0,19-14 0,-19 14 0,31 21 0,-12 6 0,2 2 0,6 6 0,2 1 0,-1 1 0,-1-1 0,-1-6 0,-2-3 0,-5-6 0,-19-21 0,27 27 0,-27-27 0,18 3 0,-18-3 0,14-25 0,-9-7 0,6-10 0,-2-17 0,3-12 0,2-11 0,2-3 0,-1 4 0,-3 9 0,1 8 0,-5 12 0,3 18 0,-11 4 0,14 26-4000,-14 4-1160,0 18-258,0 5-129</inkml:trace>
          <inkml:trace contextRef="#ctx0" brushRef="#br1" timeOffset="1.01873E6">15472 9126 14061,'0'0'4644,"0"0"-129,34-7-129,17 11-2838,-6-4-774,14 0-903,8 10-1548,1-6-2709,-8-4 0,-1 3-387,-6-3-258</inkml:trace>
          <inkml:trace contextRef="#ctx0" brushRef="#br1" timeOffset="1.01856E6">15621 8671 7998,'0'0'4386,"-7"-18"129,7 18-258,0 0-645,0 0-1548,0 0-645,0 0-387,0 0-258,0 0 0,9 0-258,12 4 0,3 1 0,13 6-128,2-6-388,11 6 0,-2-6 0,0 4 0,-5-4 0,-8 1 0,-8-5 0,-8 5 0,-19-6 0,15 23 0,-15-5 0,-11 10 0,-10 4 0,-6 11 0,-5 5 0,-7 5 0,-6 2 0,-4 0 0,-1-5 0,2-4 0,5-5 0,4-5 0,9-8 0,7-4 0,7-5 0,7-3 0,9-16 0,0 27 0,16-15 0,7-3 0,5 2 0,8-2 0,3 0 0,4-4 0,-1 0 0,-1 1 0,-2-5 0,-5 1 0,-4-2 0,-8 0 0,-1-3 0,-19-19-2194,-2 22-2579,2-35-516,-6 13 129,-17-3-387</inkml:trace>
          <inkml:trace contextRef="#ctx0" brushRef="#br1" timeOffset="939972.4962">6838 8169 11997,'-2'-19'4773,"2"19"-516,0 0 387,0 0-2838,-4 25-645,-1-1-258,5 17-387,0 4 129,0 8-258,2 2-129,-2 4-258,3 3-258,-3-10-645,9 14-1290,-9-15-2322,0-10-258,2-5-129,0-13-129</inkml:trace>
          <inkml:trace contextRef="#ctx0" brushRef="#br1" timeOffset="940221.5105">7329 8247 12513,'28'-51'4902,"-21"35"-516,-7 16 387,4-20-2322,-4 20-1290,7 22-387,2 8-129,-7 0 0,5 13-258,-4 3-257,4 9-130,1 4 0,-8-8-1033,10 5-3482,-8 1-516,2-2 129,-3-4-387</inkml:trace>
          <inkml:trace contextRef="#ctx0" brushRef="#br1" timeOffset="940804.5438">9132 8020 1032,'15'-20'2580,"-15"20"0,0 0 516,14-2-645,-14 2-903,0 0 129,0 0 516,0 0-129,0 0 0,0 0 129,0 0-258,-18 0-258,18 0-387,-12 18-258,8 0-129,-8-2-258,8 14 0,-5-1-258,7 13 0,-3 1 1,3 9-388,2 1 0,0 0 0,0 3 0,2-1 0,3-4 0,-3-12-259,7 8-773,-9-28-1161,9 4-2451,-4-7-258,-5-16 0,0 0-258</inkml:trace>
          <inkml:trace contextRef="#ctx0" brushRef="#br1" timeOffset="941205.5667">9632 8110 13674,'6'-24'4386,"-6"24"0,0 0 0,0 0-3225,-6 26-516,-1 8-129,-7 2 0,5 8-258,-5 2 129,7 2-258,-2 0 0,7-3 0,2-2 0,2-4-129,8-5 0,8-6 129,0-5 0,5-7 129,0-7 0,6-5 0,-6-4 129,4-15 0,-6-8-257,2-5-130,-5-11 0,0-6 0,-10-10 0,0-5 0,-8-10 0,-4 1 0,-14 1 0,-16 2 0,-5 24-904,-30 3-3869,-8 17-258,-12 17 0,-10 8-258</inkml:trace>
          <inkml:trace contextRef="#ctx0" brushRef="#br2" timeOffset="966360.0055">8956 9477 16770,'18'-22'4902,"-18"22"0,21-3 129,4 12-3869,-25-9-1162,41 42 0,-14-8 0,10 11 0,-1 1 0,8 11 0,3 0 0,4 7 0,-1-2 0,2-2 0,-3-3 0,-4-10 0,-1-1 0,-10-14 0,2 2 0,-36-34-130,33 7-4901,-33-7-258,16-16 258,-14-9-387</inkml:trace>
          <inkml:trace contextRef="#ctx0" brushRef="#br2" timeOffset="966644.0217">9542 9503 17673,'-9'-16'4773,"9"16"387,-4 9-258,4-9-4643,-11 50-259,-1-16 0,3 14 0,-16 5 0,-3 15 0,-13 5 0,-5 1 0,-6 1 0,-5-5 0,0-6 0,0-6 0,7-8 0,2-16 0,11-4 0,-2-19 0,21-1-2710,-9-4-2450,10-1-129,-1-3-129</inkml:trace>
          <inkml:trace contextRef="#ctx0" brushRef="#br1" timeOffset="1.01056E6">12087 8594 14964,'2'-16'4773,"-2"16"-129,7 9 0,-7-9-3096,3 52-645,-3-10-129,8 19-257,-7 1-517,6 11 0,-1 2 0,-1 0 0,2-2 0,-1-6 0,-1-6 0,0-8 0,-1-7 0,-2-8 0,-2-6 0,0-8 0,0-4 0,0-20 0,-15 16-517,15-16-515,-16-3-387,-1-21-516,17 24-387,-17-51-387,17 22 387,-8-20 0,8 8 0,-2-20 258,2 8 516,-2-11 1032,0 3 774,0-1 516,-1 2 645,1 10 258,-7-4 387,9 21 129,-5-12-129,5 27 0,0-14-129,0 32-516,11-28-258,10 22-129,-21 6-258,41-16-258,-18 9 0,13 6-129,-1-3 0,4 4-258,0 0 0,-3 0-258,0 0-387,-12 0-645,8 0-3354,-32 0-258,20 14 129,-20-14-387</inkml:trace>
          <inkml:trace contextRef="#ctx0" brushRef="#br1" timeOffset="1.01082E6">11980 9062 13803,'0'29'5160,"30"-12"-387,-1-8 0,3-9-1935,16 9-1418,-9-9-1420,16 4 0,-5-4 0,3 0 0,6 0 0,-13-9-1936,8 5-2708,-6-1-387,-6 0 0,-2-1-258</inkml:trace>
          <inkml:trace contextRef="#ctx0" brushRef="#br1" timeOffset="1.01105E6">12839 9064 14706,'61'0'4902,"-29"0"-258,2 4 0,5-4-2322,3 8-1677,1-2-516,-2-4-516,0 6-516,-16-8-1032,7 0-1935,-16 0-903,-16 0-129,0 0 0,0 0-129</inkml:trace>
          <inkml:trace contextRef="#ctx0" brushRef="#br1" timeOffset="1.01124E6">13012 9153 8514,'-46'23'4515,"46"-23"129,-15 27-258,15-27-645,34 26-1677,-14-22-516,30 14-387,-6-17-129,20 7-387,2-8-258,7 0-257,2 0-130,-10-6-904,7 3-3482,-19-1-387,-14 1 0,-16 3-387</inkml:trace>
        </inkml:traceGroup>
        <inkml:traceGroup>
          <inkml:annotationXML>
            <emma:emma xmlns:emma="http://www.w3.org/2003/04/emma" version="1.0">
              <emma:interpretation id="{8BF3AB2F-B804-49F0-A6AC-62B25CB3D4B1}" emma:medium="tactile" emma:mode="ink">
                <msink:context xmlns:msink="http://schemas.microsoft.com/ink/2010/main" type="inkWord" rotatedBoundingBox="17605,9344 20855,9574 20761,10900 17511,10670"/>
              </emma:interpretation>
              <emma:one-of disjunction-type="recognition" id="oneOf10">
                <emma:interpretation id="interp50" emma:lang="en-US" emma:confidence="0">
                  <emma:literal>+42</emma:literal>
                </emma:interpretation>
                <emma:interpretation id="interp51" emma:lang="en-US" emma:confidence="0">
                  <emma:literal>+yz</emma:literal>
                </emma:interpretation>
                <emma:interpretation id="interp52" emma:lang="en-US" emma:confidence="0">
                  <emma:literal>+yZ</emma:literal>
                </emma:interpretation>
                <emma:interpretation id="interp53" emma:lang="en-US" emma:confidence="0">
                  <emma:literal>xyz</emma:literal>
                </emma:interpretation>
                <emma:interpretation id="interp54" emma:lang="en-US" emma:confidence="0">
                  <emma:literal>+92</emma:literal>
                </emma:interpretation>
              </emma:one-of>
            </emma:emma>
          </inkml:annotationXML>
          <inkml:trace contextRef="#ctx0" brushRef="#br1" timeOffset="1.02255E6">18953 8728 11610,'11'-18'5289,"21"-3"-387,-13 13 129,8 16-903,-6-8-3096,18 9-257,-1-8-775,8 12 0,-3-4 0,1 1 0,-5 5 0,-5-1 0,-7 2 0,-8 5 0,-13 8 0,-6 3 0,-18 9 0,-12 5 0,-9 5 0,-9 3 0,-6-3 0,-3-1 0,2-4 0,7-7 0,9-6 0,7-7 0,11-3 0,10-3 0,11-1 0,0-19 0,23 29 0,5-17 0,6-3 0,7 0 0,4-4 0,1-3 0,-2-2 0,-3 0 0,2-7 0,-16-14-388,10 8-2450,-19-15-2322,-9-2 129,-9-8-258,-9 3-258</inkml:trace>
          <inkml:trace contextRef="#ctx0" brushRef="#br1" timeOffset="1.02269E6">19035 9071 12513,'-78'-7'5289,"60"7"-387,18 0 258,21 0-2064,36 2-1806,12-2-773,36-4-517,36-5-4387,3 0-515,2 0-387,-7-3-258</inkml:trace>
          <inkml:trace contextRef="#ctx0" brushRef="#br1" timeOffset="1.019E6">16488 9121 16512,'49'2'4644,"-18"5"129,-1 0-258,11 4-3741,-6-6-258,10 4-258,-4-2-129,1-2-129,1 2 0,-2-5-129,0 3-258,-5-5-129,3 4-774,-18-4-2838,4-9-516,-7 0 0,-18 9-387</inkml:trace>
          <inkml:trace contextRef="#ctx0" brushRef="#br1" timeOffset="1.01921E6">16833 8918 16641,'-18'0'5031,"2"23"129,16 11-258,-4 2-3869,4 19-1033,0-2 0,4 13 0,-4 0 0,0-4 0,-4 7 0,-13-12-3742,4-3-1289,-8-6 0,-4-7-645</inkml:trace>
          <inkml:trace contextRef="#ctx0" brushRef="#br1" timeOffset="1.02205E6">17583 8866 12126,'57'47'4902,"-30"-21"-387,0-4 129,-13-6-2709,21 21-645,-10-12-516,7 9-258,-5-9-258,0 0 0,-4-4-129,0-5 0,-3-5 0,1-8 0,0-3 0,1-7 0,-1-14 0,0-9 0,-1-10 0,-1-8 0,-1-5 0,-5 3 1,-4 2-130,-1 9 0,-6 5 0,2 11 0,-4 23 0,0 0 0,-2 20 0,-5 24 0,-4 10 0,-1 13 0,-4 8 0,0 10 0,-4 2 0,-1-1 0,1-3 0,-1-4 0,0-5 0,-3-1 0,3-5 0,-2-6 0,5-5 0,-5-16 0,14 7-3097,-9-21-1805,4-11-387,14-16 0,-19 0-387</inkml:trace>
        </inkml:traceGroup>
      </inkml:traceGroup>
    </inkml:traceGroup>
    <inkml:traceGroup>
      <inkml:annotationXML>
        <emma:emma xmlns:emma="http://www.w3.org/2003/04/emma" version="1.0">
          <emma:interpretation id="{4E791AC4-17B3-409D-BE83-69DF8834F71D}" emma:medium="tactile" emma:mode="ink">
            <msink:context xmlns:msink="http://schemas.microsoft.com/ink/2010/main" type="paragraph" rotatedBoundingBox="2772,10116 2955,15820 2015,15850 1832,101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58890E-E4E4-4849-8BFE-71B0FC1912D5}" emma:medium="tactile" emma:mode="ink">
              <msink:context xmlns:msink="http://schemas.microsoft.com/ink/2010/main" type="line" rotatedBoundingBox="2772,10116 2955,15820 2015,15850 1832,10147">
                <msink:destinationLink direction="with" ref="{5A1816B2-476F-4380-A2DB-E141B63E65F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04ECEBC-55AA-4481-8757-9F8A5FAEE5D9}" emma:medium="tactile" emma:mode="ink">
                <msink:context xmlns:msink="http://schemas.microsoft.com/ink/2010/main" type="inkWord" rotatedBoundingBox="2772,10116 2955,15820 2015,15850 1832,10147">
                  <msink:destinationLink direction="with" ref="{5FEA7415-016A-47C9-A6A1-DC2652735DBE}"/>
                </msink:context>
              </emma:interpretation>
              <emma:one-of disjunction-type="recognition" id="oneOf11">
                <emma:interpretation id="interp55" emma:lang="en-US" emma:confidence="0">
                  <emma:literal>in.</emma:literal>
                </emma:interpretation>
                <emma:interpretation id="interp56" emma:lang="en-US" emma:confidence="0">
                  <emma:literal>lid.</emma:literal>
                </emma:interpretation>
                <emma:interpretation id="interp57" emma:lang="en-US" emma:confidence="0">
                  <emma:literal>"off</emma:literal>
                </emma:interpretation>
                <emma:interpretation id="interp58" emma:lang="en-US" emma:confidence="0">
                  <emma:literal>inn</emma:literal>
                </emma:interpretation>
                <emma:interpretation id="interp59" emma:lang="en-US" emma:confidence="0">
                  <emma:literal>i.</emma:literal>
                </emma:interpretation>
              </emma:one-of>
            </emma:emma>
          </inkml:annotationXML>
          <inkml:trace contextRef="#ctx0" brushRef="#br1" timeOffset="942072.6163">1007 9340 12900,'-4'-23'4773,"-19"7"-258,23 16-129,-18 5-2451,-3 2-903,10 14-516,-5 2-129,4 9-258,0 6-129,1 5-129,4 6 258,3 1-258,2 3 0,2-1 258,2 0-387,9-3 387,3-2-258,4-6 258,1-11 0,5-5 129,-5-16 129,8-2 0,-4-11 129,4-14 129,-8-14-515,3-1-130,-10-12 0,0-3 0,-8-3 0,-4-6 0,-4 0 0,-12 3 0,-5 3 0,-6 3 0,2 10 0,-8 3 0,11 24-1162,-10-1-3740,6 12-129,3 0 0,3 16-387</inkml:trace>
          <inkml:trace contextRef="#ctx0" brushRef="#br1" timeOffset="942532.6426">1530 9365 13416,'-13'-25'4386,"13"25"-129,-26 0 129,6 1-3096,10 24-903,-6 4 0,5 8-387,-2 2 258,8 6-258,1-3 0,4 3 129,8-4 0,9-4 129,1-3-129,11-2 129,-1-9 0,6-2 129,-6-10 0,6-2 129,-9-9-129,2-4 129,-9-17-129,-1-4-128,-8-12-259,-3-4 0,-6-9 0,-2-1 0,-9-5 0,-8 1 0,-1 9 0,-12 3 0,7 22-646,-25 1-3353,11 19-903,-4 6-129,1 23-258,-1 17-129</inkml:trace>
          <inkml:trace contextRef="#ctx0" brushRef="#br1" timeOffset="943383.6913">1512 10813 15222,'41'-27'4902,"-41"27"129,20 0-258,-20 0-3483,8 30-516,-2 2-258,4 18-257,-2 5-259,-3 13 0,0 10 0,-5-2-646,4 19-2450,-8-6-1806,-6 5-129,-6-7-516,0 2 129</inkml:trace>
          <inkml:trace contextRef="#ctx0" brushRef="#br1" timeOffset="943124.6765">977 11014 6837,'-7'-24'4386,"7"24"0,0 0-258,-22-12-1419,22 12-516,-21 14-903,10 13-387,-7 1-258,4 15-129,-5 0-129,4 8 0,3-1-258,5 3 129,1-3-129,6-3 129,2-8-129,14-4 0,2-6 0,9-3 129,-1-11 0,6-3 258,-1-12 0,4 0 0,-5-20 0,4-6-257,-11-15-259,2-9 0,-10-12 0,-7-8 0,-8-4 0,-3-6 0,-15 3 0,-5 8 0,-2 8 0,-7 12 0,4 17 0,-8 8 0,15 24-2065,-6 8-2837,4 11-258,2 6-129,6 7-258</inkml:trace>
          <inkml:trace contextRef="#ctx0" brushRef="#br1" timeOffset="943774.7137">1012 12620 13803,'-5'-22'5031,"-8"5"-516,13 17 129,-14 10-3483,14 19-516,0-1-258,2 11 0,0 4-129,5 3-258,0 4-129,-5-9-516,12 11-903,-14-15-2838,4-5-258,4-7-258,1-9-258</inkml:trace>
          <inkml:trace contextRef="#ctx0" brushRef="#br1" timeOffset="943980.7255">1340 12677 13029,'24'-63'4902,"-18"46"-129,-6 17 129,21 0-2838,-21 0-903,7 28-387,-3-1-258,6 12-258,-4 4 0,1 3-387,4 14-645,-17-3-3999,6 6-258,-3 1 0,1 7-258</inkml:trace>
          <inkml:trace contextRef="#ctx0" brushRef="#br1" timeOffset="944831.7739">1605 14333 13545,'10'-75'4902,"-10"75"-129,-3-19-129,-1 29-3354,-14 8-645,8 18-129,-5 6-258,5 10 0,-3 3-129,6 4 129,4-1-258,3-4 129,7-6-129,11-6 129,1-8-129,8-12 0,-1-6 129,5-11-129,-5-5 129,1-12 0,-6-13 0,-5-13 0,-8-10 0,-8-5-129,0-6 0,-16-7-129,-4 4-129,-14-2-645,13 20-3612,-31 10-516,-6 16 0,-22 18-387</inkml:trace>
          <inkml:trace contextRef="#ctx0" brushRef="#br1" timeOffset="944463.7531">1119 14537 6708,'-14'-76'4644,"5"47"129,-2 3-129,1-6-1419,10 32-903,-16-25-774,16 25-387,0 0-387,0 0-129,-13 23-129,13 13-129,0 6-129,0 12 0,0 8-129,4 4-129,-1 7-258,-1-9-129,9 9-1161,-11-18-3225,1-7-129,3-13-387,5-8 0</inkml:trace>
        </inkml:traceGroup>
      </inkml:traceGroup>
    </inkml:traceGroup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17.4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123DB6-0695-4AB4-B399-FF6E4B597277}" emma:medium="tactile" emma:mode="ink">
          <msink:context xmlns:msink="http://schemas.microsoft.com/ink/2010/main" type="inkDrawing" rotatedBoundingBox="3154,9554 11498,9855 11494,9971 3149,9670" semanticType="underline" shapeName="Other">
            <msink:sourceLink direction="with" ref="{BF9FB29F-FACB-4E06-9BFD-1E359A069FE1}"/>
            <msink:sourceLink direction="with" ref="{D5D48626-802E-4721-895D-CCBF13178DFE}"/>
          </msink:context>
        </emma:interpretation>
      </emma:emma>
    </inkml:annotationXML>
    <inkml:trace contextRef="#ctx0" brushRef="#br0">-6 12 2580,'0'0'3612,"0"0"387,0-16 0,8 16-774,-8 0-1032,27 0-258,-2 7-129,-5-7-258,17 7-387,-1-7-258,19 11 0,5-11-258,18 7-129,6-5-129,12 5 0,2-2-129,7 1 0,2 1-129,5 2 129,1 1-129,8-1 0,7 2 129,9 0-129,6-3 0,8 7 129,2-5-258,5 1 129,2-2 0,4 3-129,-4-1 129,-2 2-129,-3-5 0,2 3 0,1-2 129,4 0-129,3-4 0,2 1 0,-1-5 129,1 3-129,0-2 0,2-2 0,2 0 0,0 0 0,-6 0 0,-5 0 0,-1 1 0,-5 1 0,1 2 0,-2-1 0,0 1 0,-3-1 129,-5 1-258,-1 0 129,-3-1 0,-4-1 129,-4 1-258,-5-1 129,-8 2 0,-5-2 0,-1 3 129,-2-2-129,-2-1 0,-1 0 0,-2-2 0,-6 0 0,-1 0-129,-6 0 0,-7 0 0,-7 0-129,0 0-258,-16-4-903,13 4-2967,-20 0-387,-15 0 0,-13 4-129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22.8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4C5E48-FA39-4020-AAE9-E9C32A9D45CA}" emma:medium="tactile" emma:mode="ink">
          <msink:context xmlns:msink="http://schemas.microsoft.com/ink/2010/main" type="inkDrawing" rotatedBoundingBox="3102,11128 11619,11369 11617,11456 3099,11215" semanticType="underline" shapeName="Other"/>
        </emma:interpretation>
      </emma:emma>
    </inkml:annotationXML>
    <inkml:trace contextRef="#ctx0" brushRef="#br0">-13 20 6192,'-21'-21'4128,"21"21"0,0 0-258,0 0-1419,11 0-774,10 3-258,-3-3-258,19 9-258,2-5-258,20 8 0,10-7-129,22 10 0,10-7-129,19 5 0,11-2-129,17 1 0,16-3-129,22 3 129,12-4-129,12 0 129,10 0-129,26 0 0,12-2 0,10-1 0,8 2 0,10 2 0,4-2 0,4 2 0,-1 0 0,-3 0-129,-3-2 258,-8 2-258,-9-2 129,-12-2-258,-9 1 387,-5-3-258,-15 1 0,-19-2 0,-9-1 0,-7 1-129,-4-2 129,-10 0 129,-9 0-129,-11 0-129,-5 0 129,-8 0 0,-10 2 0,-10-2 0,-17 2 0,-16-1-258,-14 3 129,-16-2 258,-10 0-387,-15-2-129,-6 5-387,-33-5-645,31 0-3096,-31 0 129,0 0-258,0 0-258</inkml:trace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21.8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E22549-7769-4B97-9C71-6ED8EC209F12}" emma:medium="tactile" emma:mode="ink">
          <msink:context xmlns:msink="http://schemas.microsoft.com/ink/2010/main" type="inkDrawing" rotatedBoundingBox="3090,12696 11873,12925 11870,13017 3088,12787" shapeName="Other"/>
        </emma:interpretation>
      </emma:emma>
    </inkml:annotationXML>
    <inkml:trace contextRef="#ctx0" brushRef="#br0">0 0 3612,'29'19'4257,"-29"-19"-387,53 22 129,-8-10-1677,10-5-387,25 7-387,14-10-258,27 10-129,11-10-258,28 8-129,7-10 0,34 9-129,9-8-129,17 6 129,5-5-129,27 3-129,10-4 0,14 4-129,10-3 0,15 1-129,0-3 0,10 2 0,4-3 0,-5 5-129,-9-6 129,-4 3-129,-9-1 129,-12 3-129,-9 1 129,-11 3-129,-10 0 0,-6-2 129,-3 3-129,-11 1 0,-15-4 129,-17 2-129,-12-2 0,-15-1 0,-17-1 0,-22 2 129,-21-2-129,-15 1 0,-17 1 0,-14-4 0,-13 1 0,-16-2-129,-9 1 129,-14-3-129,-16 0-129,16 0-258,-16 0-903,0 0-3096,0 0 0,-17 9-258,-10-9-387</inkml:trace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18.5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05CDDAE-9295-4E92-B619-917541A439E4}" emma:medium="tactile" emma:mode="ink">
          <msink:context xmlns:msink="http://schemas.microsoft.com/ink/2010/main" type="inkDrawing" rotatedBoundingBox="3211,16108 3247,9560 3314,9561 3278,16109" semanticType="verticalRange" shapeName="Other">
            <msink:sourceLink direction="with" ref="{C64FF4C9-FE48-4595-B5EC-87746B739B90}"/>
            <msink:sourceLink direction="with" ref="{456E12B0-9FEB-4B94-ADCA-DBAA5F72232E}"/>
          </msink:context>
        </emma:interpretation>
      </emma:emma>
    </inkml:annotationXML>
    <inkml:trace contextRef="#ctx0" brushRef="#br0">75 47 11223,'-11'-23'4773,"4"-6"-129,7 29 0,0 0-2322,0 0-903,0 0-387,-14 9-387,14 23-129,-8 4-258,5 12 0,-2 5 0,3 15 0,0 3-129,2 7 0,0 4 130,0 9-259,2 3 0,5 15 0,-4 8 0,5 16 0,-5 4 0,2 11 0,-1 5 0,1 5 0,-1 11 0,1 6 0,-3 1 0,2-4 0,-4 3 0,0 4 0,0 5 0,0 6 0,-6-3 0,1-2 0,-2-6 0,0 5 0,1 2 0,-3 6 0,4-1 0,0-8 0,-1-5 0,3-6 0,-1-1 0,3-7 0,-1-4 0,2-12 0,-2-8 0,2-10 0,0-7 0,0-13 0,0-9 0,0-14 0,0-14 0,2-16 0,1-9 0,-1-8 0,2-8 0,-4-6 0,0-1 0,0-25-775,0 37-515,-13-35-2451,13-2-1548,0 0 258,0 0-516,0 0-129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20.6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EA7415-016A-47C9-A6A1-DC2652735DBE}" emma:medium="tactile" emma:mode="ink">
          <msink:context xmlns:msink="http://schemas.microsoft.com/ink/2010/main" type="inkDrawing" rotatedBoundingBox="2760,16119 11869,16282 11867,16378 2758,16214" semanticType="callout" shapeName="Other">
            <msink:sourceLink direction="with" ref="{D04ECEBC-55AA-4481-8757-9F8A5FAEE5D9}"/>
            <msink:sourceLink direction="with" ref="{E39832AF-315A-41E0-996F-ADE962E72BFA}"/>
          </msink:context>
        </emma:interpretation>
      </emma:emma>
    </inkml:annotationXML>
    <inkml:trace contextRef="#ctx0" brushRef="#br0">13-1 6192,'-29'-5'4773,"4"1"-516,25 4 129,0 0-2064,0 0-387,29 11-774,-6-9-387,20 7-129,1-4-129,17 8 0,6-6-129,17 2 0,12-4-129,23 2 0,13-5 0,15 3 0,13-5 0,22 2 0,17-2 0,20 0 0,10 0 0,11 0 0,18-2-129,16-1 0,9-3 0,9 3 0,7-1 0,3-1 0,4 3 0,4 2 0,-3 0 0,-3 2 0,-3 5 0,0 2 0,-6 3 0,-5 1 0,-5-1 1,-10 2-130,-12-3 0,-6 2 0,-12-3 0,-19 1 0,-20 0 0,-17-3 0,-17 0 0,-15-5 0,-20 6 0,-20-7 0,-14 9-517,-22-11-1160,-3-2-2838,-23 0-258,-14-2 0,-16-3-387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19.6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39832AF-315A-41E0-996F-ADE962E72BFA}" emma:medium="tactile" emma:mode="ink">
          <msink:context xmlns:msink="http://schemas.microsoft.com/ink/2010/main" type="inkDrawing" rotatedBoundingBox="11695,9774 11780,16744 11320,16750 11234,9779" semanticType="verticalRange" shapeName="Other">
            <msink:sourceLink direction="with" ref="{C64FF4C9-FE48-4595-B5EC-87746B739B90}"/>
            <msink:destinationLink direction="with" ref="{5FEA7415-016A-47C9-A6A1-DC2652735DBE}"/>
          </msink:context>
        </emma:interpretation>
      </emma:emma>
    </inkml:annotationXML>
    <inkml:trace contextRef="#ctx0" brushRef="#br0">66 0 6708,'7'20'4386,"-7"-20"129,2 28-258,1-1-1032,-3-11-645,2 22-516,-4-14-645,2 17-387,0-2-387,0 11-129,0-2 0,0 9-258,0 2 0,0 9 0,6 3-128,2 10-130,3 10 0,3 12 0,2 6 0,6 10 0,-3 4 0,4 8 0,-3 5 0,1 11 0,-3 8 0,2 7 0,-3 3 0,1 4 0,0 9 0,0 13 0,-2 8 0,0 4 0,-2-4 0,2 2 0,-7 9 0,-4 17 0,-5 3 0,0-2 0,-9-4 0,-5 3 0,-5 6 0,-6 0 0,-4-8 0,-3-23 0,0-10 0,-2-10 0,-1-15 0,1-18 0,4-15 0,0-27 0,10-10 0,-7-25 0,13-5-4774,0-17-515,3-7 258,-3-18-516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27.8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90DB931-0D15-4826-8F45-489B75900290}" emma:medium="tactile" emma:mode="ink">
          <msink:context xmlns:msink="http://schemas.microsoft.com/ink/2010/main" type="inkDrawing" rotatedBoundingBox="1597,8197 3246,9379 3186,9462 1537,8280" semanticType="scratchOut" shapeName="Other">
            <msink:sourceLink direction="with" ref="{BF9FB29F-FACB-4E06-9BFD-1E359A069FE1}"/>
          </msink:context>
        </emma:interpretation>
      </emma:emma>
    </inkml:annotationXML>
    <inkml:trace contextRef="#ctx0" brushRef="#br0">-16-11 11094,'0'-16'4773,"0"16"-258,0 0 129,13 13-2451,-13-13-903,32 28-258,-13-7-258,17 11 0,-1 2-258,13 12 0,2 2-129,12 13-128,2-1-259,9 8 0,4-2 0,6 1 0,3 1 0,6-4 0,-3-7 0,2-4 0,-4-6 0,-3-3 0,-8-5 0,-6-1 0,-8-5 0,-11-2 0,-6-5 0,-11-1 0,-6-2 0,-5-3 0,-3-2 0,-4-4 0,-16-14 0,25 23 0,-25-23 0,26 18 0,-26-18 0,18 10 0,-18-10 0,0 0 0,20 8 0,-20-8 0,0 0 0,0 0 0,0 0-2581,0 0-2450,0 0-258,0 0 129,0 0-387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32.1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700A46-F1F7-42B0-94DB-3541C48CDA4D}" emma:medium="tactile" emma:mode="ink">
          <msink:context xmlns:msink="http://schemas.microsoft.com/ink/2010/main" type="inkDrawing" rotatedBoundingBox="1301,2952 4457,4579 4369,4749 1213,3122" semanticType="scratchOut" shapeName="Other">
            <msink:sourceLink direction="with" ref="{1DC8EF36-F791-474A-9794-72F2C3EAC58B}"/>
          </msink:context>
        </emma:interpretation>
      </emma:emma>
    </inkml:annotationXML>
    <inkml:trace contextRef="#ctx0" brushRef="#br0">-17 7 4644,'-9'-26'4386,"9"26"-387,0 0 387,10 0-1419,12 12-1677,-1 2-387,20 17 258,-5-6 0,22 16-258,-4-8-129,13 14-129,-1-7 0,12 10-129,-5-2 258,13 7-387,-3-1 258,15 5-258,5-1 0,11 10 0,5-1 0,9 10-129,4-1 0,3 3 0,4-1-129,1 0 1,6-3-130,0-4 0,-2-9 0,0-7 0,-5-8 0,-4-6 0,-10-8 0,-13-4 0,-18-4-259,-23-9-386,-9 7-516,-31-12-3741,-5-6 0,-26-5-258,0 0-258</inkml:trace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23.8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BC78C70-5DEB-46EE-8B51-CFAD5287D451}" emma:medium="tactile" emma:mode="ink">
          <msink:context xmlns:msink="http://schemas.microsoft.com/ink/2010/main" type="inkDrawing" rotatedBoundingBox="3210,14253 12478,14274 12477,14382 3209,14361" semanticType="underline" shapeName="Other"/>
        </emma:interpretation>
      </emma:emma>
    </inkml:annotationXML>
    <inkml:trace contextRef="#ctx0" brushRef="#br0">-17 45 5031,'0'0'4386,"0"0"-258,-16 0 129,16 0-1935,0 0-516,0 0-258,0 0-258,0 0-387,0 0-258,0 0 0,13 14-129,-13-14-129,35 11 129,-4-8 0,17 4-129,12-5 0,31 4 0,14-6 0,25 1 0,19-1-129,27 0-129,25-5 129,20 0-129,14-2 0,14-1 0,19 0 0,15 0 0,14 1-129,20-2 129,5 2 0,10 0-129,15-2 129,7 6-129,-3-3 129,1 6-129,4 0 130,-18 0-130,-13 6 0,-1 4 0,-16 1 0,-13 0 0,-16 1 0,-10-1 0,-19 0 0,-8-3 0,-12 3 0,-26-6 0,-20 3 0,-24-7-388,-13 10-386,-33-11-1032,-5 0-2709,-36 0-258,-16 0 0,-20 0-516</inkml:trace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26.8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0E4E40-1414-4DC3-8756-601877FF68AE}" emma:medium="tactile" emma:mode="ink">
          <msink:context xmlns:msink="http://schemas.microsoft.com/ink/2010/main" type="inkDrawing" rotatedBoundingBox="5015,9585 5357,16613 5165,16622 4823,9594" semanticType="callout" shapeName="Other">
            <msink:destinationLink direction="with" ref="{6E802208-4744-4E19-AD08-E7B8F229A8EC}"/>
          </msink:context>
        </emma:interpretation>
      </emma:emma>
    </inkml:annotationXML>
    <inkml:trace contextRef="#ctx0" brushRef="#br0">-3 0 10965,'0'0'4644,"0"0"-129,0 0 129,0 14-2322,0-14-903,0 52-387,-2-18-258,2 26 0,0 1-258,7 17 129,-7 7-128,7 18-517,-5 8 0,7 24 0,-4 13 0,6 19 0,-4 9 0,4 16 0,-2 18 0,1 18 0,-4 8 0,-1 4 0,-3 9 0,-2 13 0,0 3 0,0 2 0,-4-6 0,3 4 0,1 2 0,0-7 0,8-9 0,7-8 0,3-6 0,5-6 0,2-9 0,1-22 0,1-17 0,0-9 0,-3-12 0,-4-20 0,0-12 0,-4-18 0,0-14 0,-6-20 0,3-10 0,-8-27 0,8-13 0,-13-28-4903,1-32-644,-1-23 258,0-21-645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24.9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A1816B2-476F-4380-A2DB-E141B63E65FE}" emma:medium="tactile" emma:mode="ink">
          <msink:context xmlns:msink="http://schemas.microsoft.com/ink/2010/main" type="inkDrawing" rotatedBoundingBox="7028,16895 7113,9790 7210,9792 7126,16897" semanticType="verticalRange" shapeName="Line">
            <msink:sourceLink direction="with" ref="{F958890E-E4E4-4849-8BFE-71B0FC1912D5}"/>
            <msink:sourceLink direction="with" ref="{456E12B0-9FEB-4B94-ADCA-DBAA5F72232E}"/>
          </msink:context>
        </emma:interpretation>
      </emma:emma>
    </inkml:annotationXML>
    <inkml:trace contextRef="#ctx0" brushRef="#br0">102 49 9546,'-8'-32'4773,"8"32"-129,-5-21-258,5 21-1548,0 0-1032,0 0-516,9-2-387,-9 2-258,12 23-129,-6 0-129,4 14 0,-4 4-129,-1 13 0,-1 6-128,3 15-130,-4 7 0,1 17 0,-2 17 0,-1 17 0,-1 17 0,0 10 0,0 11 0,0 17 0,-7 15 0,2 12 0,-4 1 0,6 4 0,-5 6 0,5 16 0,-1 5 0,1-1 0,1-4 0,2 10 0,-2 6 0,2-4 0,-3 1 0,-4-1 0,-2 2 0,0-3 0,-5-8 0,-1-19 0,1-14 0,2-4 0,3-18 0,3-22 0,6-26 0,0-17 0,6-22 0,6-18 0,1-16 0,-1-24 0,1-17 0,-13-28 0,19 9 0,-19-27-130,14-5-4901,-14-16-258,-3-9 0,-11-16-387</inkml:trace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25.8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FE2E27-94FB-434E-831F-05AC04F069F8}" emma:medium="tactile" emma:mode="ink">
          <msink:context xmlns:msink="http://schemas.microsoft.com/ink/2010/main" type="inkDrawing" rotatedBoundingBox="9222,16436 9358,9943 9436,9945 9301,16438" semanticType="verticalRange" shapeName="Line">
            <msink:sourceLink direction="with" ref="{C64FF4C9-FE48-4595-B5EC-87746B739B90}"/>
            <msink:destinationLink direction="with" ref="{6E802208-4744-4E19-AD08-E7B8F229A8EC}"/>
          </msink:context>
        </emma:interpretation>
      </emma:emma>
    </inkml:annotationXML>
    <inkml:trace contextRef="#ctx0" brushRef="#br0">142 7 14835,'6'-23'4902,"-6"23"-387,0 0 258,-1-16-3354,1 16-645,7 14-129,3 11-258,-6 3 130,3 15-517,-3 9 0,-1 17 0,-3 9 0,0 22 0,-7 17 0,0 19 0,-2 8 0,6 16 0,-1 7 0,2 20 0,2 12 0,0 7 0,0 1 0,0 6 0,0 9 0,0 17 0,-6 5 0,-1-4 0,0 0 0,0 12 0,-2 5 0,2-1 0,-4-5 0,2-4 0,-1-2 0,-1-1 0,-2-15 0,4-26 0,0-18 0,4-16 0,3-18 0,2-24 0,2-26 0,6-21 0,2-16 0,-1-19 0,0-8 0,-9-37 0,7 21-517,-7-35-4643,-14-14-258,-12-20 129,-8-11-387</inkml:trace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48.5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64FF4C9-FE48-4595-B5EC-87746B739B90}" emma:medium="tactile" emma:mode="ink">
          <msink:context xmlns:msink="http://schemas.microsoft.com/ink/2010/main" type="writingRegion" rotatedBoundingBox="8348,10283 8389,15576 8204,15577 8163,10284">
            <msink:destinationLink direction="with" ref="{E39832AF-315A-41E0-996F-ADE962E72BFA}"/>
            <msink:destinationLink direction="with" ref="{405CDDAE-9295-4E92-B619-917541A439E4}"/>
            <msink:destinationLink direction="with" ref="{85FE2E27-94FB-434E-831F-05AC04F069F8}"/>
            <msink:destinationLink direction="with" ref="{7DA0230C-7550-43D1-BFB5-D6296DB97B36}"/>
            <msink:destinationLink direction="with" ref="{AAA49DBF-A75F-4344-ABDA-9490940DBD50}"/>
          </msink:context>
        </emma:interpretation>
      </emma:emma>
    </inkml:annotationXML>
    <inkml:traceGroup>
      <inkml:annotationXML>
        <emma:emma xmlns:emma="http://www.w3.org/2003/04/emma" version="1.0">
          <emma:interpretation id="{124D8D81-9BBA-441F-A143-4E4687AC3CC0}" emma:medium="tactile" emma:mode="ink">
            <msink:context xmlns:msink="http://schemas.microsoft.com/ink/2010/main" type="paragraph" rotatedBoundingBox="8348,10283 8389,15576 8204,15577 8163,102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FA914D-EB2E-453C-AE1D-2764522D729D}" emma:medium="tactile" emma:mode="ink">
              <msink:context xmlns:msink="http://schemas.microsoft.com/ink/2010/main" type="line" rotatedBoundingBox="8348,10283 8389,15576 8204,15577 8163,10284"/>
            </emma:interpretation>
          </emma:emma>
        </inkml:annotationXML>
        <inkml:traceGroup>
          <inkml:annotationXML>
            <emma:emma xmlns:emma="http://www.w3.org/2003/04/emma" version="1.0">
              <emma:interpretation id="{015FDA07-34FA-4A54-889C-9BA60046159A}" emma:medium="tactile" emma:mode="ink">
                <msink:context xmlns:msink="http://schemas.microsoft.com/ink/2010/main" type="inkWord" rotatedBoundingBox="8348,10283 8389,15576 8204,15577 8163,10284">
                  <msink:destinationLink direction="with" ref="{22FE8DB7-59C8-4300-AEB6-CC2A23E136D3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!!</emma:literal>
                </emma:interpretation>
                <emma:interpretation id="interp2" emma:lang="en-US" emma:confidence="0">
                  <emma:literal>is</emma:literal>
                </emma:interpretation>
                <emma:interpretation id="interp3" emma:lang="en-US" emma:confidence="0">
                  <emma:literal>in.</emma:literal>
                </emma:interpretation>
                <emma:interpretation id="interp4" emma:lang="en-US" emma:confidence="0">
                  <emma:literal>!?</emma:literal>
                </emma:interpretation>
              </emma:one-of>
            </emma:emma>
          </inkml:annotationXML>
          <inkml:trace contextRef="#ctx0" brushRef="#br0">-42 1772 10449,'0'-64'4902,"0"34"0,0 3 0,-3-9-2064,3 36-774,0-32-774,0 32-387,0 0-386,0 0-517,0 0 0,0 0 0,0 9 0,7 18 0,-5 5 0,8 9 0,-1 3 0,4 8 0,1 1 0,-2-3 0,3 0 0,-3-7 0,2-3 0,-7-6 0,2 2 0,-7-11 0,9 3 0,-11-28-1549,0 38-3353,0-17-516,0 4 258,-2-2-387</inkml:trace>
          <inkml:trace contextRef="#ctx0" brushRef="#br0" timeOffset="452.0259">-77 2925 14319,'1'-18'4902,"-1"-2"-129,0 20 129,0 0-3225,2 22-645,2-1-258,10 18-386,-5 0-388,5 13 0,-7-2 0,0 3 0,-3 0 0,-4 2 0,0-3 0,0-2 0,-2 3 0,-7-7 0,9 11-388,-14-19-2192,14 10-2193,0-7-387,0 0 0,0-6-129</inkml:trace>
          <inkml:trace contextRef="#ctx0" brushRef="#br0" timeOffset="-1688.0965">-1 39 12255,'7'-19'4902,"-7"19"0,0 0 0,7-23-645,9 23-2838,-16 0-1289,0 0-130,8 28 0,2-3 0,-6 2 0,5 12 0,-6 3 0,3 10 0,-5 1 0,1 3 0,-2 0 0,0 0 0,0-7 0,-3-2 0,-3-6 0,1-11 0,0-3 0,-1-11 0,4 1 0,2-17 0,-1 18-1420,1-18-3611,-18-2-258,18 2 0,-23-16-258</inkml:trace>
          <inkml:trace contextRef="#ctx0" brushRef="#br0" timeOffset="957.0548">5 4572 16383,'21'-47'5160,"-7"31"129,-7 0-258,15 13-4127,-22 3-904,0 0 0,0 0 0,23 2 0,-18 17 0,0 8 0,-1 3 0,3 13 0,-3 0 0,1 10 0,-5 4 0,0 5 0,0 2 0,0 2 0,-4-2 0,1-5 0,-1-4 0,-1-12 0,1-4 0,-3-20 0,7 15-517,0-34-4643,-19 16-129,-1-14-129,-1 1-258</inkml:trace>
        </inkml:traceGroup>
      </inkml:traceGroup>
    </inkml:traceGroup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8:00.20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56E12B0-9FEB-4B94-ADCA-DBAA5F72232E}" emma:medium="tactile" emma:mode="ink">
          <msink:context xmlns:msink="http://schemas.microsoft.com/ink/2010/main" type="writingRegion" rotatedBoundingBox="4191,9799 6669,12019 6064,12694 3586,10474">
            <msink:destinationLink direction="with" ref="{405CDDAE-9295-4E92-B619-917541A439E4}"/>
            <msink:destinationLink direction="with" ref="{5A1816B2-476F-4380-A2DB-E141B63E65FE}"/>
          </msink:context>
        </emma:interpretation>
      </emma:emma>
    </inkml:annotationXML>
    <inkml:traceGroup>
      <inkml:annotationXML>
        <emma:emma xmlns:emma="http://www.w3.org/2003/04/emma" version="1.0">
          <emma:interpretation id="{7D4598B7-E122-4253-BCF1-58ADB4101A06}" emma:medium="tactile" emma:mode="ink">
            <msink:context xmlns:msink="http://schemas.microsoft.com/ink/2010/main" type="paragraph" rotatedBoundingBox="4191,9799 6669,12019 6064,12694 3586,10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878A93-329A-4800-B9FF-E12B79D1D482}" emma:medium="tactile" emma:mode="ink">
              <msink:context xmlns:msink="http://schemas.microsoft.com/ink/2010/main" type="line" rotatedBoundingBox="4191,9799 6669,12019 6064,12694 3586,10474"/>
            </emma:interpretation>
          </emma:emma>
        </inkml:annotationXML>
        <inkml:traceGroup>
          <inkml:annotationXML>
            <emma:emma xmlns:emma="http://www.w3.org/2003/04/emma" version="1.0">
              <emma:interpretation id="{07EF9B48-730E-4E64-BBCF-850FC1D12D50}" emma:medium="tactile" emma:mode="ink">
                <msink:context xmlns:msink="http://schemas.microsoft.com/ink/2010/main" type="inkWord" rotatedBoundingBox="4191,9799 6669,12019 6064,12694 3586,10474"/>
              </emma:interpretation>
              <emma:one-of disjunction-type="recognition" id="oneOf0">
                <emma:interpretation id="interp0" emma:lang="en-US" emma:confidence="0">
                  <emma:literal>"X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"x</emma:literal>
                </emma:interpretation>
                <emma:interpretation id="interp3" emma:lang="en-US" emma:confidence="0">
                  <emma:literal>X*</emma:literal>
                </emma:interpretation>
                <emma:interpretation id="interp4" emma:lang="en-US" emma:confidence="0">
                  <emma:literal>"'x</emma:literal>
                </emma:interpretation>
              </emma:one-of>
            </emma:emma>
          </inkml:annotationXML>
          <inkml:trace contextRef="#ctx0" brushRef="#br0">4650 10800 14577,'9'-18'5160,"9"20"-129,-2 12-129,7 25-2838,-4-10-1161,22 15-773,-2 3-130,11 11 0,0 1 0,5 5 0,-2-2 0,1 1 0,-4-7 0,-6-7 0,-3-5 0,-11-12 0,-5-4 0,-7-15 0,0 8-517,-18-21-4514,0 0-129,7-9 0,-7 9-387</inkml:trace>
          <inkml:trace contextRef="#ctx0" brushRef="#br0" timeOffset="298.017">5251 10917 17415,'4'-17'5160,"-1"-5"129,-3 22-386,0 0-4903,0 0 0,-10 32 0,-5-5 0,-1 14 0,-7 7 0,-5 9 0,-10 5 0,-1 2 0,-5-2 0,-6-3 0,2-2 0,-4-12 0,8-3 0,-4-13 0,19 10-1033,-4-21-4127,9-2 0,3-9-129,21-7 0</inkml:trace>
          <inkml:trace contextRef="#ctx0" brushRef="#br0" timeOffset="-1114.0637">2882 9252 14448,'-11'-16'4902,"11"16"129,0 0-258,11 2-2193,-11-2-1547,35 34-1033,-10-11 0,13 13 0,1 1 0,5 8 0,2 1 0,2 0 0,-1 0 0,-5 1 0,-2-6 0,-7-4 0,-2-3 0,-10-11 0,0 9 0,-21-16-4387,0-16-773,0 0 0,0 0-387</inkml:trace>
          <inkml:trace contextRef="#ctx0" brushRef="#br0" timeOffset="-790.045">3321 9286 16383,'0'-17'4773,"0"-5"387,0 22-516,0 0-3096,0 0-1289,0 0-259,-7 13 0,2 10 0,-8 5 0,-1 11 0,-9 6 0,-4 10 0,-7 2 0,-1 5 0,-1-5 0,-3 2 0,2-4 0,1-7 0,4-4 0,4-12 0,10 6 0,-11-28-1033,12 14-3869,17-24-387,-16 24-129,16-24-258</inkml:trace>
        </inkml:traceGroup>
      </inkml:traceGroup>
    </inkml:traceGroup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8:35.18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DA0230C-7550-43D1-BFB5-D6296DB97B36}" emma:medium="tactile" emma:mode="ink">
          <msink:context xmlns:msink="http://schemas.microsoft.com/ink/2010/main" type="inkDrawing" rotatedBoundingBox="7717,16027 7825,10076 7917,10078 7810,16029" semanticType="verticalRange" shapeName="Line">
            <msink:sourceLink direction="with" ref="{759209C1-3ED5-43E8-801A-EF04CA372601}"/>
            <msink:sourceLink direction="with" ref="{C64FF4C9-FE48-4595-B5EC-87746B739B90}"/>
          </msink:context>
        </emma:interpretation>
      </emma:emma>
    </inkml:annotationXML>
    <inkml:trace contextRef="#ctx0" brushRef="#br0">105 20 6192,'-12'-18'4515,"12"18"-129,0 0-129,0 0-774,-16-4-1548,16 4-645,0 0-387,0 0-129,0 0-258,0 0-258,0 14 129,0-14-129,0 25 0,5-5 129,0 0-129,2 6 0,-1-1 0,3 4-129,-4-1 129,2 4-129,-2 0 0,-1 0-129,-2 0 129,0 2-129,-2 0 0,0 0 0,0-1 129,0 5-129,0-1 0,-4 2 129,0 4-129,-1 1 0,-2 3 0,2-1 129,-1 2-129,3-2 0,-3-1 0,5-1 129,-1-1-129,2-2 0,0-2 0,0 2 0,0-4 0,2 4-129,-2 2 258,0-1-258,0 3 129,0-1 0,0 3 0,0-1 0,-2 0 0,0 4 129,0 0-387,0 1 387,2 4-129,-1 2 0,1 4 0,0 1 0,0 4 0,0 0 129,0-1-129,0 3 129,-2-6-129,2-1-129,-2-2 258,2-1-258,-2-1 258,2-2-258,-1 0 129,1 2-129,-2 2 129,-2 3 0,1 2 0,-1 4 0,1 3 0,-3 4 0,1 0 0,1-1 129,-1 3-129,1-3 0,1-1 129,-1-1-129,3-3 129,-1 0 0,0-1-129,-2 1 129,3 1 0,-3 3-129,1 3 0,1 4 129,-2 2-129,1-2 130,1 0-130,2 0 0,0-5 0,0-1 0,0-4 0,0-3 0,2-3 0,-1-1 0,1 3 0,-2-4 0,2 5 0,0-1 0,-2 2 0,2 3 0,-1 0 0,5 2 0,-3-2 0,1 4 0,-1-4 0,-1 4 0,2-8 0,-3-3 0,3-3 0,-4-15-904,16 0-3869,-12-10-258,-3-8 129,-1-10-516</inkml:trace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8:42.6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E802208-4744-4E19-AD08-E7B8F229A8EC}" emma:medium="tactile" emma:mode="ink">
          <msink:context xmlns:msink="http://schemas.microsoft.com/ink/2010/main" type="inkDrawing" rotatedBoundingBox="5741,8612 10264,10409 9360,12685 4837,10888" semanticType="callout" shapeName="Other">
            <msink:sourceLink direction="with" ref="{85FE2E27-94FB-434E-831F-05AC04F069F8}"/>
            <msink:sourceLink direction="with" ref="{160E4E40-1414-4DC3-8756-601877FF68AE}"/>
          </msink:context>
        </emma:interpretation>
      </emma:emma>
    </inkml:annotationXML>
    <inkml:trace contextRef="#ctx0" brushRef="#br0">0 23 5031,'23'-4'4257,"-23"4"-129,25-7 0,-25 7-1161,25-1-903,4 1-258,-10 0-516,17 5-387,-6-5-258,13 7-258,-2-7 0,9 5 0,1-5-129,6 0-129,4 0 0,3 0 0,3 0 0,-1 0 0,2 0-129,-1 0 129,-3 0-129,2 0 0,-4 0 129,1 0-129,-5 0 0,3 0 0,-3 0 129,3 0-129,-1 0 0,1-1 0,-2-1 0,3 0 0,2 2 0,0-2 0,3 0 0,1 1 0,5-1 0,-2 0 0,4 0 0,0-1 0,-3 1 0,3 0 0,-5 0 0,1 1 0,-4 1 0,-3 0 0,-3 0 129,-2 0-129,-4 0 0,0 0 0,0 0 0,-2 0-129,4 1 258,2 1-129,1-2-129,4 4 129,0-2 0,2-1 129,-2 1-129,2 2 0,-5-4 0,-1 3 129,-5-3-129,-1 0 0,-5 2 129,-1 0-129,-3-2 0,-2 2 0,-4-1 129,-4 1-129,-3 0 0,-1 0 0,-5-1 0,-3 1 0,-3 0 129,-4-2-129,-16 0 0,23 2 0,-23-2 0,0 0 0,16 3 0,-16-3 129,0 0-129,0 0 0,0 0 0,0 0 129,0 0-129,4 16 129,-4-16-129,1 16 129,-1-16-129,0 27 0,0-9 129,0 5-129,0 4 0,0 3 129,0 5 0,0 6 0,0 2 0,2 7 0,4 3 0,4 6 0,-1 3 0,5 9 129,2 6-258,2 3 258,2 2-129,1 3 1,-3 0-130,0 3 0,-4-3 0,-2-3 0,-5-6 0,-1 3 0,-4-5 0,-2 3 0,0-2 0,-2 5 0,-2 0 0,4 0 0,0 1 0,0 0 0,0-1 0,0-4 0,0-1 0,0-11 0,0-4 0,-7-3 0,0-7 0,-6-4 0,3-1 0,-10-15-2581,13 4-2321,0-6-129,2-10-387,5-18-258</inkml:trace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8:40.8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FE8DB7-59C8-4300-AEB6-CC2A23E136D3}" emma:medium="tactile" emma:mode="ink">
          <msink:context xmlns:msink="http://schemas.microsoft.com/ink/2010/main" type="inkDrawing" rotatedBoundingBox="5480,10090 9611,11821 8762,13847 4631,12117" semanticType="callout" shapeName="Other">
            <msink:sourceLink direction="with" ref="{015FDA07-34FA-4A54-889C-9BA60046159A}"/>
            <msink:sourceLink direction="with" ref="{BF9FB29F-FACB-4E06-9BFD-1E359A069FE1}"/>
          </msink:context>
        </emma:interpretation>
      </emma:emma>
    </inkml:annotationXML>
    <inkml:trace contextRef="#ctx0" brushRef="#br0">71-14 10707,'2'-24'4257,"-2"24"387,0 0-516,0 0-1290,0 0-1419,0 9-516,0 7-387,0 15 129,-3-1 0,1 13-258,-7 5-129,4 9 0,-4 5 0,2 9-129,-4 11 0,6 7 129,-3 5-387,5 6 387,-1 1-258,4 4 259,-1-2-259,1-1 0,0-8 0,0-4 0,0-4 0,0-1 0,1-3 0,1 0 0,2-4 0,-1-3 0,1-4 0,1-9 0,0-5 0,3-9 0,-3-7 0,0-9 0,-1-5 0,1-6 0,-3-5 0,-2-16 0,5 25 0,-5-25 0,2 25 0,-2-25 0,0 28 0,0-28 0,0 27 0,0-27 0,0 30 0,0-30 0,-2 27 0,2-27 0,-2 18 0,2-18 0,0 0 0,0 0 0,0 0 0,0 0 0,0 0 0,0 0 0,0 0 0,0 0 0,0 0 0,0 0 0,0 0 0,0 0 0,0 0-130,0 0 1,0 0 0,0 0 0,0 0 0,11 12 129,-11-12-129,0 0 129,25 4-129,-25-4 129,30 3 0,-10 1-129,3-4 129,5 4 0,6-1 0,4 2 0,6-1 0,4 0 0,9 1 129,5-2-258,9 3 387,6-1-258,5-1 129,7 1-258,1-1 258,6 1-387,1 2 516,4 0-387,2-1 129,9 1-129,2 0 129,5-2 0,4 2 129,0-1-129,5-3 0,2 1 0,1-3-129,4 1 129,4-2 0,0 0 129,-6 0-129,-5 0 0,-5 2 0,-11 0 0,-9-2 0,-14 3 129,-12 3-129,-8-3 0,-7 1 0,-1-1 0,-6 1 0,-9-1 129,-7 3-129,-8-6-129,-8 3 0,-23-3-387,25 9-645,-25-9-3483,-18 0-258,18 0 129,-30 0-516</inkml:trace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8:37.21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AA49DBF-A75F-4344-ABDA-9490940DBD50}" emma:medium="tactile" emma:mode="ink">
          <msink:context xmlns:msink="http://schemas.microsoft.com/ink/2010/main" type="inkDrawing" rotatedBoundingBox="9066,10028 9251,16139 7951,16178 7766,10068" semanticType="verticalRange" shapeName="Other">
            <msink:sourceLink direction="with" ref="{C64FF4C9-FE48-4595-B5EC-87746B739B90}"/>
          </msink:context>
        </emma:interpretation>
      </emma:emma>
    </inkml:annotationXML>
    <inkml:trace contextRef="#ctx0" brushRef="#br0">0 1 6966,'0'0'3870,"0"0"129,0 0-129,9 0-1935,-9 0-387,21 0-258,-21 0 0,39 2-387,-16-2-129,13 5-129,1-5 0,11 8-129,4-8 0,12 1-258,2-1 0,7 0 0,0 0-129,3-1 0,-3-3-129,-2 0 129,-5-1-129,-5 3 0,-8 2 129,-3 0-129,-9 0 0,-4 0 0,-3 0 0,-4 0 0,-3 4 0,-4-1 0,-2-1 0,-3-2 0,0 2 0,-18-2 0,26 4 0,-26-4 0,18 3 0,-18-3 0,0 0 0,0 0 0,18 7 0,-18-7 0,0 0 0,0 0 129,0 0-129,0 18 129,0-18-129,0 20 129,0-20-129,0 30 0,0-12 129,0 3 0,0 4 0,0 3 0,0 1 0,0 3 0,0 0 0,0 5 129,0 1-129,0 2 0,0 3 0,4 5 0,-4 2 0,3 9 0,-1-1-129,0 8 258,-1 2-258,3 1 130,-4 1-130,4-1 0,-3-1 0,1-3 0,0-2 0,0-3 0,-1-3 0,-1 2 0,0-2 0,0 1 0,0 3 0,0 1 0,-1 4 0,-3 5 0,-3 0 0,2 2 0,-1 0 0,3 0 0,-4-4 0,1 1 0,1-6 0,0-4 0,-1-3 0,1 0 0,0-2 0,-3 0 0,3-1 0,-2 1 0,2 0 0,-2 2 0,1 3 0,-1 6 0,2 2 0,-2 3 0,1 0 0,-1 4 0,-2 0 0,0 3 0,-1-3 0,-1 1 0,-1 1 0,-3 3 0,-1 0 0,2 1 0,2 3 0,-1 7 0,3 1 0,1 3 0,2-3 0,3-1 0,2-2 0,0-2 0,2-5 0,0-8 0,0-4 0,4-6 0,1 0 0,2-4 0,1-3 0,1 2 0,-1-2 0,5 2 0,-2-1 0,-3 1 0,3 0 0,-4-4 0,0 0 0,0-2 0,-3-1 0,0-6 0,-3 0 0,1-3 0,0-4 0,-2 0 0,0-5 0,0-2 0,0-3 0,0-4 0,0-4 0,0-2 0,0-2 0,0-1 0,0 0 0,0-16 0,0 30 0,0-14 0,-4 0 0,3 0 0,-3 0 0,4-16 0,-9 23 0,9-23-1420,0 0-2321,-18 14-1290,18-14 0,-21 0-129,21 0-387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31.0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A136E0-64CC-460C-9469-4DC4A6516385}" emma:medium="tactile" emma:mode="ink">
          <msink:context xmlns:msink="http://schemas.microsoft.com/ink/2010/main" type="inkDrawing" rotatedBoundingBox="3820,11026 17746,10680 17748,10785 3823,11130" semanticType="callout" shapeName="Other"/>
        </emma:interpretation>
      </emma:emma>
    </inkml:annotationXML>
    <inkml:trace contextRef="#ctx0" brushRef="#br0">0 317 2451,'10'3'3225,"26"-1"645,-13-2 129,21 0-1677,12 15-129,-1-10 129,27 13-258,-1-17-129,37 15-258,12-14-516,37 5-387,14-7-129,36 0-129,29-3-129,29-6-129,30-7-129,31 0 129,18-2-258,26-2 129,22-3 0,13 2-129,14-2 129,8 2-129,13-1 0,0 4 129,6 4-129,8 5 0,2 0 0,12 4 0,-8-2 0,3 3 129,-5-1-129,-11 5 0,-2-4 0,-15-1 0,-13-2 0,-15 0-129,-11-2 129,-21 2-129,-19 2-129,-16-6-129,-26 7-516,-47-6-2709,-34-3-1032,-40 4 0,-47-8-258,-35 1-516</inkml:trace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8:37.70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C5B1ED5-7799-43B5-BB88-F1E064567298}" emma:medium="tactile" emma:mode="ink">
          <msink:context xmlns:msink="http://schemas.microsoft.com/ink/2010/main" type="inkDrawing" rotatedBoundingBox="7933,15999 9196,15950 9198,15993 7934,16042" shapeName="Other"/>
        </emma:interpretation>
      </emma:emma>
    </inkml:annotationXML>
    <inkml:trace contextRef="#ctx0" brushRef="#br0">86 78 11868,'-37'-12'4773,"21"8"-258,16 4 129,-36-19-2838,36 19-645,0 0-387,0 0-258,-16-4-129,16 4-129,0 0 0,0 0-129,0 0 0,13 4 0,-13-4 129,35 10 0,-10-6 0,18 3 0,12-7 130,11 2-388,16-2 0,10-2 0,9-5 0,6 0 0,2-2 0,-4 0 0,-11 4 0,-7 1 0,-16 0 0,-10 3 0,-17 1 0,-12 0 0,-11 0 0,-21 0 0,22 0 0,-22 0 0,0 0-3742,-22-8-1289,-1 7-258,-10-8-129</inkml:trace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7:46.2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7DED918-CC3B-4178-BDB5-1228FA07CE78}" emma:medium="tactile" emma:mode="ink">
          <msink:context xmlns:msink="http://schemas.microsoft.com/ink/2010/main" type="writingRegion" rotatedBoundingBox="6154,10262 6236,10262 6236,11063 6154,11063"/>
        </emma:interpretation>
      </emma:emma>
    </inkml:annotationXML>
    <inkml:traceGroup>
      <inkml:annotationXML>
        <emma:emma xmlns:emma="http://www.w3.org/2003/04/emma" version="1.0">
          <emma:interpretation id="{7B08C01B-2A8A-49A9-B777-26D07685D009}" emma:medium="tactile" emma:mode="ink">
            <msink:context xmlns:msink="http://schemas.microsoft.com/ink/2010/main" type="paragraph" rotatedBoundingBox="6154,10262 6236,10262 6236,11063 6154,110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8F913A-00D6-40B2-BD6C-33D4D7D9945B}" emma:medium="tactile" emma:mode="ink">
              <msink:context xmlns:msink="http://schemas.microsoft.com/ink/2010/main" type="line" rotatedBoundingBox="6154,10262 6236,10262 6236,11063 6154,11063"/>
            </emma:interpretation>
          </emma:emma>
        </inkml:annotationXML>
        <inkml:traceGroup>
          <inkml:annotationXML>
            <emma:emma xmlns:emma="http://www.w3.org/2003/04/emma" version="1.0">
              <emma:interpretation id="{5925C94B-1BEF-4274-8D54-F9BD7A7ABADC}" emma:medium="tactile" emma:mode="ink">
                <msink:context xmlns:msink="http://schemas.microsoft.com/ink/2010/main" type="inkWord" rotatedBoundingBox="6154,10262 6236,10262 6236,11063 6154,11063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5080 9457 14061,'9'-18'5160,"-9"18"-387,7-16 0,-7 16-1806,0 0-1934,0 0-1033,6 16 0,4 4 0,-4 1 0,4 9 0,-3 4 0,1 11 0,-5 3 0,1 7 0,-4 4 0,0 5 0,-2-2 0,-2 0 0,1-3 0,3-6 0,0-5 0,0-12 0,2-4 0,-2-16 0,17 5-3226,-17-21-1934,2 20 129,-2-20-516</inkml:trace>
        </inkml:traceGroup>
      </inkml:traceGroup>
    </inkml:traceGroup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9:17.39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098254-009C-438F-8500-D98378F69226}" emma:medium="tactile" emma:mode="ink">
          <msink:context xmlns:msink="http://schemas.microsoft.com/ink/2010/main" type="writingRegion" rotatedBoundingBox="12543,12228 23666,11940 23749,15141 12626,15429"/>
        </emma:interpretation>
      </emma:emma>
    </inkml:annotationXML>
    <inkml:traceGroup>
      <inkml:annotationXML>
        <emma:emma xmlns:emma="http://www.w3.org/2003/04/emma" version="1.0">
          <emma:interpretation id="{EFCA88FC-D187-46F8-AF8B-C849496BEE04}" emma:medium="tactile" emma:mode="ink">
            <msink:context xmlns:msink="http://schemas.microsoft.com/ink/2010/main" type="paragraph" rotatedBoundingBox="13145,12067 23690,12000 23699,13320 13154,133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723A72-DD0B-4312-A156-7DD23D1A0BA3}" emma:medium="tactile" emma:mode="ink">
              <msink:context xmlns:msink="http://schemas.microsoft.com/ink/2010/main" type="inkBullet" rotatedBoundingBox="13149,12575 13664,12571 13669,13385 13154,13388"/>
            </emma:interpretation>
            <emma:one-of disjunction-type="recognition" id="oneOf0">
              <emma:interpretation id="interp0" emma:lang="en-US" emma:confidence="0">
                <emma:literal>•</emma:literal>
              </emma:interpretation>
            </emma:one-of>
          </emma:emma>
        </inkml:annotationXML>
        <inkml:trace contextRef="#ctx0" brushRef="#br0">-21-106 11223,'-7'-20'4773,"7"20"-387,-4-16 258,4 16-2193,0 0-903,0 0-516,0 0-258,25 16-258,-7-4 0,9 10-129,-1-1-129,8 4 1,0 2-259,-2-1 0,2-1 0,-6-2 0,1-1-259,-10-8-128,6 4-258,-9-15-387,9 12-516,-25-15-903,39-9-1548,-21-7-516,0-6-129,0-3-258,-6-8 129</inkml:trace>
        <inkml:trace contextRef="#ctx0" brushRef="#br0" timeOffset="413.0236">0 175 10965,'39'-25'4644,"-12"14"-129,7 4 0,1 7-1935,-1-16-1161,16 14-645,-5-8-516,1 2-516,2 3-516,-14-7-2838,1-4-903,-6-2 0,-12-4-387,-6-1-387</inkml:trace>
        <inkml:trace contextRef="#ctx0" brushRef="#br0" timeOffset="207.0118">470-135 6966,'-13'-39'4644,"13"39"-387,-17-20-387,17 20-774,-20-1-387,-1-3-774,15 15-645,-13-1-387,5 17-258,-8-4-129,3 9 0,-6 2-129,2 5-129,-4 0-129,2 0-258,0 4-129,-3-9-516,10 14-774,-12-18-2967,10-3-129,1-9-258,1-6-129</inkml:trace>
        <inkml:trace contextRef="#ctx0" brushRef="#br0" timeOffset="630.0359">322-279 16641,'-25'-7'4773,"13"19"258,10 12-516,-5 2-3354,7 17-515,0 3-646,5 13 0,-1 7 0,1 3 0,6 9 0,-6-7 0,9 15-1936,-6-17-2837,-1-7-258,-2-6 0,6-10-516</inkml:trace>
      </inkml:traceGroup>
      <inkml:traceGroup>
        <inkml:annotationXML>
          <emma:emma xmlns:emma="http://www.w3.org/2003/04/emma" version="1.0">
            <emma:interpretation id="{FC9E03A6-F097-48F1-B325-927C35B6C24A}" emma:medium="tactile" emma:mode="ink">
              <msink:context xmlns:msink="http://schemas.microsoft.com/ink/2010/main" type="line" rotatedBoundingBox="14205,12061 23690,12000 23698,13240 14213,13301"/>
            </emma:interpretation>
          </emma:emma>
        </inkml:annotationXML>
        <inkml:traceGroup>
          <inkml:annotationXML>
            <emma:emma xmlns:emma="http://www.w3.org/2003/04/emma" version="1.0">
              <emma:interpretation id="{27ABB24D-0005-4E92-B503-97522A6BE0CA}" emma:medium="tactile" emma:mode="ink">
                <msink:context xmlns:msink="http://schemas.microsoft.com/ink/2010/main" type="inkWord" rotatedBoundingBox="14207,12401 19308,12368 19313,13268 14213,13301"/>
              </emma:interpretation>
              <emma:one-of disjunction-type="recognition" id="oneOf1">
                <emma:interpretation id="interp1" emma:lang="en-US" emma:confidence="0">
                  <emma:literal>Further</emma:literal>
                </emma:interpretation>
                <emma:interpretation id="interp2" emma:lang="en-US" emma:confidence="0">
                  <emma:literal>further</emma:literal>
                </emma:interpretation>
                <emma:interpretation id="interp3" emma:lang="en-US" emma:confidence="0">
                  <emma:literal>Farther</emma:literal>
                </emma:interpretation>
                <emma:interpretation id="interp4" emma:lang="en-US" emma:confidence="0">
                  <emma:literal>Father</emma:literal>
                </emma:interpretation>
                <emma:interpretation id="interp5" emma:lang="en-US" emma:confidence="0">
                  <emma:literal>Furthes</emma:literal>
                </emma:interpretation>
              </emma:one-of>
            </emma:emma>
          </inkml:annotationXML>
          <inkml:trace contextRef="#ctx0" brushRef="#br0" timeOffset="1184.0677">1151-256 16899,'-5'-16'5160,"5"16"0,0 0-258,-4 18-4256,2 9-646,4 15 0,2 5 0,5 13 0,-2 4 0,4 7 0,-3 4 0,0-6 0,0-3 0,-4-12 0,3-1-259,-7-28-1289,7 7-903,-10-41-387,3 9-258,0-50 387,3 11 258,-3-29 258,2 3 774,-2-12 903,0-5 1290,0 15 774,-7-10 516,2 24 258,-13-8-387,12 26 129,-15-6-258,16 21 0,-15-6-516,20 26 0,-12-22-387,12 22-129,0 0-129,12-9-386,11 6-259,15-1 0,13-3 0,19-4 0,11 1 0,8-1 0,4 0 0,-4-1 0,-6 5 0,-19-2-130,-3 13-2579,-42 1-2064,-19-5-258,-8 19-129,-26-4-129</inkml:trace>
          <inkml:trace contextRef="#ctx0" brushRef="#br0" timeOffset="1398.08">1037-76 12513,'-9'23'5160,"20"-12"-387,14-6 0,12 7-1677,2-12-2193,18 6-516,2 1-516,0-7-516,14 14-1935,-11-10-2064,0-1-129,-5 3-516,-3-1 0</inkml:trace>
          <inkml:trace contextRef="#ctx0" brushRef="#br0" timeOffset="2476.1416">1834 16 12513,'0'0'4644,"0"0"-258,0 0 129,-23 0-2709,23 15-1161,-9 4-258,4 10-129,0 4-129,1 3-129,4 5 0,0-2 0,2 0-129,5-3 129,5-6 0,-1-3-129,5-8 129,-16-19 0,28 22 0,-12-21 0,0-1 129,2-9 0,-2-8 0,6-8 129,-6-9 129,7-2 0,-7-8 129,7 1-129,-5-7 0,3 8 0,-3 1-129,-2 11-129,-2 5 0,-2 7 1,-12 18-130,24-4 0,-12 13-130,2 16 130,1 9 0,4 7 0,6 7 0,0 3 130,3-1-260,3-2 130,-1-5 0,-2-9 130,-1-9-130,0-11 0,-4-9 0,0-3 0,-4-6 0,1-10 0,-6-14 0,2-4 0,-1-9 0,-7-2 0,-4 0 0,-4-6 0,0 6 0,-7 0 0,-4 9 0,-5 6 0,4 8-259,-4 3-128,16 17-129,-22-16 0,22 16-129,0 0 129,0 0 0,-17 0 0,17 0 129,0 0 129,0 0 129,14 10 258,-14-10 129,28 2 129,-12-2 129,9-2 129,-3-7-129,6 6 129,-3-8-129,5 8 0,-5-4-129,3 7-257,-3 0-130,2 1 0,-2 12 0,0 6 0,0 4 0,-6 8 0,1 4 0,-6 3 0,0 6-259,-12-8-644,12 15-774,-17-17-3096,3 0-258,0-15-129,0-19-129</inkml:trace>
          <inkml:trace contextRef="#ctx0" brushRef="#br0" timeOffset="2961.1693">3257 68 11610,'-30'-29'4773,"30"29"-387,11-7 0,21 7-2709,-4 0-903,17 6-387,3-3-387,5-3-516,7 6-1032,-8-6-2709,0-8-129,1-6-258,-9-11-129</inkml:trace>
          <inkml:trace contextRef="#ctx0" brushRef="#br0" timeOffset="2771.1585">3264-202 15351,'27'-113'5289,"-18"74"-129,-6 6-258,10 17-3225,-13 0-1289,0 16-388,16 7 0,-9 18 0,0 5 0,2 12 0,-2 5 0,4 11 0,0 3 0,-3 8 0,1 1 0,2 3 0,-2-4 0,0-3 0,1 0 0,-4-13 0,4 2 0,-10-28-1162,15 1-3869,-15-28-258,0 0 129,0 0-258</inkml:trace>
          <inkml:trace contextRef="#ctx0" brushRef="#br0" timeOffset="3339.191">3818-265 12513,'-24'-99'5160,"7"60"-129,-3 3 129,20 36-2451,-39-36-1290,39 36-644,-18 6-775,15 22 0,-3 6 0,6 12 0,0 8 0,0 8 0,2 5 0,2 5 0,1 1 0,0 1 0,1 1 0,-3-4 0,2-7 0,-3-9 0,4-8 0,-5-12 0,7-12 0,-8-23 0,16 0 0,-6-21 0,1-11 0,0-7 0,1-2 0,2-2 0,-1 0 0,1 11 0,-2 8 0,3 8 0,-15 16 0,28 0 0,-14 10 0,-1 12 0,5 13-130,-13-17-2321,13 16-2451,-1-2-258,7-4-258,2-5-129</inkml:trace>
          <inkml:trace contextRef="#ctx0" brushRef="#br0" timeOffset="4007.2292">4237 280 14835,'27'-40'5031,"1"28"0,8-6-387,17 9-3483,-8-16-387,12 4-387,-7-6-129,-1 1-129,-4-3-129,-11 1 129,-11 1-129,-14 2 0,-9 4 0,-11 1-129,-12 8 129,-7 5-129,-2 7 0,-2 2 0,0 14 0,4 7 129,3 7-129,11 7 129,5 6 0,11 5 129,2 0-129,16-2 129,7-3 129,9-4-129,3-7 129,4-7-129,-2-7 1,2-11-130,-5-7 0,-1-2 0,-6-23 0,1-3 0,-7-11 0,-2-6 0,-5-6 0,-5-1 0,-4 2 0,-5 4 0,-2 10 0,-5 3 0,-4 11-259,-6 4-128,15 18 0,-24-16 0,24 16 0,-18-8 0,18 8 129,0 0 129,0 0 129,0 0 0,0 0 0,0 0 258,16 1 0,2 6 129,-2-5 0,7 4 0,-2-5 0,6 8 0,-2-5-257,3 5-130,-1 1 0,-1 3 0,-1 6 0,-2 4 0,-1 9 0,-8-3-130,7 24-1418,-15-12-3354,-1 4-258,-5-1 0,0-3-387</inkml:trace>
          <inkml:trace contextRef="#ctx0" brushRef="#br0" timeOffset="4595.2628">5477 216 12771,'50'0'5289,"-25"5"-258,2 0-129,-4-12-2580,9 11-1290,-7-4-129,8 0-386,-6-9-517,3-5 0,-3-6 0,-2-3 0,-4-6 0,-3-3 0,-4-1 0,-7-1 0,-5 2 0,-2 2 0,-7 3 0,-9 2 0,0 9-259,-5 0-257,3 11-129,-3-4 129,21 9-129,-31-6 0,31 6 129,-16 0 129,16 0 0,0 0 258,0 0 0,0 0 387,13 11 0,3-6 258,0-5 129,7 4 0,-2-4 129,9 2-129,-3-2-129,7 0 1,-6 0-517,6 5 0,-2 0 0,-2 3 0,-1 4 0,-6 4 0,-2 5 0,-8 2-130,5 27-2192,-15-14-2451,-1 5-516,-2 0 0,-4 1-258</inkml:trace>
        </inkml:traceGroup>
        <inkml:traceGroup>
          <inkml:annotationXML>
            <emma:emma xmlns:emma="http://www.w3.org/2003/04/emma" version="1.0">
              <emma:interpretation id="{21A802C9-0508-4B19-BA28-6AEE95D5A657}" emma:medium="tactile" emma:mode="ink">
                <msink:context xmlns:msink="http://schemas.microsoft.com/ink/2010/main" type="inkWord" rotatedBoundingBox="19529,12026 23690,12000 23698,13216 19537,13242"/>
              </emma:interpretation>
              <emma:one-of disjunction-type="recognition" id="oneOf2">
                <emma:interpretation id="interp6" emma:lang="en-US" emma:confidence="0.5">
                  <emma:literal>reduction</emma:literal>
                </emma:interpretation>
                <emma:interpretation id="interp7" emma:lang="en-US" emma:confidence="0">
                  <emma:literal>sedation</emma:literal>
                </emma:interpretation>
                <emma:interpretation id="interp8" emma:lang="en-US" emma:confidence="0">
                  <emma:literal>sedition</emma:literal>
                </emma:interpretation>
                <emma:interpretation id="interp9" emma:lang="en-US" emma:confidence="0">
                  <emma:literal>redressing</emma:literal>
                </emma:interpretation>
                <emma:interpretation id="interp10" emma:lang="en-US" emma:confidence="0">
                  <emma:literal>seduction</emma:literal>
                </emma:interpretation>
              </emma:one-of>
            </emma:emma>
          </inkml:annotationXML>
          <inkml:trace contextRef="#ctx0" brushRef="#br0" timeOffset="5442.3113">6354 171 14835,'96'-30'5031,"-41"19"-129,-3-1-258,3 10-3483,-16-10-516,4 3-129,-15-4-129,-6-1-129,-12-4 0,-10 2-258,-3-2 130,-19 2-260,-6 2 1,-9 3 0,-4 8-129,-7 3-129,3 3 0,1 10 129,10 8-129,5 4 129,13 9 0,9-2 0,9 9 129,21-2 258,9 0 0,16-2 129,7-6 129,11-3 0,4-10 0,8-6-129,-3-12 129,1-1 0,-7-17-258,-1-5 1,-9-6-130,-9-6 0,-10-4 0,-8-1 0,-12 1 0,-11 0 0,-9 4 0,-5 4 0,-13 5 0,-9 8 0,-1 7 0,-6 11-130,-2 0 1,1 14 0,4 11 0,5 7 129,6 6 0,8 8 0,6-2 0,6 3 0,4-3 0,10-3 129,6-5 0,3-8 0,-2-10 1,6-13-130,-2-5 0,3-18 0,1-14 0,1-12 0,0-17 0,0-10 0,-1-12 0,1-13 0,-3-9 0,-4-9 0,-5-2 0,-6 4 0,-6 9 0,-6 12 0,0 13 0,-2 19 0,-9 24 0,11 35 0,-27 7 0,15 30 0,5 18 0,3 13 0,4 10 0,0 9 0,9 2 0,7-2 0,6-5 0,-1-2 0,6-1 0,-8-10 0,10 7-904,-24-26-2579,15 7-1677,-8-14 0,-1-8-129,-4-11-258</inkml:trace>
          <inkml:trace contextRef="#ctx0" brushRef="#br0" timeOffset="6074.3474">7564-57 14964,'0'0'5160,"0"0"-387,12 0-129,4 13-3612,-16-13-387,13 35-387,-6-10-258,-2 0 0,-1 2-258,-4-2 0,5 7-129,-5-11-129,7 6 129,-7-27 129,14 25 129,-14-25 0,22 2 258,-6-4 129,-4-20 129,8 1 0,-8-11 129,8 7-129,-6-3 0,4 6-129,-4 3 0,5 6 0,-1 10-258,5 3 129,4 7-129,2 7 0,4 4 0,6 0 0,4-2 0,2-6 0,3-6 0,0-4 0,0-7 0,-6-9 0,-2-7 0,-8-6 0,-9 3 0,-7-1 129,-9 4-129,-7 5 130,0 18-130,-20-16 0,2 16 0,-1 9 0,-1 10 0,3 10 0,4 5 0,6 5 0,5 5 0,2 3-130,11 1 1,5-6 0,9 1-258,1-11 129,8-5-387,-5-18-129,12-1-387,-18-25-1290,19-12-2322,-8-12 129,-4-14-258,1-9-129</inkml:trace>
          <inkml:trace contextRef="#ctx0" brushRef="#br0" timeOffset="6555.3749">8537-57 13545,'39'-30'4902,"5"23"129,20 7-645,-1-5-2580,27 5-645,-6 0-387,5 0-129,-11 0-258,-9 0-257,-13 0-130,-14 0 0,-13 3 0,-10 8 0,-19-11 0,22 34 0,-15-9 0,0 3 0,4 9-130,-11-12-1547,8 11-3096,-6-8-258,0-1-129,-2-11-387</inkml:trace>
          <inkml:trace contextRef="#ctx0" brushRef="#br0" timeOffset="6287.3596">8750-464 12255,'5'-132'5031,"-5"86"-387,-1 12 0,1 34-2064,0 0-774,-4 18-774,2 16-257,4 18-775,7 8 0,3 11 0,1 6 0,1 1 0,0 0 0,-5-1 0,2 1 0,-16-19-1678,-4 8-3482,-11-10 0,1-5-258,-10-17-129</inkml:trace>
          <inkml:trace contextRef="#ctx0" brushRef="#br0" timeOffset="6707.3836">9264-258 14319,'-7'-113'4773,"5"68"-258,2 15-258,-2 14-3741,2 16-3870,0 0-1161,0 19 129,0 10-645</inkml:trace>
          <inkml:trace contextRef="#ctx0" brushRef="#br0" timeOffset="7274.4161">9622-131 13416,'-11'-9'4644,"-7"9"-129,-3 7 0,-15 5-3354,20 17-516,-5-1-387,7 8 0,3 3-129,8 0-129,3 2 0,5-2 0,9-3 0,4-6 0,7-7 0,1-12-129,8-4-258,-4-14-387,15-7-387,-18-27-645,21 7-774,-20-19 0,18 8-129,-21-10 387,11 12 1290,-20 4 645,-4 2 1032,4 21 903,-16-6 903,0 22 258,0 0 258,0 0-258,0 11-774,15 12-645,-15-23-258,30 38-387,-7-19-258,4 2-387,3 4-258,-2-7-129,3 5-129,-10-10-129,6 3 129,-11-9 258,1-4 0,1-3 387,-18 0 258,34-23 0,-22 2 258,10 7 129,-4-6-129,6 13-129,0 5-386,8 8-130,3 22 0,-8 0-2581,8 26-2192,-8 8-387,-11 6-129,-11 8-387</inkml:trace>
        </inkml:traceGroup>
      </inkml:traceGroup>
    </inkml:traceGroup>
    <inkml:traceGroup>
      <inkml:annotationXML>
        <emma:emma xmlns:emma="http://www.w3.org/2003/04/emma" version="1.0">
          <emma:interpretation id="{458A7B1E-F7EF-48D2-84AC-A964B0929D8F}" emma:medium="tactile" emma:mode="ink">
            <msink:context xmlns:msink="http://schemas.microsoft.com/ink/2010/main" type="paragraph" rotatedBoundingBox="12581,13706 23152,13433 23197,15156 12626,154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E1218B-5E92-4DCC-833F-B11B9E1DCC7D}" emma:medium="tactile" emma:mode="ink">
              <msink:context xmlns:msink="http://schemas.microsoft.com/ink/2010/main" type="line" rotatedBoundingBox="12581,13706 23152,13433 23197,15156 12626,15429"/>
            </emma:interpretation>
          </emma:emma>
        </inkml:annotationXML>
        <inkml:traceGroup>
          <inkml:annotationXML>
            <emma:emma xmlns:emma="http://www.w3.org/2003/04/emma" version="1.0">
              <emma:interpretation id="{14C403CF-2BDA-4E60-92F8-4D204C5ED303}" emma:medium="tactile" emma:mode="ink">
                <msink:context xmlns:msink="http://schemas.microsoft.com/ink/2010/main" type="inkWord" rotatedBoundingBox="12581,13712 18796,13551 18840,15268 12626,15429"/>
              </emma:interpretation>
              <emma:one-of disjunction-type="recognition" id="oneOf3">
                <emma:interpretation id="interp11" emma:lang="en-US" emma:confidence="1">
                  <emma:literal>Boolean</emma:literal>
                </emma:interpretation>
                <emma:interpretation id="interp12" emma:lang="en-US" emma:confidence="0">
                  <emma:literal>Booleans</emma:literal>
                </emma:interpretation>
                <emma:interpretation id="interp13" emma:lang="en-US" emma:confidence="0">
                  <emma:literal>Bookman</emma:literal>
                </emma:interpretation>
                <emma:interpretation id="interp14" emma:lang="en-US" emma:confidence="0">
                  <emma:literal>Bolen</emma:literal>
                </emma:interpretation>
                <emma:interpretation id="interp15" emma:lang="en-US" emma:confidence="0">
                  <emma:literal>•Boolean</emma:literal>
                </emma:interpretation>
              </emma:one-of>
            </emma:emma>
          </inkml:annotationXML>
          <inkml:trace contextRef="#ctx0" brushRef="#br0" timeOffset="10282.588">2272 829 13416,'37'-35'4902,"-37"35"0,11-16-258,-11 16-2322,0 9-1032,3 12-645,-1 7 1,9 13-646,-4 13 0,7 17 0,0 12 0,2 12 0,4 3 0,-2 1 0,1-1 0,-4-6 0,1-3 0,-6-21 0,6-2-646,-16-31-2966,4 3-1419,-2-15-129,1-7-129,-3-16 0</inkml:trace>
          <inkml:trace contextRef="#ctx0" brushRef="#br0" timeOffset="11010.6298">2610 1744 11739,'28'-27'5031,"-6"18"-387,4 4 129,8-10-2193,16 15-1290,-4-7-516,16 4-258,-3-8-129,7-1-129,-7-4 0,-6 0-129,-9-6 0,-12 3 0,-16-4 1,-12 1-130,-6-1 0,-17 5 0,-8 1 0,-5 4 0,-4 6 0,-1 3 0,3 4-130,0 11 1,6 10 129,3 4-129,7 6 0,8 4 129,8 3-129,2 1 129,12 0 0,13-5 0,13-2 0,8-6 0,7-6 129,8-6-129,1-7 0,5-7 0,1 0 129,0-12-129,-3-8 0,-2-5 0,-6-7 0,-6-3 0,-6-4 0,-12-4 0,-9-2 0,-14 3 0,-10 1 129,-1 7-129,-15 7 129,-6 8-129,-3 6 0,0 13 130,0 0-130,4 15 0,3 6 0,2 4 0,6 1 0,1 3-130,2 3 1,3-5-129,4 3 0,0-5 0,0 0 0,2-6-129,7-1 129,-9-18 129,21 18 129,-5-16 129,-16-2 129,34-9 0,-16-9 129,5 0-129,-4-1 129,6 4-258,-2 3 0,2 3 1,0 9-130,-2 0-130,2 12-257,-7 1-258,10 12-903,-15-7-3225,8-6-129,-3-3-387,2-6 0</inkml:trace>
          <inkml:trace contextRef="#ctx0" brushRef="#br0" timeOffset="11378.6508">4100 1397 15609,'-3'-45'4902,"3"45"129,0-23-645,12 25-3354,-12-2-387,23 21-258,-8-5-129,2 6-129,1 1-258,-2 2 129,0 3-258,-3-3 129,-3 0 0,1-7-129,0-2 129,-11-16 129,25 14 129,-8-14 129,1-7 0,5-9 129,-1-7 1,3 0-388,-2-2 0,2 5 0,-4 4 0,2 9 0,-3 7 0,-3 9 0,-1 16 0,-5 5 0,2 9 0,-13-10-1549,7 12-3482,-6-8-129,1-1 0,-2-9-516</inkml:trace>
          <inkml:trace contextRef="#ctx0" brushRef="#br0" timeOffset="9222.5275">715 1203 15609,'7'-61'4902,"-7"61"129,0 0-387,15 23-3225,-8 31-645,-4 1-386,4 16-388,-5 2 0,2 5 0,-2-1 0,-2-10 0,0-4 0,0-19-259,1-7-128,-1-17 0,0-20-129,0 0 129,2-20 129,2-20 129,-1-16 258,4-15-129,-3-12 258,7-6 0,-4-6 129,7 10 0,-2 0 129,8 14-128,1 5-388,10 21 0,1 11 0,7 18 0,3 11 0,3 5 0,-4 14 0,-4 9 0,-3 8 0,-13 4 0,-6 8 0,-15-6 0,0 8-259,-20-11-515,2 7-258,-17-17 0,11 12-129,-11-24 129,15 8 129,-6-15 258,26-5 387,-22 2 387,22-2 258,0 0 387,15-14 0,11 14 129,-3-7-129,18 7 0,-5 3-258,10 17-129,-5-1 0,3 12-129,-6-1-129,-1 7 0,-10-1 0,-6 5 0,-10-6-129,-9 1 129,-2-8 0,-18-1 0,-9-2-129,-7-5 130,-8-4-130,-6-6 0,-4-3 0,-3-7 0,2 0 0,-3-3 0,7-8-130,1-3 1,8 0-258,3-6-258,19 13-645,-10-9-3225,28 16-258,-5-21-129,5 21 0</inkml:trace>
          <inkml:trace contextRef="#ctx0" brushRef="#br0" timeOffset="9607.5495">1525 1425 14190,'1'-18'4644,"-8"2"-129,7 16-129,-26 24-3096,3-3-645,10 13-258,-3 3-258,7 6 129,4-1-129,5 3 129,3-8-129,13 1 129,2-8-129,7-2 129,-2-10 0,4-2 129,-4-11 0,2-5-257,-7-1-130,1-17 0,-8-11 0,-2-6 0,-6-15 0,-3-2 0,0-5 0,-8-1 0,-3 4 0,-5 3 0,5 13 0,-10-2-1936,14 24-2837,7 16-258,-20-9-129,20 9-258</inkml:trace>
          <inkml:trace contextRef="#ctx0" brushRef="#br0" timeOffset="9959.5697">1795 1473 13545,'18'-14'4773,"-18"14"129,0 0-387,7 9-2322,-7-9-1548,0 43-129,0-15-258,0 8 0,0 3-129,9 2 0,3-2-129,4-5 0,2-4 129,5-4 0,-3-9 129,3-5 0,-4-10-128,6-2-130,-9-11 0,2-12 0,-7-11 0,-4-9 0,-7-8 0,0-13 0,-16 0 0,-7-4 0,-2 9 0,-11-1 0,15 21-3484,-15 0-1547,6 17-129,-4 10-387,10 10 0</inkml:trace>
          <inkml:trace contextRef="#ctx0" brushRef="#br0" timeOffset="8111.464">-567 1208 17157,'-18'-73'4644,"13"50"-129,1 5-516,4 18-3999,0 0-2322,14 0-2064,-14 0-129,31 23-387,-6-3-258</inkml:trace>
          <inkml:trace contextRef="#ctx0" brushRef="#br0" timeOffset="7931.4536">-475 1505 16641,'-5'-19'4773,"-2"-8"129,7 27-258,-16 0-3096,16 18-1289,-7 8-259,5 14 0,-2 2 0,4 10 0,-1 3 0,1 2 0,0-4 0,0-8 0,10 5-646,-10-18-4127,2-6-516,-2-26 258,-2 23-387</inkml:trace>
          <inkml:trace contextRef="#ctx0" brushRef="#br0" timeOffset="8470.4845">-185 1334 12900,'38'48'4902,"-26"-26"-258,2 5 129,-14-27-2322,32 56-1032,-25-20-645,6 8-387,-6-1-387,-5 0-258,3 0-258,-5-11-129,0 1-129,0-13 258,0-20 129,0 16 258,0-16 258,9-18 258,-2-12 258,9 0 258,-5-20-129,10 5 0,-5-8-644,7 3-130,-1 2 0,3 11 0,-2 10 0,2 15 0,1 12 0,-1 23 0,2 16 0,-6 4 0,8 19-388,-15-7-4385,9 0-258,-3-10 0,3-12-258</inkml:trace>
          <inkml:trace contextRef="#ctx0" brushRef="#br0" timeOffset="11891.6802">4581 1302 14190,'87'-8'4773,"-39"8"-129,2-2 0,3 2-3483,-7-4-645,9-3-129,-5-11-129,2-3 0,-1-8-129,-1-8-129,-2-6 129,-3-6-258,-4-3 129,-8 2 0,-6 6-129,-9 3 129,-7 5 129,-6 11 0,-5 9-129,0 16 258,-13 0 0,3 18-129,-1 12 129,7 15-129,-3 12 129,7 16 0,0 12-128,0 15-130,6 3 0,4 7 0,1 2 0,-2 0 0,-4-1 0,4-10 0,-5-3 0,-2-11 0,-1-7 0,-1-11 0,0-8 0,0-11 0,0-6-130,-10-17-515,4-2-387,-17-25-645,23 0-2709,-25-9-645,7-16-258,-3-9 0</inkml:trace>
          <inkml:trace contextRef="#ctx0" brushRef="#br0" timeOffset="12073.6906">4974 1712 14190,'-2'-20'4773,"30"-1"-129,12 17-129,18 4-3612,8 0-645,12-7-1419,18 3-3225,4 1-129,0-1-258,1-3-516</inkml:trace>
        </inkml:traceGroup>
        <inkml:traceGroup>
          <inkml:annotationXML>
            <emma:emma xmlns:emma="http://www.w3.org/2003/04/emma" version="1.0">
              <emma:interpretation id="{6707A209-770B-477A-B707-29CF924D951B}" emma:medium="tactile" emma:mode="ink">
                <msink:context xmlns:msink="http://schemas.microsoft.com/ink/2010/main" type="inkWord" rotatedBoundingBox="18985,13540 23152,13433 23179,14483 19012,14591"/>
              </emma:interpretation>
              <emma:one-of disjunction-type="recognition" id="oneOf4">
                <emma:interpretation id="interp16" emma:lang="en-US" emma:confidence="0">
                  <emma:literal>Fumet</emma:literal>
                </emma:interpretation>
                <emma:interpretation id="interp17" emma:lang="en-US" emma:confidence="0">
                  <emma:literal>7 met</emma:literal>
                </emma:interpretation>
                <emma:interpretation id="interp18" emma:lang="en-US" emma:confidence="0">
                  <emma:literal>7 wet</emma:literal>
                </emma:interpretation>
                <emma:interpretation id="interp19" emma:lang="en-US" emma:confidence="0">
                  <emma:literal>Fumet,</emma:literal>
                </emma:interpretation>
                <emma:interpretation id="interp20" emma:lang="en-US" emma:confidence="0">
                  <emma:literal>7 wet.</emma:literal>
                </emma:interpretation>
              </emma:one-of>
            </emma:emma>
          </inkml:annotationXML>
          <inkml:trace contextRef="#ctx0" brushRef="#br0" timeOffset="13571.7763">5865 1342 10320,'-20'0'4773,"19"12"-129,-5 11-258,-4-3-2709,10 21-387,-2-11-516,2 13-129,0-6-387,2 0 0,3-1-258,4-6 0,0-5 0,1-4 0,-10-21 0,25 23 0,-25-23 0,31-1 129,-15-15 0,3-6 129,-1-10 129,3-5-129,-5-9 129,4-1 129,-4-2-129,0 2 129,-7 5-129,1 6-129,-4 8-128,1 8-130,-7 20 0,0 0 0,0 0 0,12 23 0,-5 6 0,1 4 0,2 7 0,1 2 0,3 1-259,-3-9-257,7 1-258,-10-17-387,16 5-387,-24-23-387,32 4-387,-27-22-129,20 7 516,-18-26 516,13 3 903,-10-5 645,-4-9 774,6 14 645,-12-12 258,7 25 258,-9-11 0,2 32-516,0 0-516,13 1-258,-3 21-258,8 8-258,2 4 0,6 5 0,-1-2-129,2 1-129,-2-5-258,-5-2 0,1-3-129,-12-8-129,5-4 0,-14-16 258,0 0 0,0 0 129,20-4 387,-12-15 129,-2-15 129,10 2 129,-7-14 0,8 6-129,-2-2 0,4 4-258,-3 6 0,6 9-128,-3 7-130,4 9 0,4 7 0,3 9 0,6 9-130,5 0 130,7-4 0,5-2-129,6-6 129,3-6 0,-1-4-129,-3-12 129,-6-11 0,-6 1 0,-10-1 0,-11-1 129,-11 3-129,-9 5 129,-5 4-129,0 16 130,-18-11-130,1 13 0,-3 16 0,2 10 0,4 10-130,0 6 1,5 6-129,5 2 0,4 5 0,11-6-129,12 1 0,2-13 0,11-2-129,-1-12 129,11-7 0,-5-15 0,4-3 129,-4-21-129,5-9-129,-11-27-516,12 4-387,-17-29-387,14 3 129,-15-20 129,10 3 774,-10-4 387,-3 2 645,-1 17 516,-18-5 774,11 29 516,-18-3 129,0 28-258,-5 1-516,5 31-258,0 0-258,-16 22-129,9 10-128,7 16-646,0 7 0,1 14 0,5 4 0,6 6 0,2 4 0,-1 1 0,3 3 0,-9-11-904,11 10-902,-18-31-1548,0 2-1806,-6-18 258,-1-14-516,-9-16-129</inkml:trace>
          <inkml:trace contextRef="#ctx0" brushRef="#br0" timeOffset="13851.7923">7784 1336 11610,'-34'-71'4773,"31"44"-258,5 10 129,7-5-2580,31 22-903,-4-9-258,21 9-129,-2 0 0,13 0-258,-2 0 0,3 0-129,-7 0-257,-1-1-130,-10-1 0,-6 2 0,-12-4 0,-8 4 0,-5 0 0,-20 0 0,19 23 0,-13-5 0,-3 7 0,-3-5-259,9 26-1289,-9-18-3354,0 3-258,0-8 0,0-5-258</inkml:trace>
          <inkml:trace contextRef="#ctx0" brushRef="#br0" timeOffset="14290.8174">8787 1149 12126,'0'0'4644,"0"0"-387,-17 20 129,-6-2-3612,15 10-258,-4 1-129,8 5 0,3-4-129,1 4-129,7-4 0,5 0 129,2-7-129,1 0 129,-15-23-258,25 23 0,-9-14-258,-16-9-1032,30-12-3096,-14-2 0,-2-11-258,4-2-258</inkml:trace>
          <inkml:trace contextRef="#ctx0" brushRef="#br0" timeOffset="14639.8374">9006 1126 10191,'7'-17'4902,"-7"17"0,0 0 0,0 0-1419,15 28-2064,-15-12-516,10 11-258,-3-4-258,6 4-129,-2-3-387,1 1-129,2 4-129,-3-8-129,5 2 0,-16-23 129,27 27 0,-27-27 258,28-2 258,-8-12 129,-3-15 258,8-3 0,-3-7 129,6 6-129,-3-3 0,3 13-128,-3 7-388,2 16 0,-2 7 0,-2 25 0,-3 11 0,-3 8 0,-1 8 0,-7-9-904,14 8-3482,-14-10-774,6-7 129,-3-12-387</inkml:trace>
          <inkml:trace contextRef="#ctx0" brushRef="#br0" timeOffset="14776.8452">9828 1441 16899,'41'-53'4773,"-21"28"-516,10 11-4128,11 12-4644,-41 2-129,30-25-1032</inkml:trace>
        </inkml:traceGroup>
      </inkml:traceGroup>
    </inkml:traceGroup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9:31.3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2 141 14448,'-2'-105'4515,"-2"64"-774,6 25-1032,-2 16-6450,0 0-516,0 0-516,0 34-129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0:59:57.14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BC4BAE-CC30-432A-8C7C-546BEF10D7EA}" emma:medium="tactile" emma:mode="ink">
          <msink:context xmlns:msink="http://schemas.microsoft.com/ink/2010/main" type="writingRegion" rotatedBoundingBox="1309,475 24596,107 24807,13463 1520,13832"/>
        </emma:interpretation>
      </emma:emma>
    </inkml:annotationXML>
    <inkml:traceGroup>
      <inkml:annotationXML>
        <emma:emma xmlns:emma="http://www.w3.org/2003/04/emma" version="1.0">
          <emma:interpretation id="{619063E2-97D0-4963-98BF-AD7FC0BCD2ED}" emma:medium="tactile" emma:mode="ink">
            <msink:context xmlns:msink="http://schemas.microsoft.com/ink/2010/main" type="paragraph" rotatedBoundingBox="1958,421 22629,186 22657,2620 1985,28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6E8D60-D6F9-4892-A9A0-F2A2DB83B79A}" emma:medium="tactile" emma:mode="ink">
              <msink:context xmlns:msink="http://schemas.microsoft.com/ink/2010/main" type="inkBullet" rotatedBoundingBox="1963,857 3072,845 3082,1714 1973,1727"/>
            </emma:interpretation>
            <emma:one-of disjunction-type="recognition" id="oneOf0">
              <emma:interpretation id="interp0" emma:lang="en-US" emma:confidence="0">
                <emma:literal>Si</emma:literal>
              </emma:interpretation>
              <emma:interpretation id="interp1" emma:lang="en-US" emma:confidence="0">
                <emma:literal>S;</emma:literal>
              </emma:interpretation>
              <emma:interpretation id="interp2" emma:lang="en-US" emma:confidence="0">
                <emma:literal>5;</emma:literal>
              </emma:interpretation>
              <emma:interpretation id="interp3" emma:lang="en-US" emma:confidence="0">
                <emma:literal>s;</emma:literal>
              </emma:interpretation>
              <emma:interpretation id="interp4" emma:lang="en-US" emma:confidence="0">
                <emma:literal>Sit</emma:literal>
              </emma:interpretation>
            </emma:one-of>
          </emma:emma>
        </inkml:annotationXML>
        <inkml:trace contextRef="#ctx0" brushRef="#br0">-699-393 9675,'0'-45'4773,"-15"24"-129,15 21-258,-28-20-2451,-4 8-1161,7 12-387,-11 0 0,4 5-258,-1 8-129,2 4 0,5 1-129,2 2 0,7 1 129,8 0-129,9 2 129,0-1-129,16-1 129,9 2 129,5 0-129,11 0 258,3 0 0,8 4 0,1-2 0,8 2 0,-3-2 129,3 5-258,-6-2 258,-2 6-258,-8 0 129,-8 7-129,-14-2 0,-10 7 129,-13-4-129,-13 1 0,-11-4 0,-10-1 0,-9-8 0,-1-7-129,-6-7 129,0-9 0,2-7-129,0-2 129,2-10 0,1-8-129,4-5 129,2-1-129,5 1 0,8-4 0,3 4-129,5 1-129,9 6-258,-2-3-258,11 21-1032,0 0-3096,0 0 0,16-6-258,2 6-129</inkml:trace>
        <inkml:trace contextRef="#ctx0" brushRef="#br0" timeOffset="275.0157">0 12 12900,'20'-15'5031,"-4"23"-387,-7 8 0,-8 1-3741,14 14-387,-7 2-516,1-2-516,7 18-1290,-9-11-2838,-1-5 0,-4-6-387,-2-7-645</inkml:trace>
        <inkml:trace contextRef="#ctx0" brushRef="#br0" timeOffset="436.0249">34-129 9417,'-14'-97'4644,"8"65"-516,-4 0-645,10 12-3612,0 20-3483,0 0-258,9 14-774,-9-14 0</inkml:trace>
      </inkml:traceGroup>
      <inkml:traceGroup>
        <inkml:annotationXML>
          <emma:emma xmlns:emma="http://www.w3.org/2003/04/emma" version="1.0">
            <emma:interpretation id="{AC4E4B47-E5EC-4DA4-A6BE-1612FCE175A6}" emma:medium="tactile" emma:mode="ink">
              <msink:context xmlns:msink="http://schemas.microsoft.com/ink/2010/main" type="line" rotatedBoundingBox="3448,404 22629,186 22657,2620 3476,2838"/>
            </emma:interpretation>
          </emma:emma>
        </inkml:annotationXML>
        <inkml:traceGroup>
          <inkml:annotationXML>
            <emma:emma xmlns:emma="http://www.w3.org/2003/04/emma" version="1.0">
              <emma:interpretation id="{8EEAE24D-00A2-4DF4-9299-29CF1B36EEB5}" emma:medium="tactile" emma:mode="ink">
                <msink:context xmlns:msink="http://schemas.microsoft.com/ink/2010/main" type="inkWord" rotatedBoundingBox="3450,547 9352,480 9378,2771 3476,2838"/>
              </emma:interpretation>
              <emma:one-of disjunction-type="recognition" id="oneOf1">
                <emma:interpretation id="interp5" emma:lang="en-US" emma:confidence="1">
                  <emma:literal>mystifying</emma:literal>
                </emma:interpretation>
                <emma:interpretation id="interp6" emma:lang="en-US" emma:confidence="0">
                  <emma:literal>mishitting</emma:literal>
                </emma:interpretation>
                <emma:interpretation id="interp7" emma:lang="en-US" emma:confidence="0">
                  <emma:literal>mistitling</emma:literal>
                </emma:interpretation>
                <emma:interpretation id="interp8" emma:lang="en-US" emma:confidence="0">
                  <emma:literal>mislaying</emma:literal>
                </emma:interpretation>
                <emma:interpretation id="interp9" emma:lang="en-US" emma:confidence="0">
                  <emma:literal>mystifyingly</emma:literal>
                </emma:interpretation>
              </emma:one-of>
            </emma:emma>
          </inkml:annotationXML>
          <inkml:trace contextRef="#ctx0" brushRef="#br0" timeOffset="1676.0959">487-50 11223,'16'0'4773,"-16"0"0,0 0-258,9 9-2967,6 12-645,-15-21-129,16 41-258,-11-16-129,2 7-258,2 0-129,-5-2-129,3-1-129,-6-6 0,3-2 0,-4-21-129,9 20 0,-9-20 258,16-9 0,-7-11 129,1-6 129,3-3 0,-2-6 129,5 3 0,-6-4 129,6 6-258,-5 3 129,5 11 0,0 2-129,4 10 0,-1 4 0,4 6 0,-3 10-129,1 3 0,-1 6-129,-4-3 129,0 6-129,-9-3-129,2 2 0,-8-6 0,3-2 0,-4-19 0,2 25 129,-2-25 129,0 0 0,0 0 129,23-12 129,-11-8 129,3-10 0,4 2 0,-1-6 0,7 5-129,-6-1 0,5 9 0,-3 7-258,4 10 129,-4 4-129,4 12 0,-4 13 0,4 6 0,-2 6-129,1 4-129,0 5 0,0-9 0,1 6-258,-4-16 0,4 0 0,-9-17 0,7-3 0,-7-7 0,2-12 129,-4-13 129,-2-3 129,-1-5 258,-4-6 258,2 7 0,-9-3 129,7 10 129,-7-4 0,0 29-129,0-21 129,0 21-258,5 14 0,4 18-129,-1 6-129,2 15 0,1 11 0,3 9 0,-1 5-129,-1 2 0,0 2-258,-3-5 129,4-3-258,-8-17 0,6-5-129,-8-18 129,4-6-129,-7-28-129,0 0 129,0 0-129,0-25 0,-1-14-129,-1-4 129,-7-19 0,7 0 0,-5-18 258,5 3 129,-1-6 0,3 3 258,0 3 0,0 4 129,9 16 0,0 6 129,5 17 0,2 5 0,3 15 0,-3 0 258,8 14-129,-3 0 0,6 4 0,-3 4 0,3 10 0,-4-4 0,0 8 0,-5-3-129,-4 6 0,-8-3-129,-6-1 0,-6 2-129,-17-7-258,-2 9-387,-16-18-1161,2 6-2838,-3-5 129,-6-4-387,7 0-516</inkml:trace>
          <inkml:trace contextRef="#ctx0" brushRef="#br0" timeOffset="2008.1148">2113-706 13287,'22'-86'5031,"-17"60"-129,-5 26-129,0 0-3483,18 44-516,-2 8-258,7 21 0,-2 7-129,8 16 0,-4 9-129,-2 3-129,-5 1 0,-2-3-258,-4 1 0,-5-11-129,4-3-129,-9-17-258,8-1-516,-10-32-1161,0-3-2709,2-16 129,-2-24-258,0 0-258</inkml:trace>
          <inkml:trace contextRef="#ctx0" brushRef="#br0" timeOffset="2197.1257">2496 92 10965,'32'-26'5031,"-16"26"-258,-16 0 0,28 19-2838,-28-19-1161,25 36-258,-11-13-516,-3-4-645,10 21-1548,-10-15-2580,-2-6 129,-6-3-258,-3-16-903</inkml:trace>
          <inkml:trace contextRef="#ctx0" brushRef="#br0" timeOffset="2308.132">2636-57 6708,'6'-100'129,"2"63"-258,0 7 258,13 15-3870</inkml:trace>
          <inkml:trace contextRef="#ctx0" brushRef="#br0" timeOffset="2829.1618">2844-38 12771,'20'0'5031,"7"0"-258,-10-3 0,-17 3-3741,41-23-258,-14 5-258,14-2 0,-4-6-387,6-3 129,0-6-258,-4-3 0,0-6-129,-9-4 0,-3 0 0,-9-2 0,-2 4 0,-9 3 0,-2 7 129,-3 6-129,-2 9 129,0 21 0,0 0 129,-5 9 0,-1 21 0,4 13 0,1 7 129,1 12 0,-2 5 129,2 10-129,0 5 0,7 8-129,0 5 258,4 10-258,-2 5 0,1 4 0,1 1 0,-2 1 1,0-9-260,-2-9 260,-4-13-130,-1-14 0,-2-12 0,0-11 0,-7-11 0,-7-14 0,1-1-388,-11-21-773,24-1-2580,-36 0-1548,11-8 387,-2-19-645,2-5-387</inkml:trace>
          <inkml:trace contextRef="#ctx0" brushRef="#br0" timeOffset="3030.1733">2880 290 9288,'32'-62'5160,"4"38"-387,10 3-129,9 16-1032,2-13-2967,16 9-516,1 5-516,-8-8-2064,4 8-2064,-6 1-258,-7 3-258,-9-2-516</inkml:trace>
          <inkml:trace contextRef="#ctx0" brushRef="#br0" timeOffset="3592.2054">3737-125 11997,'34'-7'4773,"-18"7"-258,-16 0 129,30 27-3483,-24-9-258,10 10-516,-6 1 129,6 3-258,-1 0 0,4 0-129,1-2-129,5-5 129,5-6-129,5-6 0,6-8 0,6-5 0,-3-9 0,-1-10 0,-4-12 129,-5-1 129,-11-3 0,-4-1 129,-13-3 0,-4 7 0,-2 4-129,0 6 129,-2 6-258,2 16 0,0 0 0,-9 15-129,4 17 129,-1 12-258,-1 11 258,-2 16-258,-3 11 258,-3 7-258,3 4 0,-4-3 0,4 1-258,-4-13-129,7-1-129,-9-26-645,18 6-1290,0-28-2580,0-11 258,0-18-258,0 0-645</inkml:trace>
          <inkml:trace contextRef="#ctx0" brushRef="#br0" timeOffset="3806.2177">4584 21 14190,'14'-27'4902,"4"11"0,-18 16-258,5 20-3870,6 12-129,-7 0-129,6 13-129,-3 8-516,2 0-129,4 11-903,-13-12-2967,9-4-774,-2-9-258,0-9-258</inkml:trace>
          <inkml:trace contextRef="#ctx0" brushRef="#br0" timeOffset="3970.2271">4710-173 9933,'11'-115'4902,"-4"74"-516,-7 2-903,11 15-2322,-11 24-5031,0 0-387,19 0-387,-19 0-387</inkml:trace>
          <inkml:trace contextRef="#ctx0" brushRef="#br0" timeOffset="5048.2886">4974-105 12513,'44'3'4902,"-28"6"-387,0 4 129,-16-13-3354,29 30-645,-19-12-129,4 7-258,-5-4-129,2 2 0,-4 0-129,-2-1-129,1-3 129,-6-1-129,0-18 0,0 23 0,0-23 129,0 0 0,0 0 0,0 0 129,0 0 129,2-14-129,-1-4 129,5-1-129,-1-6 0,4 3-129,2 3 129,3-1-129,5 4 129,1 5-129,5 3 0,3 6 0,4 2 129,2 5-129,3 8 129,4 8 0,0 6 0,2 3 0,0 4-129,-1 1 129,1 1-129,2-4 129,-3-5-129,3-6 129,-1-9-129,2-6 129,1-6 0,1-11 0,-2-12 0,0-7-129,-5-8 129,-7-3 0,-7-3 0,-11-1-129,-9 3 129,-7 3-129,-9 8-258,-13 10 387,-4 9-258,-4 10 0,-4 5 0,2 13-129,0 11 129,5 3-129,4 2 258,5 4-387,6 1 129,3-1 0,7-1-129,2-6 129,0-3-129,7-10 129,-7-16 129,27 18 0,-9-18 0,-1-7 129,3-11 129,1-5-129,-1-2 0,-1-1 129,1-1-129,-4 7 0,0 1 0,0 10 0,-16 9 0,28 0 0,-15 20 0,1 13 129,0 12-258,2 13 258,2 12-129,0 10 0,1 5 0,3 8 129,1 1-129,-3 0 258,-3-1 0,1-2 0,-4-6 0,1-3 0,-7-9 0,1-4 0,-7-8 0,3-12-129,-5-8 0,0-10 129,-8-14-129,8-17 0,-40 6 129,10-13-129,-9-20 0,-5-7 0,-10-12 1,-6-6-130,-8-10 0,-5-6 0,-3-1 0,-1-4 0,8-2 0,12-1 0,20 1-259,26-5-257,34 14-387,30-10-3225,58 17-1032,27 6 129,26 14-516</inkml:trace>
        </inkml:traceGroup>
        <inkml:traceGroup>
          <inkml:annotationXML>
            <emma:emma xmlns:emma="http://www.w3.org/2003/04/emma" version="1.0">
              <emma:interpretation id="{9B9F3258-0DC6-4913-A02A-9551ABA33A30}" emma:medium="tactile" emma:mode="ink">
                <msink:context xmlns:msink="http://schemas.microsoft.com/ink/2010/main" type="inkWord" rotatedBoundingBox="10197,327 14628,277 14644,1630 10213,1680"/>
              </emma:interpretation>
              <emma:one-of disjunction-type="recognition" id="oneOf2">
                <emma:interpretation id="interp10" emma:lang="en-US" emma:confidence="1">
                  <emma:literal>Boolean</emma:literal>
                </emma:interpretation>
                <emma:interpretation id="interp11" emma:lang="en-US" emma:confidence="0">
                  <emma:literal>Booleans</emma:literal>
                </emma:interpretation>
                <emma:interpretation id="interp12" emma:lang="en-US" emma:confidence="0">
                  <emma:literal>Bookman</emma:literal>
                </emma:interpretation>
                <emma:interpretation id="interp13" emma:lang="en-US" emma:confidence="0">
                  <emma:literal>Bolen</emma:literal>
                </emma:interpretation>
                <emma:interpretation id="interp14" emma:lang="en-US" emma:confidence="0">
                  <emma:literal>•Boolean</emma:literal>
                </emma:interpretation>
              </emma:one-of>
            </emma:emma>
          </inkml:annotationXML>
          <inkml:trace contextRef="#ctx0" brushRef="#br0" timeOffset="6064.3468">7281-596 13029,'3'-20'4902,"-3"20"-258,0 0 0,23 39-3354,-19-5-516,10 18-129,-7 1-129,7 17-129,-3-1 129,2 11-387,-3-3 0,-1 1-129,-2-5-129,-5-9-387,2-2 129,-4-18 0,0-3-258,0-41-129,-8 22 0,-6-36 129,7-15 129,-4-21 129,3-7 129,-1-14 129,2-11 0,1-5 258,1-7 0,5 3 258,-4-5 0,4 7 0,4 0 0,12 18 0,0 7 0,9 21-129,1 13 129,12 23-129,1 7 0,7 25-129,-5 12-129,-5 8 129,-4 6-258,-11 4 0,-5 4-258,-16-11-258,-7 7-516,-29-19-774,11 10-516,-23-23-129,20 11 129,-15-23 129,22 8 774,-2-13 774,23-6 903,0 0 1032,0 0 903,18 5 129,5-5-129,19 2 129,-11-2-516,18 14-387,-8-2-516,9 12-129,-9 0 0,5 9-387,-10 0 0,-2 5-129,-8 1 129,-6 0-258,-9-2 129,-10-1-129,-4-4 0,-18-4 129,-15-5-129,-9-8 0,-8-3 0,-9-8 0,-6-4 0,1 0 0,-1-9 129,6-5-258,5-4 129,11 0-129,8 0 0,12-1-258,26 19-516,-27-34-1677,27 34-2064,4-22 0,-4 22-258,37-10-516</inkml:trace>
          <inkml:trace contextRef="#ctx0" brushRef="#br0" timeOffset="6447.3688">8182-212 12513,'-10'-16'4515,"10"16"-129,-29 7 0,24 22-2967,-13-4-645,9 14-387,-1 0 0,4 7-258,3-1 129,3-1-258,3-1 129,12-6-129,2-1 258,5-8-129,-3-5 258,8-7 0,-6-16 129,4 0 0,-5-18 0,-1-8-129,-6-15 1,-6-7-388,-7-9 0,0 0 0,-5 0 0,-11 2 0,3 10-517,-10-1-644,18 25-2967,-11 3-1032,16 18 258,-20 0-645,18 13-129</inkml:trace>
          <inkml:trace contextRef="#ctx0" brushRef="#br0" timeOffset="6800.3889">8512-48 14061,'16'-16'4773,"-16"16"129,0 0-258,-13 2-3096,11 21-1032,-7 0-129,8 11-129,-3-1-129,4 8 0,0 2-129,11-2 0,3-2 0,4-3 129,3-8-129,2-5 129,2-10 0,2-10 129,-4-6 0,2-17 0,-9-12 1,-2-9-259,-12-9 0,-2-8 0,-7-1 0,-13-3 0,-5 8 0,-8 3 0,4 15-904,-15-5-1418,13 23-2451,-2 6-387,6 12-129,4 0-129</inkml:trace>
          <inkml:trace contextRef="#ctx0" brushRef="#br0" timeOffset="7100.4061">8892-970 15093,'29'-62'4902,"-8"55"0,-1 7-129,13 27-3741,-4 14-258,12 28-129,-7 9-129,5 20-386,-6 9-130,-2 5 0,-6 5 0,-8-5 0,-2-1 0,-10-19-646,6 2-644,-13-30-1806,2 0-1935,0-16 0,2-14-258,7-12-129</inkml:trace>
          <inkml:trace contextRef="#ctx0" brushRef="#br0" timeOffset="7860.4496">9454 25 12126,'54'-16'4773,"-19"9"-129,10-1 0,3-11-2580,14 14-1032,-9-11-258,6 1-129,-9-4-387,-4-1 129,-14-3-258,-11 0 0,-19 0-129,-5 3 0,-22 2-129,-9 6 0,-5 8 129,-6 4-258,3 8 129,-1 13-129,7 9 129,8 6-129,8 8 258,10 4-258,8 4 258,4 1-129,17-5 258,13-2 0,9-5 0,13-5 0,4-11 129,12-7 0,4-13-129,5-5 129,-3-7-129,-1-13 129,-6-8-129,-7-10 0,-8-4 0,-11-3 0,-13 1 0,-12-2 0,-10-1 0,-8 8 1,-5 4-260,-13 8 260,-3 9-260,-4 9 130,-2 8-129,2 1 0,4 14-129,3 5 0,8 8 129,3 0-258,7 3 258,0-3-129,1-1-129,8-3 0,2 2 258,0-7-129,-11-18 129,19 23 0,-19-23 129,20 4 0,-20-4 258,25-13-129,-11-10 258,5 4-129,1-8 0,5 6 0,-2-1 0,5 8 0,-3 5-129,4 9-129,-1 2 129,1 16-129,-1 7 0,-1 3 0,0 4-129,-3-2-129,1 2-129,-5-10-258,7 6-774,-27-28-2838,21 13-645,-21-13 0,30-15-258</inkml:trace>
          <inkml:trace contextRef="#ctx0" brushRef="#br0" timeOffset="8175.4676">11061-77 12642,'12'-19'5160,"6"1"-258,-18 18 0,16 9-2322,-16-9-1419,16 27-516,-7-11-129,8 5-257,-2 0-259,-1 1 0,-2 2-130,-3-2-128,2-1 0,-4-5 129,-7-16 0,18 23 0,-18-23 258,30 0 0,-12-5 129,5-9 129,-2-8-257,6 5-130,-2-3 0,0 8 0,2 4 0,-4 8 0,5 11 0,-5 9 0,11 26-1678,-6-9-3095,6 6-387,-2-4 0,7 4-516</inkml:trace>
        </inkml:traceGroup>
        <inkml:traceGroup>
          <inkml:annotationXML>
            <emma:emma xmlns:emma="http://www.w3.org/2003/04/emma" version="1.0">
              <emma:interpretation id="{9ACAE2FD-9EC0-4277-BAF6-D54B2BD5BA5C}" emma:medium="tactile" emma:mode="ink">
                <msink:context xmlns:msink="http://schemas.microsoft.com/ink/2010/main" type="inkWord" rotatedBoundingBox="15115,571 22633,486 22646,1601 15128,1687"/>
              </emma:interpretation>
              <emma:one-of disjunction-type="recognition" id="oneOf3">
                <emma:interpretation id="interp15" emma:lang="en-US" emma:confidence="0">
                  <emma:literal>functions</emma:literal>
                </emma:interpretation>
                <emma:interpretation id="interp16" emma:lang="en-US" emma:confidence="0">
                  <emma:literal>Functions _</emma:literal>
                </emma:interpretation>
                <emma:interpretation id="interp17" emma:lang="en-US" emma:confidence="0">
                  <emma:literal>functions _</emma:literal>
                </emma:interpretation>
                <emma:interpretation id="interp18" emma:lang="en-US" emma:confidence="0">
                  <emma:literal>functions.</emma:literal>
                </emma:interpretation>
                <emma:interpretation id="interp19" emma:lang="en-US" emma:confidence="0">
                  <emma:literal>Function _</emma:literal>
                </emma:interpretation>
              </emma:one-of>
            </emma:emma>
          </inkml:annotationXML>
          <inkml:trace contextRef="#ctx0" brushRef="#br0" timeOffset="8731.4994">12147-493 14577,'41'-53'4902,"-21"44"0,-20 9-258,25 16-2580,-25 14-1290,9 18-258,-8 4-128,7 12-388,-1 2 0,2 8 0,-2-1 0,3 0 0,1-5 0,-2-4 0,3-7 0,-3-11 0,0-5-517,-5-20 130,5-5-129,-9-16-129,10-14 0,-10-23-129,9 1 0,-9-23 0,4 2-129,-4-16 129,0 4 0,-6-9 516,-1 1 129,-3 4 387,-5-1 258,10 11 258,-11-1 258,16 22 129,-7-6-129,10 19-258,8-3 0,18 14-258,4-1 0,17 10-258,9-2-129,5 6-258,4 3-129,-3 0-258,3 13-774,-24 0-3225,-1 7-258,-25-1 0,-13 8-516</inkml:trace>
          <inkml:trace contextRef="#ctx0" brushRef="#br0" timeOffset="8925.5105">12288-253 16512,'48'20'4386,"-14"-11"258,3 1-774,8-3-4257,15 13-1419,4-9-2709,0-1 129,0-1-387,0 0 0</inkml:trace>
          <inkml:trace contextRef="#ctx0" brushRef="#br0" timeOffset="10155.5808">13072-189 12900,'-17'-19'4773,"17"19"-516,0 0 258,-20 0-2967,20 19-774,-5 4-258,5 8-258,-2 2 129,2 8-387,0 4 258,3-3-387,3 1 129,1-5-129,0-5 0,0-8 129,2-5-129,-9-20 129,23 12 0,-7-12 129,2-18 129,3-3 0,1-11 129,4-2 0,-3-8 0,2 1 129,-3-2 0,-3 4-257,-5 3-259,-1 10 0,-4 3 0,-9 23 0,16-17 0,-16 17 0,16 18 0,-4 7 0,1 5 0,-1 4 0,4 4 0,-2-3-517,2 3 130,-10-12-387,10 6-129,-16-32-129,18 32 129,-18-32 0,19 0 129,-19 0 258,23-25 258,-9 2 387,1-11 387,4 2 258,-8-9 0,9 13 129,-13-6-258,7 15 129,-7-3-258,-7 22 0,27-5-258,-10 10-129,1 13 0,4 5-258,-1 6 258,0 1-387,2 0 129,-7-3-387,2 1 129,-9-10 0,2 2-129,-11-20 129,10 16 129,-10-16 129,0 0 0,0 0 258,22-23 129,-13 5 0,-2-7 0,5 2 0,1-6 129,4 4 0,1 0-129,4 4 0,4 7-129,3 5 0,3 5-129,5 4 129,4 8-258,4 6 0,3 5 0,3-1-129,1-2 129,1-2 129,2-7-129,-1-7 0,-1 0 129,-7-16 0,-7-1 129,-8-6 0,-8-1-258,-11 3 258,-8 3-258,-4 18 129,-22-14 0,-4 14-258,-5 13 0,-2 10 0,1 5 258,1 6-258,8 9 258,7-1-258,13 8-129,3-9 0,10 9-258,12-16 0,13 7 0,4-20 129,11 0-129,-2-19 0,9-2-258,-5-20-387,8-12-1548,-1-10-1032,-9-22 0,7-4-129,-9-24-645</inkml:trace>
          <inkml:trace contextRef="#ctx0" brushRef="#br0" timeOffset="10631.6081">15294-721 15222,'4'-90'4902,"-4"90"-129,-15 7-258,-6 19-3096,19 33-516,-7 3-258,9 18-257,-1 2-388,1 7 0,5 0 0,7 0 0,3-3 0,-1-6 0,4 0 0,-6-15 0,4-4-517,-9-17-128,7-4-129,-14-40-129,9 28-387,-16-42-645,7 14-1161,-18-47-1290,1 12-258,-15-13 1419,14 16 1419,-12-7 1419,1 1 903,15 19 1161,-9-13 1419,19 16 1548,4 16-129,23-14-1290,-1-4-1161,33 18-1032,-2-7-387,15 7 0,-4-6-129,2 6-129,-11-1-129,-5 1 130,-15 0-388,-8 0 0,-27 0 0,23 10 0,-23-10 0,5 32 0,1-9 0,-3 2-130,8 7-386,-11-9-774,21 13-3483,-15-11-129,4 0-258,-10-25-129</inkml:trace>
          <inkml:trace contextRef="#ctx0" brushRef="#br0" timeOffset="10773.6162">15744-313 14190,'-14'-116'4257,"1"68"-516,13 29-903,0 19-6579,0 0-258,-10 12-516,10 16-129</inkml:trace>
          <inkml:trace contextRef="#ctx0" brushRef="#br0" timeOffset="11419.6532">16231-94 12771,'0'0'4902,"0"0"-129,0 0-129,0 0-2709,-10 10-1419,10-10 0,-18 34-387,9-13 129,6 2-129,3 1-129,0-3 0,1-1 0,-1-20-129,16 24 0,-16-24-387,23 8-645,-17-23-1548,17 1-1677,-7-14 258,11 4 0,-15-16 1032,18 13 774,-17-9 1161,3 6 774,-2 12 2967,-14 18 1161,11-23 387,-11 23-774,0 0-645,0 0-258,19 27-1290,-19-27-129,27 39-258,-13-21-129,6 7-516,-1-2 0,1-2-387,-1 2-129,-6-7 0,5 4-129,-18-20 258,23 21 0,-23-21 258,21 2 129,-3-2 258,-4-20 258,13 1 129,-8-13 129,15 5 0,-5-3-258,6 9 0,-1 3-129,0 12-386,0 6-130,-1 13 0,1 14 0,-2 10 0,-2 4 0,1 3 0,-5 4 0,-1-3 0,-2-6-130,-7-7-128,0-5-129,-16-27-387,25 32-2709,-25-32-1548,0 0 129,13-16-516,-10 0-258</inkml:trace>
          <inkml:trace contextRef="#ctx0" brushRef="#br0" timeOffset="11944.6832">17740-114 10707,'19'-18'4644,"-19"18"0,-10-18-387,-10 17-1677,-14-5-2064,9 6-129,-7 2-258,6 7-258,-1 5 258,9 2-387,6 4 387,7 1-387,5 0 387,7 1-258,12-1 129,8 4 129,5-4 0,5 3 129,-1-3 0,5 4 129,-9-6-129,2 3 129,-13-6-129,0 1 129,-21-17-129,11 25-129,-11-25 0,-21 20-129,-4-13-129,-13-2-258,3 10-774,-24-15-3483,9 3 0,-3-3-387,3 0-258</inkml:trace>
          <inkml:trace contextRef="#ctx0" brushRef="#br0" timeOffset="12523.7163">18615-84 13803,'85'0'5289,"-17"0"-387,21 4-258,7-4-3096,21 0-903,1 0-129,1 0-129,-14 0-129,-13 0-129,-20-2 129,-23-2-387,-17 4-129,-32 0-1677,13-14-2967,-13 14-258,0 0 0,-18-28-516</inkml:trace>
        </inkml:traceGroup>
      </inkml:traceGroup>
    </inkml:traceGroup>
    <inkml:traceGroup>
      <inkml:annotationXML>
        <emma:emma xmlns:emma="http://www.w3.org/2003/04/emma" version="1.0">
          <emma:interpretation id="{78F14D38-7E10-49CE-AF57-962F29CBC855}" emma:medium="tactile" emma:mode="ink">
            <msink:context xmlns:msink="http://schemas.microsoft.com/ink/2010/main" type="paragraph" rotatedBoundingBox="1710,3465 24583,2700 24699,6169 1826,69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920D5F-323D-485B-B469-53E940CADF42}" emma:medium="tactile" emma:mode="ink">
              <msink:context xmlns:msink="http://schemas.microsoft.com/ink/2010/main" type="inkBullet" rotatedBoundingBox="1726,3956 2581,3925 2588,4097 1732,4127"/>
            </emma:interpretation>
            <emma:one-of disjunction-type="recognition" id="oneOf4">
              <emma:interpretation id="interp20" emma:lang="en-US" emma:confidence="0">
                <emma:literal>_</emma:literal>
              </emma:interpretation>
              <emma:interpretation id="interp21" emma:lang="en-US" emma:confidence="0">
                <emma:literal>-</emma:literal>
              </emma:interpretation>
              <emma:interpretation id="interp22" emma:lang="en-US" emma:confidence="0">
                <emma:literal>•</emma:literal>
              </emma:interpretation>
              <emma:interpretation id="interp23" emma:lang="en-US" emma:confidence="0">
                <emma:literal>~</emma:literal>
              </emma:interpretation>
              <emma:interpretation id="interp24" emma:lang="en-US" emma:confidence="0">
                <emma:literal>.</emma:literal>
              </emma:interpretation>
            </emma:one-of>
          </emma:emma>
        </inkml:annotationXML>
        <inkml:trace contextRef="#ctx0" brushRef="#br1" timeOffset="15955.9126">-1161 2640 8901,'-31'-13'4773,"31"13"0,-28-7-387,28 7-903,0 0-1806,-25-11-645,25 11-387,0 0-129,0 11-129,0-11 0,21 23-129,1-9 129,13 4 0,8-2-129,14 2 129,5-7-257,11-1-130,3-4 0,5-5 0,-3-1 0,-3 0 0,-10 0 0,-10 0 0,-5 0-130,-21-1-1160,5 1-3483,-34 0-387,5 14 258,-5-14-645</inkml:trace>
      </inkml:traceGroup>
      <inkml:traceGroup>
        <inkml:annotationXML>
          <emma:emma xmlns:emma="http://www.w3.org/2003/04/emma" version="1.0">
            <emma:interpretation id="{D426D69C-17AD-4358-B6E5-B4C6E964CF3F}" emma:medium="tactile" emma:mode="ink">
              <msink:context xmlns:msink="http://schemas.microsoft.com/ink/2010/main" type="line" rotatedBoundingBox="3321,3412 21932,2742 22009,4887 3398,5557"/>
            </emma:interpretation>
          </emma:emma>
        </inkml:annotationXML>
        <inkml:traceGroup>
          <inkml:annotationXML>
            <emma:emma xmlns:emma="http://www.w3.org/2003/04/emma" version="1.0">
              <emma:interpretation id="{96290200-CB8A-47A2-B0F6-B554070188C0}" emma:medium="tactile" emma:mode="ink">
                <msink:context xmlns:msink="http://schemas.microsoft.com/ink/2010/main" type="inkWord" rotatedBoundingBox="3321,3412 9975,3173 10052,5317 3398,5557"/>
              </emma:interpretation>
              <emma:one-of disjunction-type="recognition" id="oneOf5">
                <emma:interpretation id="interp25" emma:lang="en-US" emma:confidence="0">
                  <emma:literal>Algorithmic</emma:literal>
                </emma:interpretation>
                <emma:interpretation id="interp26" emma:lang="en-US" emma:confidence="0">
                  <emma:literal>algorithmic</emma:literal>
                </emma:interpretation>
                <emma:interpretation id="interp27" emma:lang="en-US" emma:confidence="0">
                  <emma:literal>Algorithms</emma:literal>
                </emma:interpretation>
                <emma:interpretation id="interp28" emma:lang="en-US" emma:confidence="0">
                  <emma:literal>Algorithm</emma:literal>
                </emma:interpretation>
                <emma:interpretation id="interp29" emma:lang="en-US" emma:confidence="0">
                  <emma:literal>algorithms</emma:literal>
                </emma:interpretation>
              </emma:one-of>
            </emma:emma>
          </inkml:annotationXML>
          <inkml:trace contextRef="#ctx0" brushRef="#br1" timeOffset="16835.9629">557 2239 14706,'5'-55'5031,"-5"34"-387,0 21 0,0 0-3483,0 0-645,-2 23-129,-8 13 0,-3 12-258,-3 14 0,2 9-129,-6 9 129,-1 2-258,3 0 0,-1-9 0,5-6-258,1-12 258,4-10-129,0-17 129,6-6 0,3-22 0,0 0 258,0-13-129,0-19 129,7-9 0,2-16 0,5-8 0,4-14 0,7-1 0,1-7-129,6 3 129,0 3 0,2 11 129,-5 10-129,-1 12 129,-10 9-129,1 10 129,-10 11-129,-9 18 1,0 0-130,0 0 0,16 0 0,-9 20 0,6 8 0,3 12 0,2 4 0,3 11 0,4 7 0,5 10 0,-3 0 0,1 7 0,-3 1 0,0-2 0,-2-3 0,-1-6 0,-5-7 0,-4-12 0,-1-7 0,-5-15 0,2-1 0,-9-27-904,4 23-2450,-4-23-1806,-18 0 129,-1-12-387,-5-8 0</inkml:trace>
          <inkml:trace contextRef="#ctx0" brushRef="#br1" timeOffset="17009.9729">646 2748 9546,'-9'-21'4515,"18"21"-258,7-7-258,9 0-2193,17 7-1161,5 0-774,4-2-1290,11-9-2322,10 11-516,-14-18 0,12 8-516</inkml:trace>
          <inkml:trace contextRef="#ctx0" brushRef="#br1" timeOffset="17280.9884">1300 2186 15093,'-7'-20'5160,"-5"4"0,12 16-258,0 18-3741,0 7-258,0 16-515,0 5-388,0 17 0,0 4 0,0 10 0,0 1 0,0 0 0,0-1 0,0-8 0,3-3 0,-1-16 0,9-2-646,-11-25-1547,14-2-2709,-14-21-258,23 18 0,-23-18-258</inkml:trace>
          <inkml:trace contextRef="#ctx0" brushRef="#br1" timeOffset="18052.0324">1717 2704 11223,'16'-52'4902,"-16"31"-129,0 5 0,0 16-2322,-18-16-1290,18 16-387,-23 0-258,23 0-258,-36 25 0,18-1-258,-1 3 0,1 7 0,2 3 0,4-1 0,3-2 0,7-6 0,2-3 0,0-2 0,0-23 129,19 27-129,-19-27 129,24 12 0,-24-12 0,21 2 129,-21-2-129,21-2 0,-21 2 129,23-16-129,-23 16 0,27-26 1,-13 8-130,4-2 0,-2-3 0,-2 0 0,2-4 0,-1 2 0,-5 4 0,-1 2 0,-9 19 0,13-25 0,-13 25 0,0 0 0,0 0 0,3 23 0,-3 9 0,0 5 0,0 8 0,0 10 0,0 9 0,0 5 0,0 2 0,0 8 0,4 1 0,5 10 0,5 6 0,4 9 0,3 2 0,4-2 0,0-5 0,1-10 0,1-11 0,-6-15 0,-3-18 0,-7-19 0,-11-27 0,0 0 0,-20-9 0,-8-23 0,-13-11 0,-5-9 0,-6-8 0,-7-8 0,3 3 0,0 0 0,8 3 0,6 7 0,6 5 0,8 4 0,8 9 0,6 3 0,10 7 0,4-3 0,9 16-904,-5-8-3998,19 5-387,-4 1 129,8 1-387</inkml:trace>
          <inkml:trace contextRef="#ctx0" brushRef="#br1" timeOffset="18401.0524">2320 2889 13674,'23'-54'5031,"-23"36"-516,0 18 129,0 0-3612,-23 2-387,12 23-129,-7 2-258,4 8-129,0 6 0,3 4-129,2-1 0,6-5 129,3-3-129,0-4 129,7-9 129,9-5 0,0-11 129,5-7 0,-1-7-129,3-11 130,-5-14-388,-1-3 0,-4-8 0,-8-5 0,-1 2 0,-4-4-646,0 21-2450,-7-5-1935,-4 13 0,0 2-387,11 19 0</inkml:trace>
          <inkml:trace contextRef="#ctx0" brushRef="#br1" timeOffset="18940.0833">2554 3099 14448,'59'5'5289,"-27"-5"-258,7 0-129,-12-14-3225,17 8-774,-8-11-386,1 0-517,-6-6 0,-3-2 0,-10-5 0,-9-2 0,-9 0 0,-4-3 0,-10 4 0,-9-1 0,-2 7-388,-7-1-257,9 13 0,-6-4 0,13 15-129,-5-5 129,21 7 0,0 0 129,-12 9 129,12-9 129,1 16 129,-1-16 387,22 12 0,-1-7 258,-5-5 129,12 2 0,-8-2 129,14-2-129,-9-8 0,12 10-129,-8-7 0,6 5-257,-5 0-259,2 2 0,0 4 0,0 6 0,-3 4 0,-1 6 0,-3 3 0,-2 4 0,-3 3 0,-6 2 0,-1 4 0,-10-4 0,6 3-646,-9-12-644,5 11-1806,-5-14-2064,0-4 258,0-16-387,0 0 129</inkml:trace>
          <inkml:trace contextRef="#ctx0" brushRef="#br1" timeOffset="19272.1023">3444 2487 10320,'-11'-82'4386,"11"82"-903,0 0-3354,0 0-1677,0 0-2580,2 21-387</inkml:trace>
          <inkml:trace contextRef="#ctx0" brushRef="#br1" timeOffset="19122.0937">3447 2851 12126,'11'-44'5031,"-11"44"-129,0 0 0,0 0-1677,9 14-2322,3 13-387,-5-1-258,2 5-516,4 11-903,-13-6-3483,7-6-258,0-9-129,-7-21-129</inkml:trace>
          <inkml:trace contextRef="#ctx0" brushRef="#br1" timeOffset="19712.1275">4122 2266 14835,'5'-44'5160,"-3"28"-129,-2 16-129,17-4-3225,-17 4-774,9 27-644,-2 8-259,6 17 0,1 7 0,4 15 0,0 6 0,-4 4 0,-2 1 0,-3-6 0,0-1 0,-9-23-775,4 9-1289,-20-34-1935,5-3-1161,-9-15 129,4-10-387,-7-2 0</inkml:trace>
          <inkml:trace contextRef="#ctx0" brushRef="#br1" timeOffset="19882.1371">4090 2890 7869,'-34'-64'4257,"19"34"258,15 30-516,-5-19-1419,5 19-774,0 0-645,0 0-387,29 3-258,-1 6-129,17 5-129,3 0-387,8-8-903,12-1-2580,0-3-774,-10-6-129,1-10-387</inkml:trace>
          <inkml:trace contextRef="#ctx0" brushRef="#br1" timeOffset="20293.1607">4630 2332 14835,'-25'-80'5031,"16"51"0,9 29-387,-16-21-3096,20 32-645,0 10-387,8 22-257,-3 5-259,5 14 0,-3 9 0,1 6 0,-5-1 0,-1 1 0,-3-3 0,-3-8 0,0-4 0,0-17 0,0-8-388,-3-14 130,3-23 0,0 16 129,0-16 129,5-16 0,0-9 258,8-1-129,-2-12 129,3 3 130,0-6-388,6 7 0,-3 0 0,5 11 0,-1 9 0,4 12 0,0 6 0,2 17 0,-1 13 0,-1 5 0,2 5 0,-8-3 0,10 11-904,-22-13-3998,9-5-129,-7-9-129,1-7-258</inkml:trace>
          <inkml:trace contextRef="#ctx0" brushRef="#br1" timeOffset="21104.2071">5132 2823 10707,'30'-9'5160,"-14"9"-129,0 5-129,-2 22-1032,-14-27-2838,18 28-258,-18-28-516,20 31-129,-10-15-129,-10-16-129,18 26-129,-18-26 0,16 15 129,-16-15 0,20 0 0,-20 0 129,26-18 0,-10-2 129,2-5 0,2-1 0,-1-3 0,3 1-129,-3 1 129,-1 7 0,0 4 0,0 9-129,-18 7 129,28 4-129,-28-4 0,29 34 0,-13-13 129,-2 2-129,2 0 0,-2-1 0,2-5 129,-16-17-129,29 25 0,-29-25 0,24 15 0,-24-15 0,22 0 0,-22 0 0,18-11 0,-18 11 0,17-34 129,-8 13 0,2-8-129,0 1 129,3-1-129,2 6 129,0 4-129,2 4 0,-1 10 130,5 5-130,-3 4 0,3 15 0,-1 8 0,0 1 0,1-1 0,-3 1 0,3-3 0,-5-3 0,-1-6 0,0-6 0,-16-10 0,25 4 0,-25-4 0,29-11 0,-13-6 0,5-12 0,0-3 0,4-2 0,-2-3 0,1 5 0,-3 3 0,-3 8 0,-18 21 0,28-12 0,-28 12 0,16 21 0,-10 6 0,-3 1 0,2 8 0,-3-6 0,7 5 0,-9-17-1033,13 7-3095,-13-25-1161,0 0 387,0 0-516,0-16-258</inkml:trace>
          <inkml:trace contextRef="#ctx0" brushRef="#br1" timeOffset="21209.2131">6345 2640 13287,'-18'-120'4644,"11"71"-258,-2 4-258,4 13-3870,5 32-3870,0-23-645,0 23-258,23 20-516</inkml:trace>
          <inkml:trace contextRef="#ctx0" brushRef="#br1" timeOffset="21488.229">6772 2709 15867,'37'-53'4902,"-26"28"0,-6 7-258,-7 0-3741,2 18-258,-19 2-258,3 21-258,-9 7 0,0 8-129,0 4-129,2 6 129,7 2-258,7-2 129,9-2-258,14-8 0,24-1-129,3-17-1419,16 3-2709,14-5 0,3-9-129,14-2-387</inkml:trace>
        </inkml:traceGroup>
        <inkml:traceGroup>
          <inkml:annotationXML>
            <emma:emma xmlns:emma="http://www.w3.org/2003/04/emma" version="1.0">
              <emma:interpretation id="{6CFF6492-0F4C-4249-9575-4221B8B2D153}" emma:medium="tactile" emma:mode="ink">
                <msink:context xmlns:msink="http://schemas.microsoft.com/ink/2010/main" type="inkWord" rotatedBoundingBox="10992,3194 19913,2873 19969,4417 11048,4738"/>
              </emma:interpretation>
              <emma:one-of disjunction-type="recognition" id="oneOf6">
                <emma:interpretation id="interp30" emma:lang="en-US" emma:confidence="1">
                  <emma:literal>implementation</emma:literal>
                </emma:interpretation>
                <emma:interpretation id="interp31" emma:lang="en-US" emma:confidence="0">
                  <emma:literal>implementations</emma:literal>
                </emma:interpretation>
                <emma:interpretation id="interp32" emma:lang="en-US" emma:confidence="0">
                  <emma:literal>•Implementation</emma:literal>
                </emma:interpretation>
                <emma:interpretation id="interp33" emma:lang="en-US" emma:confidence="0">
                  <emma:literal>implementing</emma:literal>
                </emma:interpretation>
                <emma:interpretation id="interp34" emma:lang="en-US" emma:confidence="0">
                  <emma:literal>implemental</emma:literal>
                </emma:interpretation>
              </emma:one-of>
            </emma:emma>
          </inkml:annotationXML>
          <inkml:trace contextRef="#ctx0" brushRef="#br1" timeOffset="25596.464">13650 1930 16383,'36'-75'4902,"-15"63"258,-3 12-387,11 17-3612,-17 15-773,6 17-388,-4 4 0,4 14 0,-4 6 0,0 7 0,-1 6 0,-8-3 0,4 6 0,-9-19-388,7 6-1031,-9-35-645,2 11-1290,0-34-1677,0-18-129,-10-9 258,1-29-129</inkml:trace>
          <inkml:trace contextRef="#ctx0" brushRef="#br1" timeOffset="26084.4919">13711 2364 10965,'-13'-16'4773,"31"16"0,11 11 0,-3-11-2322,26 19-774,-13-14-516,20 6-516,-6-7-129,11-3-258,-3-1 0,-3-1-129,-6-6 0,-8-2 0,-10-4 1,-12 3-130,-22 10 0,3-18 0,-3 18 0,-25-9 0,2 9 0,2 0 0,1 0 0,2 5 0,18-5 0,-24 20 0,24-20 0,-11 28 0,7-10 0,1 0 0,3 1 0,0 1 0,0-1 0,0-1 0,0-18 0,19 23 0,-19-23 0,36 8 0,-9-10 0,10-11 0,6-6 0,3 1 0,0 0 0,2 4 0,-2 3 0,-5 9 0,-2 2 0,-12 15 0,-4 8 0,-10-2 0,3 13-517,-16-18-1031,12 7-3225,-12-23-258,0 21 0,0-21-387</inkml:trace>
          <inkml:trace contextRef="#ctx0" brushRef="#br1" timeOffset="26608.5219">14979 2343 10449,'-9'-41'4902,"9"41"0,39-20-129,1 6-774,20 14-2709,4-6-387,21 6-387,-1 0 0,3 0 1,-9 0-517,-6 0 0,-14 0 0,-11 2 0,-19 4 0,-28-6 0,18 21 0,-18-5 0,0 4 0,-4 3 0,4 10 0,-10-15-775,10 16-4256,-4-9-258,4 0 129,-5-9-516</inkml:trace>
          <inkml:trace contextRef="#ctx0" brushRef="#br1" timeOffset="26352.5073">15031 1738 16641,'10'-25'5031,"15"16"129,-25 9-387,22 37-3999,-12 4-386,6 16-388,-3 5 0,1 15 0,-1 3 0,-3 4 0,-1 4 0,-7-2 0,0-1 0,-2-15 0,0-1-388,-7-33-1547,7-4-3096,-9-16-258,9-16 0,-18-4 0</inkml:trace>
          <inkml:trace contextRef="#ctx0" brushRef="#br1" timeOffset="26770.5311">15698 2092 16125,'0'-95'4902,"0"62"-387,-2 11-387,2 22-3999,0 0-1032,-7 22-3612,7 6-129,3 8-258,6 6-387</inkml:trace>
          <inkml:trace contextRef="#ctx0" brushRef="#br1" timeOffset="27026.5458">16189 2296 12384,'-27'-10'4644,"11"10"-129,-3 12-129,-10 2-3225,17 17-516,-8-3-258,9 8 0,1-4-129,6 5-129,4-3-129,0-8-258,7 8-516,-5-16-3612,-2-18 0,32 9-258,-12-13-387</inkml:trace>
          <inkml:trace contextRef="#ctx0" brushRef="#br1" timeOffset="27324.5629">16251 2312 15867,'16'-7'5031,"7"7"0,-3 6-258,12 8-3870,-9-5-387,5 7-258,-1 1-258,-2-1-258,-4-1 0,-5-3 129,-16-12-129,27 13 129,-27-13 129,25-4 0,-11-14 258,4 0 0,0-3-129,7 3 129,-1 1 0,10 8-129,0 7-129,0 2-387,12 25-645,-10 0-3741,13 5-258,1 0 0,9 2-516</inkml:trace>
          <inkml:trace contextRef="#ctx0" brushRef="#br1" timeOffset="22287.2747">8047 2544 17028,'9'-20'4902,"4"0"258,-13 20-387,0 11-3869,3 23-904,-3 1 0,2 13 0,0 6 0,0 1 0,3 5 0,-5-12 0,11 6-1549,-11-17-3224,0-12-258,0-25 0,0 0-387</inkml:trace>
          <inkml:trace contextRef="#ctx0" brushRef="#br1" timeOffset="22457.2845">8058 2305 11739,'-14'-83'4773,"5"56"-516,9 27 0,0 0-2322,0 0-3741,0 23-2193,0 0-387,7 11-258,4-2-258</inkml:trace>
          <inkml:trace contextRef="#ctx0" brushRef="#br1" timeOffset="23544.3466">8398 2568 15609,'32'43'4773,"-14"-18"0,-2 2-387,1 8-3354,-6-4-645,1 1-258,1-4-258,-6-7-129,0 1 0,-7-22 129,13 17-129,-13-17 129,14-10 0,-7-12 258,0-6 0,4-9 0,-4-8 129,5 1-129,-1-3 129,3 7 0,0 4-129,2 11 0,4 9-129,1 14 129,1 6-129,-1 17 129,0 6-129,1 8 0,-3 3 129,-1 1-129,-2-3 129,0-3-129,-3-6-129,-3-6 129,1-5-129,-11-16 0,16 18 0,-16-18 0,0 0 0,0 0 0,16 0 129,-16 0-129,7-32 129,0 7 129,-2-3 0,6-6-129,-2 0 129,5 0 0,0 2 129,2 7-129,1 6-129,2 8 129,-3 6 0,5 7-129,-1 17 129,1 8-129,1 7 0,3 1 129,-2 3-129,0-3 129,-2-5-129,1-5 129,-3-12-129,2-11 129,1-4-129,-1-16 0,0-10 130,3-6-130,-1-4 0,2-4 0,-6 1 0,-1 5 0,-4 4 0,-3 7 0,-11 25 0,0 0 0,0 0 0,12 29 0,-10 15 0,0 13 0,0 9 0,3 7 0,0 3 0,1 1 0,1-4 0,-4-7 0,3-6 0,-6-5 0,1-5 0,-1-9 0,0-5 0,-5-15 0,3-3 0,2-18 0,0 0-775,-23-31 130,21-6 0,-3-16 129,3-10 0,-3-17 129,5-7 129,0-7 0,0 0 387,11 3-129,-1 7 258,8 11 0,0 13 129,7 19 0,-4 9 0,8 23 0,-4 6-129,3 8 129,-1 9-129,1 13 0,-1 1-129,1 8 129,-1 1-258,-2-1 129,-6-1 1,-3-3-130,-8 0 0,-8-8-259,-13 4-515,-24-19-2322,-1 3-1548,-11-6-129,-7-6-258,-4-6-387</inkml:trace>
          <inkml:trace contextRef="#ctx0" brushRef="#br1" timeOffset="23816.3622">9741 1875 15093,'106'-77'5031,"-54"59"129,-13 17-387,14 15-3483,-20 13-387,7 22-386,-8 10-517,0 16 0,-10 5 0,-4 12 0,-6 4 0,-8 2 0,-3 0 0,-1-7 0,0 1 0,-9-22-3355,9-5-1805,2-18 129,9-12-516,0-15 0</inkml:trace>
          <inkml:trace contextRef="#ctx0" brushRef="#br1" timeOffset="24136.3805">10388 2640 15609,'46'-36'4902,"-15"20"129,8 2-387,-5-9-3225,21 12-645,-5-9-386,3 4-388,-9-5 0,-6 1 0,-10 1 0,-14 1 0,-12 0 0,-2 18 0,-28-17 0,-3 17 0,-2 1 0,-1 14 0,2 6 0,3 11 0,10 5 0,6 4 0,10 4 0,3 1 0,16 2 0,7-7-388,16 7-386,-9-20-3483,20-1-645,2-9 0,-1-8-258</inkml:trace>
          <inkml:trace contextRef="#ctx0" brushRef="#br1" timeOffset="24973.4284">11635 2410 11997,'0'0'5031,"2"9"-516,-2-9 258,-4 34-1290,4-34-2967,-14 37 0,5-14-387,2 4 0,0 7-129,2 0-129,3 1-129,0-5 129,2 1-129,0-12 0,0-19 0,13 18 129,-13-18 0,21-20 129,-9-8 129,3-9 0,-3-8 0,2 1 129,-3-1 0,1 10-129,-3-3 129,2 15-129,-2 5 129,-9 18-129,18-5 0,-18 5 129,17 16-129,-6 0 0,-4 0 0,2 4-129,-2-1 129,-1 1-129,-1-2 0,-2-2 0,-3-16 0,2 21 0,-2-21 0,2 16 0,-2-16 0,0 0 129,0 0-129,0 0 0,14-14 129,-14 14 0,16-23-129,-5 7 130,-11 16-130,28-27 0,-12 16 0,7 4 0,4 3 0,9 4 0,6-1 0,12 1 0,4 0 0,10 0 0,5 0 0,3-7 0,-1-8 0,-7-2 0,-10-1 0,-11-5 0,-13 0 0,-13 1 0,-14 3 0,-7 19 0,-12-23 0,-8 19 0,-5 4 0,0 7 0,2 11 0,3 7 0,3 7 0,8 7 0,5 5 0,4 4 0,7 2 0,11-4 0,7 4 0,0-14-259,11 5-902,-13-23-2709,10-4-1161,-2-12 129,2-6-258,-4-16-258</inkml:trace>
          <inkml:trace contextRef="#ctx0" brushRef="#br1" timeOffset="25316.448">12985 2348 15738,'0'0'4902,"0"0"0,0 0-258,2 18-3483,9 7-516,-6-2-129,6 7-257,-4 0-259,0-1 0,2 4-130,-7-9-257,3 2-129,-5-26 0,5 29 129,-5-29 129,0 0 0,18-11 387,-7-16 0,6 1 258,-2-12 0,8 6 129,-2-7-129,8 11-129,-6 1 1,3 11-259,3 9 0,-2 7 0,-3 19 0,-6 10-130,0 15-515,-14-10-1161,8 16-2838,-8-7-387,1-4 129,-1-13-387</inkml:trace>
        </inkml:traceGroup>
        <inkml:traceGroup>
          <inkml:annotationXML>
            <emma:emma xmlns:emma="http://www.w3.org/2003/04/emma" version="1.0">
              <emma:interpretation id="{F207A392-A627-4DFE-8A0D-D1B4F726F5FF}" emma:medium="tactile" emma:mode="ink">
                <msink:context xmlns:msink="http://schemas.microsoft.com/ink/2010/main" type="inkWord" rotatedBoundingBox="21192,3128 21944,3101 21968,3759 21215,3787"/>
              </emma:interpretation>
              <emma:one-of disjunction-type="recognition" id="oneOf7">
                <emma:interpretation id="interp35" emma:lang="en-US" emma:confidence="1">
                  <emma:literal>is</emma:literal>
                </emma:interpretation>
                <emma:interpretation id="interp36" emma:lang="en-US" emma:confidence="0">
                  <emma:literal>it</emma:literal>
                </emma:interpretation>
                <emma:interpretation id="interp37" emma:lang="en-US" emma:confidence="0">
                  <emma:literal>ib</emma:literal>
                </emma:interpretation>
                <emma:interpretation id="interp38" emma:lang="en-US" emma:confidence="0">
                  <emma:literal>in</emma:literal>
                </emma:interpretation>
                <emma:interpretation id="interp39" emma:lang="en-US" emma:confidence="0">
                  <emma:literal>Is</emma:literal>
                </emma:interpretation>
              </emma:one-of>
            </emma:emma>
          </inkml:annotationXML>
          <inkml:trace contextRef="#ctx0" brushRef="#br1" timeOffset="27628.5803">18288 2092 15222,'-18'-15'5031,"5"28"129,8 6-258,5 14-3999,-2-3-129,2 9-258,-1 2-257,-1-2-259,2 2 0,-6-11-775,10 11-2579,-4-20-1548,0-5-387,0-16 129,0 0-645</inkml:trace>
          <inkml:trace contextRef="#ctx0" brushRef="#br1" timeOffset="27782.5891">18243 1836 13416,'16'-56'4386,"-16"56"-1161,0 0-2322,0 0-4773,14 9-516,-6 13-387,6 6-516</inkml:trace>
          <inkml:trace contextRef="#ctx0" brushRef="#br1" timeOffset="28112.6079">18773 2040 12255,'0'0'4644,"0"0"-258,-12-11 0,12 11-3483,0 0-387,-18 13-387,18-13-129,-11 30 0,11-10 129,0 1 0,11 2 129,10 2-129,4-2 387,11 6-129,-2-10 258,5 8 0,-11-9-129,4 5 129,-12-5 0,-4 3-129,-16-3-128,-11 0-388,-21-6 0,-10-1 0,-7 3 0,-15-14-1291,8 5-3611,-16-3-258,7 2-129,-5-4-129</inkml:trace>
        </inkml:traceGroup>
      </inkml:traceGroup>
      <inkml:traceGroup>
        <inkml:annotationXML>
          <emma:emma xmlns:emma="http://www.w3.org/2003/04/emma" version="1.0">
            <emma:interpretation id="{E04623AB-E1D7-4706-BEBD-FF3FADA2A653}" emma:medium="tactile" emma:mode="ink">
              <msink:context xmlns:msink="http://schemas.microsoft.com/ink/2010/main" type="line" rotatedBoundingBox="3401,5098 24639,4387 24699,6169 3461,6879"/>
            </emma:interpretation>
          </emma:emma>
        </inkml:annotationXML>
        <inkml:traceGroup>
          <inkml:annotationXML>
            <emma:emma xmlns:emma="http://www.w3.org/2003/04/emma" version="1.0">
              <emma:interpretation id="{A6D3A7BD-BE3E-4FC6-A735-3883ED91A9AB}" emma:medium="tactile" emma:mode="ink">
                <msink:context xmlns:msink="http://schemas.microsoft.com/ink/2010/main" type="inkWord" rotatedBoundingBox="3421,5705 6093,5615 6108,6061 3436,6150"/>
              </emma:interpretation>
              <emma:one-of disjunction-type="recognition" id="oneOf8">
                <emma:interpretation id="interp40" emma:lang="en-US" emma:confidence="1">
                  <emma:literal>more</emma:literal>
                </emma:interpretation>
                <emma:interpretation id="interp41" emma:lang="en-US" emma:confidence="0">
                  <emma:literal>moose</emma:literal>
                </emma:interpretation>
                <emma:interpretation id="interp42" emma:lang="en-US" emma:confidence="0">
                  <emma:literal>movie</emma:literal>
                </emma:interpretation>
                <emma:interpretation id="interp43" emma:lang="en-US" emma:confidence="0">
                  <emma:literal>moore</emma:literal>
                </emma:interpretation>
                <emma:interpretation id="interp44" emma:lang="en-US" emma:confidence="0">
                  <emma:literal>moone</emma:literal>
                </emma:interpretation>
              </emma:one-of>
            </emma:emma>
          </inkml:annotationXML>
          <inkml:trace contextRef="#ctx0" brushRef="#br1" timeOffset="29547.69">450 4358 11739,'0'0'4902,"23"0"-645,-23 0 387,0 0-2838,9 30-903,-5-10-129,6 10-258,-3 0-129,4 6-258,-4-2 0,0 1 0,2-1-258,-2-7 129,-1-4-129,-1-5 129,-5-18-129,0 0 0,16 3 129,-7-12 129,-2-17 0,6-3 129,-3-6 0,6-1 0,-2-5 0,2 9 0,-1 0 0,2 9-129,-1 5 0,4 9 0,0 9 0,3 0-129,3 16 0,-1 6 0,2 4 0,-4 3 0,-2 4-129,-3-1-129,2 2 0,-9-5-129,-1-1 129,-4-8-129,2-1 0,-8-19 129,0 0 129,18 11 129,-18-11 129,16-25 258,-9-3 0,8-3 129,-3-10-129,8 2 129,-3-2-129,5 8-129,-5 1-128,5 9-130,-4 6 0,-1 14 0,-1 3 0,2 18 0,-2 7 0,0 7 0,0 5 0,-3 2 0,3 7-259,-6-8-515,10 12-516,-18-26-1806,8 3-2064,6-6 387,4-10-516,3-9 0</inkml:trace>
          <inkml:trace contextRef="#ctx0" brushRef="#br1" timeOffset="29831.7063">1601 4452 10707,'-7'-50'4644,"-9"36"129,16 14-516,-29 13-1290,8-1-1806,14 20-516,-4-3-129,9 10-129,-1 0 129,3 4-129,2-6-129,10 0 129,1-7-258,6-1 0,-1-8 0,3-7 0,1-12 0,-3-2 0,1-19 0,-4-10-129,-6-8-129,-4-11-129,-3-2-258,-3-14-903,0 11-3225,-1 5-387,-8 10 129,-2 12-516</inkml:trace>
          <inkml:trace contextRef="#ctx0" brushRef="#br1" timeOffset="30307.7335">1738 4694 14448,'96'4'5289,"-43"-6"-258,-1-11-129,12 5-3354,-23-19-516,10 6-515,-15-10-517,-4 1 0,-11 0 0,-6-2 0,-12 2 0,-3-1 0,-10 6 0,-15 1-646,3 9-257,-13-4-258,13 15-129,-13-7-129,35 11-129,-41 0 129,41 0 258,-14 13 129,14-13 516,5 18 516,-5-18 516,30 18 645,-30-18 129,43 7 258,-25-7 0,23 0-129,-15-7 0,21 7-258,-14-9-258,10 7-773,-7-2-130,1 4 0,-9 2 0,-3 11 0,-5 3 0,-9 5 0,-4 6 0,-7-3 0,5 19-904,-7-13-4127,0 2-258,1-5 129,1-2-516</inkml:trace>
          <inkml:trace contextRef="#ctx0" brushRef="#br1" timeOffset="30659.7536">2665 4571 14577,'30'-16'5031,"-10"11"0,8-2-387,-7-11-3096,29 13-516,-5-11-516,6 5-128,-5-5-388,-1 0 0,-10-3 0,-10-1 0,-18 0 0,-8 1 0,-22-1 0,-13 6 0,-5 3 0,-7 6 0,0 5 0,2 4 0,5 13 0,5 6 0,11 8 0,9 4-130,11 3 1,5-1 0,11 4-258,14-7 0,19 3-387,-1-17-1290,23 1-2838,10-3 258,6-6-516,5-3 0</inkml:trace>
        </inkml:traceGroup>
        <inkml:traceGroup>
          <inkml:annotationXML>
            <emma:emma xmlns:emma="http://www.w3.org/2003/04/emma" version="1.0">
              <emma:interpretation id="{C42D51DC-6503-4608-B666-0097E575CF85}" emma:medium="tactile" emma:mode="ink">
                <msink:context xmlns:msink="http://schemas.microsoft.com/ink/2010/main" type="inkWord" rotatedBoundingBox="6786,5019 11969,4846 12012,6105 6828,6279"/>
              </emma:interpretation>
              <emma:one-of disjunction-type="recognition" id="oneOf9">
                <emma:interpretation id="interp45" emma:lang="en-US" emma:confidence="1">
                  <emma:literal>desirable</emma:literal>
                </emma:interpretation>
                <emma:interpretation id="interp46" emma:lang="en-US" emma:confidence="0">
                  <emma:literal>deniable</emma:literal>
                </emma:interpretation>
                <emma:interpretation id="interp47" emma:lang="en-US" emma:confidence="0">
                  <emma:literal>den-ruble</emma:literal>
                </emma:interpretation>
                <emma:interpretation id="interp48" emma:lang="en-US" emma:confidence="0">
                  <emma:literal>designable</emma:literal>
                </emma:interpretation>
                <emma:interpretation id="interp49" emma:lang="en-US" emma:confidence="0">
                  <emma:literal>Desirable</emma:literal>
                </emma:interpretation>
              </emma:one-of>
            </emma:emma>
          </inkml:annotationXML>
          <inkml:trace contextRef="#ctx0" brushRef="#br1" timeOffset="31267.7884">4038 4477 13029,'60'-30'5031,"-35"14"-516,-7-2 258,-18-10-3096,0 12-903,-9-6-258,-12 6-258,-9 2-129,-8 7 0,1 5-258,-4 2 129,4 11-129,6 8 0,6 8 0,8 3 0,6 4 129,9 0-129,2-4 258,7 4 0,9-7 129,8-1 0,-1-8 129,9-2 0,-2-12 129,13-4-129,-3-9-128,9-13-259,-5-13 0,-1-10 0,-6-8 0,-9-9 0,-4-9 0,-15-9 0,-9-6 0,-11-3 0,-12 2 0,-9 5 0,-4 9 0,1 9 0,1 14 0,7 17 0,6 20 0,21 13 0,-11 29 0,20 15 0,12 13 0,11 16 0,2 5 0,5 11 0,0 4 0,-1-4 0,-3 0 0,-8-8 0,-4 1 0,-14-16 0,12 18-2581,-14-29-2450,4-5-387,-4-17 129,7-6-258</inkml:trace>
          <inkml:trace contextRef="#ctx0" brushRef="#br1" timeOffset="31807.8189">4682 4566 14319,'28'-20'5031,"-6"10"-129,4 1 0,-1-12-3354,18 13-387,-9-11-645,7 6-128,-9-6-388,-4-1 0,-7-1 0,-10 0 0,-9 1 0,-6 2 0,-12 6 0,-5 3 0,-2 7 0,-4 2 0,4 13 0,2 8 0,6 6-130,5 3-128,6 4 129,4-1-129,2 3 258,10-6-129,4 1 0,1-7 0,4-4 129,4-6 0,1-7-129,6-7 129,4-3 0,3-11 129,2-10 0,9-4 129,0-8 0,7 1 129,-4-3-257,0 5-130,-5 1 0,-3 7 0,-6 7 0,-5 7 0,-8 9 0,-4 6 0,-6 12 0,-6 7 0,-4 6 0,-4 4 0,-2 5 0,-8-1 0,-4 4 0,-9-12 0,8 19-2323,-12-22-2708,-1 1-258,-6-13 0,7-3-258</inkml:trace>
          <inkml:trace contextRef="#ctx0" brushRef="#br1" timeOffset="32013.8311">5694 4411 14190,'64'-25'5031,"-39"25"-129,-4 0-129,-1 18-2064,-11-2-1806,10 11-644,-8 0-259,1 3 0,1 5-517,-11-15-2192,5 8-2064,-4-8-258,-3-20-129,4 16-258</inkml:trace>
          <inkml:trace contextRef="#ctx0" brushRef="#br1" timeOffset="32139.8383">5879 4255 15093,'-4'-127'4515,"3"69"-387,1 28-1548,7 8-5805,-7-1-774,0 23-516,0 0-387</inkml:trace>
          <inkml:trace contextRef="#ctx0" brushRef="#br1" timeOffset="32687.8696">6062 4513 14706,'45'5'5418,"-19"-3"-387,3-2 0,6 0-2838,-4-9-1805,11-2-388,-6-8 0,1-3 0,-8-3 0,-3-5 0,-8-2 0,-14-2 0,-4 1 0,-15-3 0,-8 8 0,-12-3 0,6 13-517,-12-1-257,11 14 0,-4-3 0,13 8 0,1 0 387,20 0 129,0 0 258,-8 15 129,8-15 387,10 10 0,8-3 258,-18-7 0,34 4 0,-34-4 1,37 2-775,-21-2 0,11 2 0,-4-2 0,7 1 0,-1 1 0,3 4 0,-2 1 0,2 3 0,-4 3 0,-4 5 0,-3 5 0,-5 0 0,-2 5 0,-7 1 0,6 6 0,-8-6 0,13 8-130,-9-19-1934,25 5-2838,-8-5-258,12-6-129,1-8 0</inkml:trace>
          <inkml:trace contextRef="#ctx0" brushRef="#br1" timeOffset="33055.8906">6992 4392 14448,'2'-50'5160,"-5"30"-387,3 20 129,-13-33-2193,13 33-1934,0 0-775,0 0 0,-5 10 0,5-10 0,0 29 0,2-12 0,1 3 0,-1 0 0,3 1 0,-1 0 0,5 2 0,-4-5 0,6-2-130,-11-16 1,30 18 129,-10-18 0,-1 0 129,4-9 1,-3-9-130,5 2 0,-6-1 0,3 4 0,-1 8 0,-1 5 0,1 3 0,-1 12 0,-1 9 0,-3 0 0,4 2 0,-10-8-388,12 9-1160,-22-27-3225,25 3 0,-4-12 0,4-21-387</inkml:trace>
          <inkml:trace contextRef="#ctx0" brushRef="#br1" timeOffset="33524.9175">7558 3826 17931,'-5'-94'4902,"7"64"258,-2 30-386,23 0-4774,2 35 0,-8 10 0,7 17 0,-7 7 0,1 9 0,-4 6 0,-1-2 0,-6-6 0,-4-3 0,-3-3 0,0-8 0,0-7 0,0-12 0,2-8 0,4-15 0,-6-20 0,23 9 0,-6-16 0,7-16 0,-1-4 0,3 0 0,1-1 0,0 6 0,-2 5 0,0 8 0,-4 9 0,0 2 0,-5 17 0,-2 10 0,-3 1 0,-2 7 0,-2 2 0,-3 0 0,-4-3 0,0-2 0,-7-4 0,-11-7 0,-4-3 0,-11-11 0,-1 0 0,-14-13 0,18 4-3355,-15-20-1676,8-5 0,5-10-258,12-10 129</inkml:trace>
          <inkml:trace contextRef="#ctx0" brushRef="#br1" timeOffset="33740.9298">8079 3760 15609,'32'-42'5031,"-12"43"129,-4 21-258,5 27-2837,-8 0-2065,12 22 0,-6 2 0,4 8 0,-7 3 0,-3 0 0,-1 1 0,-12-19 0,9 7-4516,-7-16-644,5-8-258,-3-13-129</inkml:trace>
          <inkml:trace contextRef="#ctx0" brushRef="#br1" timeOffset="34055.9479">8485 4522 12642,'46'-38'5031,"-17"24"-258,6 2 129,10 8-1161,-3-14-2709,22 8-386,-5-6-646,3 0 0,-5-2 0,-9-4 0,-12-3 0,-20 1 0,-16-3 0,-22 4 0,-18 3 0,-10 4 0,-7 11 0,-4 5 0,6 11 0,5 12 0,11 9 0,18 5 0,14 9 0,7 2 0,16 2 0,11-2 0,17 5-388,-7-15-3224,22-1-1290,-2-8 0,3-10-387,-1-8 0</inkml:trace>
        </inkml:traceGroup>
        <inkml:traceGroup>
          <inkml:annotationXML>
            <emma:emma xmlns:emma="http://www.w3.org/2003/04/emma" version="1.0">
              <emma:interpretation id="{03D102B0-F111-4373-9569-D3205B082C0C}" emma:medium="tactile" emma:mode="ink">
                <msink:context xmlns:msink="http://schemas.microsoft.com/ink/2010/main" type="inkWord" rotatedBoundingBox="12933,4910 14955,4842 15010,6493 12988,6561"/>
              </emma:interpretation>
              <emma:one-of disjunction-type="recognition" id="oneOf10">
                <emma:interpretation id="interp50" emma:lang="en-US" emma:confidence="1">
                  <emma:literal>for</emma:literal>
                </emma:interpretation>
                <emma:interpretation id="interp51" emma:lang="en-US" emma:confidence="0">
                  <emma:literal>fr</emma:literal>
                </emma:interpretation>
                <emma:interpretation id="interp52" emma:lang="en-US" emma:confidence="0">
                  <emma:literal>fa</emma:literal>
                </emma:interpretation>
                <emma:interpretation id="interp53" emma:lang="en-US" emma:confidence="0">
                  <emma:literal>fm</emma:literal>
                </emma:interpretation>
                <emma:interpretation id="interp54" emma:lang="en-US" emma:confidence="0">
                  <emma:literal>far</emma:literal>
                </emma:interpretation>
              </emma:one-of>
            </emma:emma>
          </inkml:annotationXML>
          <inkml:trace contextRef="#ctx0" brushRef="#br1" timeOffset="35032.0035">10038 4552 13545,'-23'-18'4773,"1"-2"0,22 20 0,22-5-2709,-22 5-645,51-9-516,-13 4-386,13 5-517,3 0 0,10 0 0,0 2 0,5 1 0,6-3 0,3 0 0,2-3 0,4-6 0,-1-5 0,-5-8 0,-5 1 0,-17-8 0,-14 4 0,-22-3-130,-17 3 1,-13-2-129,-19 4 258,-10 6-129,-2 1 0,2 5 258,5 2 129,8 7 0,6 2-128,20 0-130,0 0 0,0 22 0,0-22 0,20 32 0,-6-15 0,0-1 0,6 4 0,-20-20-3097,16 11-1547,-16-11-387,26 1-129,-8-1-258</inkml:trace>
          <inkml:trace contextRef="#ctx0" brushRef="#br1" timeOffset="34587.9783">10246 4258 16125,'25'18'4902,"-25"-18"129,23 11-387,4-1-2709,-27-10-1805,37-1-130,-12-10 0,5-3 0,2-8 0,2-8 0,-2-7 0,-5-11 0,-6-9 0,-10-14 0,-8-2 0,-5-7 0,-10 7 0,-11 2 0,1 8 0,-2 12-259,4 17 130,2 20 129,18 14 0,-19 25 258,13 19-128,6 24-130,0 10 0,9 20 0,-2 5 0,6 11 0,-3 3 0,3 4 0,-1-3 0,-1 3 0,-4-4 0,-3-5 0,-1-9 0,-3-12 0,0-9 0,-3-25 0,3-2-2452,-11-32-2450,11-23-258,-32 5-129,12-14-129</inkml:trace>
          <inkml:trace contextRef="#ctx0" brushRef="#br1" timeOffset="35520.0315">11162 4392 13674,'43'19'5418,"-13"-17"-774,11 0 387,7-7-1677,14 5-2708,-9-11-646,10 2 0,-10-5 0,-1-6 0,-11-5 0,-9-7 0,-11-5 0,-12-8 0,-9-1 0,0-2 0,-11 2 0,-8 3 0,-1 8 0,-5 8 0,4 11 0,-2 9 0,5 7 0,0 2 0,7 14 0,2 0-130,6 3-128,3-3 129,0 2 0,0-18 129,23 20 129,-3-15 129,-1-5 1,8 0-259,0 0 0,6-4 0,-2-5 0,8 8 0,-5-3 0,5 4 0,-6 2 0,5 12 0,-8 6 0,-2 8 0,-6 6 0,-4 5 0,-6 6 0,-8-1 0,-3 15 0,-17-11-2065,8 2-3095,-12-8-129,4 1-387</inkml:trace>
        </inkml:traceGroup>
        <inkml:traceGroup>
          <inkml:annotationXML>
            <emma:emma xmlns:emma="http://www.w3.org/2003/04/emma" version="1.0">
              <emma:interpretation id="{1C254C92-A21E-43A9-9327-77E3C11007F9}" emma:medium="tactile" emma:mode="ink">
                <msink:context xmlns:msink="http://schemas.microsoft.com/ink/2010/main" type="inkWord" rotatedBoundingBox="15991,4677 24639,4387 24689,5882 16041,6172"/>
              </emma:interpretation>
              <emma:one-of disjunction-type="recognition" id="oneOf11">
                <emma:interpretation id="interp55" emma:lang="en-US" emma:confidence="0.5">
                  <emma:literal>formalization</emma:literal>
                </emma:interpretation>
                <emma:interpretation id="interp56" emma:lang="en-US" emma:confidence="0">
                  <emma:literal>formalizers</emma:literal>
                </emma:interpretation>
                <emma:interpretation id="interp57" emma:lang="en-US" emma:confidence="0">
                  <emma:literal>formalizer</emma:literal>
                </emma:interpretation>
                <emma:interpretation id="interp58" emma:lang="en-US" emma:confidence="0">
                  <emma:literal>formalities</emma:literal>
                </emma:interpretation>
                <emma:interpretation id="interp59" emma:lang="en-US" emma:confidence="0">
                  <emma:literal>formalistic</emma:literal>
                </emma:interpretation>
              </emma:one-of>
            </emma:emma>
          </inkml:annotationXML>
          <inkml:trace contextRef="#ctx0" brushRef="#br1" timeOffset="36400.082">13049 4050 11094,'25'-7'4902,"-9"0"-129,2 0 0,5 7-1548,-12-18-1419,26 13-516,-8-17-516,13 6-644,-3-14-130,11 2 0,-4-10 0,1-3 0,-8-5 0,-7-4 0,-9-1 0,-12 1 0,-10 4 0,-6 3 0,-11 9 0,-5 6 0,-2 6 0,-1 14 0,5 8 0,1 7 0,7 18 0,4 15 0,4 16 0,3 13 0,0 11 0,0 11 0,7 3 0,5 6 0,-1-3 0,1-2 0,3-8 0,-3-4 0,1-2 0,-3-10 0,-3-7 0,-3-6 0,-4-8 0,0-11 0,-5-3 0,-11-18 0,7 0 0,-22-18-3484,31 0-1676,-33-27 129,15 0-387,-3-10 0</inkml:trace>
          <inkml:trace contextRef="#ctx0" brushRef="#br1" timeOffset="36852.1078">13053 4173 14319,'-6'-16'4644,"15"14"0,16 2-129,23 7-3096,0-7-387,25 13-258,7-12-258,15 1-129,4-2-258,6-2 0,2-12-129,-9-4 0,-13-1 0,-14-6 0,-17-2-129,-22-1 129,-16 1-129,-16 0 129,-15 3 0,-13 4 0,-4 4 0,0 9-129,0 7 258,5 3-129,6 15 0,7 9 0,5 7 0,3 5 129,6 2-129,0 3 129,2-5 0,7-1-129,0-8 130,2-7-130,-11-23 0,24 18 0,-24-18 0,27-14-259,-11-8-386,-12-19-1677,5 2-2193,0-3-387,-1-3-129,0 4-258</inkml:trace>
          <inkml:trace contextRef="#ctx0" brushRef="#br1" timeOffset="37368.1372">14127 4146 16899,'57'29'5031,"-23"-24"0,10 0-258,-10-5-3740,20 0-1033,-10-12 0,4-1 0,-7-8 0,-2-2 0,-9-7 0,-8-6 0,-10-1 0,-10-9 0,-2 1 0,-14-3 0,-6 5 0,-8 1 0,4 11-388,-4 3-128,10 14-129,-3 3 258,21 11-129,-23 0 258,23 0 129,-4 14 0,4-14 129,0 22 129,0-22 258,7 17 0,-7-17 0,27 6 129,-9-6 0,14 0 130,-2-2-646,11 2 0,-2 0 0,4 0 0,-4 4 0,0 10 0,-5 4 0,-4 5 0,-3 3 0,-6 3 0,-3 6 0,-4-1 0,-1 7 0,-6-5 0,0 3 0,-7-12 0,9 13-2194,-9-18-2837,3-6-129,-3-16-129,0 0 0</inkml:trace>
          <inkml:trace contextRef="#ctx0" brushRef="#br1" timeOffset="38300.1902">15022 3940 14448,'23'-50'5031,"-23"50"-129,27-21 0,-2 30-2838,-25-9-903,37 25-902,-17-9-259,4 10 0,0 3 0,0-3 0,-2 5 0,-6-8 0,2 2 0,-10-8 0,3 1 0,-11-18-130,0 0-257,0 0 129,0 0 0,20-10 387,-15-14 0,6-2 129,-1-8 129,8 2-257,0-2-130,7 7 0,-4 4 0,6 6 0,-2 8 0,0 9 0,-2 0 0,-2 14 0,-1 4 0,-4 1 0,-2 1 0,-3 1 0,-2-1 0,-4-3 0,-2 1 0,-3-18 0,0 29 0,0-29 0,0 23 0,0-23 0,0 0 0,0 0 0,0 0 0,0 0 0,11-18 0,2-1 0,1-6 0,5 0 0,3-2 0,3 4 0,0 0 0,-1 5 0,3 4 0,0 7 0,1 5 0,-1 2 0,1 5 0,4 9 0,2 2 0,7 2 0,2 0 0,3-2 0,0-4 0,2-3 0,-3-7 0,-3-2 0,-6-9 0,-4-5 0,-9-7 0,-9-4 0,-6-4 0,-8 1 0,-6-1 0,-10 4 0,-3 6 0,-4 6 0,-1 8 0,1 5 0,2 11 0,7 8 0,3 8 0,4 3 0,2 2 0,5-1 0,0-1 0,0-2 0,5-1 0,4-6 0,0-1 0,1-4 0,-10-16 0,27 16 0,-11-16 0,4 0 0,3-13 0,3-1 0,5-5 0,1-1 0,3 4 0,1 5 0,-1 6 0,-1 5 0,0 9 0,-6 5 0,3 11-130,-15-11-1031,18 15-2322,-34-29-1419,26 23-129,-26-23-258,23-9 0</inkml:trace>
          <inkml:trace contextRef="#ctx0" brushRef="#br1" timeOffset="38736.2155">16945 3346 15738,'23'-93'4902,"-9"61"129,0 11-258,22 17-3741,-36 4-258,35 18-257,-20 14-517,1 14 0,-4 8 0,-1 15 0,-2 9 0,-4 10 0,-3 2 0,-2-4 0,0 1 0,-2-11 0,2-5 0,-2-19 0,2-9-646,2-22 1,14-7 129,-16-14 0,36-7 129,-13-16 129,2-5 129,1-8 258,-1-3 0,-2 2 258,-5-1 0,0 10 0,-7-1 129,-11 29 0,17-19-129,-17 19-128,13 18-259,-10 6 0,1 5 0,1 3 0,4 3 0,-7-6-904,16 12-1805,-15-20-2193,3-5 0,-6-16-258,0 0-258</inkml:trace>
          <inkml:trace contextRef="#ctx0" brushRef="#br1" timeOffset="38841.2212">17421 3810 12771,'4'-117'4386,"16"78"-1548,-6-1-2709,-9-2-3483,20 27-774,-7-1-387</inkml:trace>
          <inkml:trace contextRef="#ctx0" brushRef="#br1" timeOffset="39192.2413">17952 3741 15867,'99'-16'5160,"-56"12"0,-4 4-258,-14 0-3354,2 21-1418,-15 3-130,-5 9 0,-7 1 0,-9 5 0,-12 2 0,-4 2 0,-7 0 0,2-4 0,-2 3 0,1-4 0,10-1 0,3-1 0,13-2 0,5-6 0,7-5 0,14-3 0,8-6 0,5-7 0,3-2-517,-5-6-386,11-10-3741,-18-3-387,-8-2 258,-8-4-516</inkml:trace>
          <inkml:trace contextRef="#ctx0" brushRef="#br1" timeOffset="39704.2708">17854 4038 14964,'17'3'4902,"24"8"129,7-2-387,25 9-3225,-7-17-516,16 7-387,3-7-258,8-1-128,1 0-130,-5-5 0,-7-7 0,-11-6 0,-18-2 0,-13-3 0,-16 0 0,-15 0 0,-9 1 0,-10 5 0,-6 6 0,-2 7 0,0 4 0,18 0 0,-25 27 0,18-4 0,0 4 0,3 1 0,1 3 0,-1-5 0,4 3-259,-5-8 1,5-1 0,0-20 129,0 25 0,0-25 129,16 3 258,2-3 0,0-9 0,10 0 1,-1-5-259,6 5 0,-1 0 0,4 8 0,-2 1 0,1 3 0,-3 8 0,-1 5 0,1 2 0,-4-8 0,10 6-130,-17-16-2708,13-3-1935,-1-13-387,8-7 0,-1-13-387</inkml:trace>
          <inkml:trace contextRef="#ctx0" brushRef="#br1" timeOffset="39936.2842">19504 3396 17673,'8'-61'5160,"-8"61"129,21-9-644,-3 22-4645,-9 13 0,8 17 0,-4 9 0,3 15 0,-2 10 0,0 5 0,-5 5 0,-5-4 0,1 1 0,-7-20 0,2 7-646,-21-30-4514,5-11-129,-9-19 0,2-9-258</inkml:trace>
          <inkml:trace contextRef="#ctx0" brushRef="#br1" timeOffset="40344.3075">19369 3929 12771,'27'-23'5160,"5"18"-387,12 5 258,4-9-2451,15 12-1548,-5-3-387,10 8-258,-6-8-129,-1 1-128,-4-1-130,-9 2 0,-13-2 0,-6 0 0,-13 4 0,-16-4 0,9 23 0,-9-2 0,0 4 0,0 2 0,-2 7 0,-2-2 0,4 5 0,-2-14-775,10 13-1547,-8-36-2580,10 26-129,-10-26-258,0 0 0,16-26 516,2 4 2967,-11-19 1548,-3-14 2322,3-7 2838,7-4 0,0-7-258,1 4-258,-5 8-645,-10-3-2451,7 16-1548,6 18-2064,-11 12-2064,-2 18 0,0 0-516,0 0-258</inkml:trace>
          <inkml:trace contextRef="#ctx0" brushRef="#br1" timeOffset="40562.32">20520 3876 14061,'21'50'5160,"-21"-27"-129,-3-2-129,3 24-2580,-9-20-1161,11 10-1031,1-1-130,3 0 0,3-4 0,-1-5 0,8 2 0,-16-27-1807,27 14-2966,-27-14-387,36-4 0,-17-14-258</inkml:trace>
          <inkml:trace contextRef="#ctx0" brushRef="#br1" timeOffset="40808.3341">20780 4070 14190,'9'-18'5031,"3"-2"-258,-12 20 129,0 0-2709,25 0-1161,-25 0-516,30 22-386,-10-8-130,1 2 0,2 4-130,-3-3-128,-1 3-129,-3-6 129,2 2 129,-18-16 258,30 21 129,-6-12 129,1-3 1,19 6-388,4-3 0,18 11 0,21 21-1162,4-8-3611,10 5-516,4 3-258,-5-9-645</inkml:trace>
        </inkml:traceGroup>
      </inkml:traceGroup>
    </inkml:traceGroup>
    <inkml:traceGroup>
      <inkml:annotationXML>
        <emma:emma xmlns:emma="http://www.w3.org/2003/04/emma" version="1.0">
          <emma:interpretation id="{6BB6304C-4DF5-45BB-BF1A-FEE9D1D40BDB}" emma:medium="tactile" emma:mode="ink">
            <msink:context xmlns:msink="http://schemas.microsoft.com/ink/2010/main" type="paragraph" rotatedBoundingBox="1641,6775 23945,6422 23979,8609 1675,89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C22197-429C-42AB-BC34-7DEE238B2AD9}" emma:medium="tactile" emma:mode="ink">
              <msink:context xmlns:msink="http://schemas.microsoft.com/ink/2010/main" type="inkBullet" rotatedBoundingBox="1656,7720 2409,7708 2410,7739 1656,7751"/>
            </emma:interpretation>
            <emma:one-of disjunction-type="recognition" id="oneOf12">
              <emma:interpretation id="interp60" emma:lang="en-US" emma:confidence="1">
                <emma:literal>-</emma:literal>
              </emma:interpretation>
              <emma:interpretation id="interp61" emma:lang="en-US" emma:confidence="0">
                <emma:literal>_</emma:literal>
              </emma:interpretation>
              <emma:interpretation id="interp62" emma:lang="en-US" emma:confidence="0">
                <emma:literal>~</emma:literal>
              </emma:interpretation>
              <emma:interpretation id="interp63" emma:lang="en-US" emma:confidence="0">
                <emma:literal>z</emma:literal>
              </emma:interpretation>
              <emma:interpretation id="interp64" emma:lang="en-US" emma:confidence="0">
                <emma:literal>m</emma:literal>
              </emma:interpretation>
            </emma:one-of>
          </emma:emma>
        </inkml:annotationXML>
        <inkml:trace contextRef="#ctx0" brushRef="#br1" timeOffset="49476.8298">-1250 6372 10191,'-22'1'4644,"4"-1"0,18 0-129,0 0-2064,-26 0-774,26 0-387,0 0-387,0 0-258,0 0-129,0 0 0,0 0-129,0 0-129,0 0-128,0 0-130,10 0 0,15 0 0,7 0 0,15 0 0,10 0 0,10 0 0,8-3 0,3 3 0,-1-2 0,-8 2 0,-3 0 0,-13 0 0,-10 0 0,-15 0 0,-1 5-259,-27-5-3224,0 0-1548,0 0 0,0 0-516,-14 20-129</inkml:trace>
      </inkml:traceGroup>
      <inkml:traceGroup>
        <inkml:annotationXML>
          <emma:emma xmlns:emma="http://www.w3.org/2003/04/emma" version="1.0">
            <emma:interpretation id="{C87C6094-EE76-4B6A-9BD0-F09D408DDB6E}" emma:medium="tactile" emma:mode="ink">
              <msink:context xmlns:msink="http://schemas.microsoft.com/ink/2010/main" type="line" rotatedBoundingBox="3287,6749 23945,6422 23979,8609 3322,8936"/>
            </emma:interpretation>
          </emma:emma>
        </inkml:annotationXML>
        <inkml:traceGroup>
          <inkml:annotationXML>
            <emma:emma xmlns:emma="http://www.w3.org/2003/04/emma" version="1.0">
              <emma:interpretation id="{BB7F613E-52C6-45B0-AA69-C5DEDC240C60}" emma:medium="tactile" emma:mode="ink">
                <msink:context xmlns:msink="http://schemas.microsoft.com/ink/2010/main" type="inkWord" rotatedBoundingBox="3291,6983 5807,6943 5826,8199 3311,8238"/>
              </emma:interpretation>
              <emma:one-of disjunction-type="recognition" id="oneOf13">
                <emma:interpretation id="interp65" emma:lang="en-US" emma:confidence="1">
                  <emma:literal>Good</emma:literal>
                </emma:interpretation>
                <emma:interpretation id="interp66" emma:lang="en-US" emma:confidence="0">
                  <emma:literal>God</emma:literal>
                </emma:interpretation>
                <emma:interpretation id="interp67" emma:lang="en-US" emma:confidence="0">
                  <emma:literal>Goody</emma:literal>
                </emma:interpretation>
                <emma:interpretation id="interp68" emma:lang="en-US" emma:confidence="0">
                  <emma:literal>Goods</emma:literal>
                </emma:interpretation>
                <emma:interpretation id="interp69" emma:lang="en-US" emma:confidence="0">
                  <emma:literal>Goode</emma:literal>
                </emma:interpretation>
              </emma:one-of>
            </emma:emma>
          </inkml:annotationXML>
          <inkml:trace contextRef="#ctx0" brushRef="#br1" timeOffset="52198.9856">898 5783 6708,'-62'-52'4644,"18"36"-129,1 13-129,-10 4-1548,-11 5-774,17 24-645,-13 4-516,14 21-387,-1 7-129,14 13-129,2 5-258,10 5 258,9-3-258,8-2 129,4-9-129,5-5 258,11-12-129,6-6 129,4-11 129,6-5 0,2-11 0,9-3 129,-2-11 0,9-3-129,-4-4 130,5-6-517,-6-11 0,-1-1 0,-6-9 0,-8-1 0,-9-4 0,-8-4 0,-12-1 0,-1 1 0,-10 4 0,-13 0 0,0 11 0,-8 1 0,6 11-388,-5-1-128,7 10 0,-2 0-129,25 0 129,-25 12 129,25-12 0,0 18 129,0-18 0,18 14 258,2-9 0,3-3 129,-2-2 129,9 0 0,-5 0 129,5 0 129,-8-7-129,6 5 0,-8-7 129,5 8-129,-7-6-129,3 5 130,-21 2-388,34-4 0,-18 4 0,1 4 0,-1 6 0,2 10 0,0 5 0,-4 5 0,0 6 0,-5-1 0,6 6-646,-14-7-386,15 12-903,-16-12-2838,8-7-129,2-6-129,-10-21-129</inkml:trace>
          <inkml:trace contextRef="#ctx0" brushRef="#br1" timeOffset="52560.0062">1468 6359 9675,'-2'-69'5160,"-7"44"-258,9 25-387,-21-11-774,1 11-2451,16 14-516,-6 10-387,4 8-258,3 5 0,1 4-129,2 1 0,0 1 0,5-5 0,8-3 0,-1-8 0,6-4 129,-2-9 0,5-5 129,-3-9 129,2 0 0,-4-16 0,0-5 1,-7-8-388,-4-3 0,-5-9 0,0 2 0,-12 0 0,-6 2 0,-2 5 0,-5 0-130,9 21-1418,-14 2-3225,12 7-387,18 2 0,-23 11-129</inkml:trace>
          <inkml:trace contextRef="#ctx0" brushRef="#br1" timeOffset="52944.0282">2037 6274 13674,'-16'-20'4773,"-6"20"-129,-6 2-258,-9 5-3225,17 20-387,-10-2-258,10 12-258,1-1-129,6 4 129,4-2-129,6 1 0,3-5 0,5-2 0,13-6 0,7-2 129,-2-10 0,9-2 129,-2-8 0,6-4-128,-8-7-259,2-9 0,-8-9 0,-6-5 0,-7-10 0,-8-2 0,-1-1 0,-16-1 0,-3 6 0,-11 1 0,3 14 0,-21-4-3226,14 20-1934,-1 7 0,6 3-258,6 14-129</inkml:trace>
          <inkml:trace contextRef="#ctx0" brushRef="#br1" timeOffset="53528.0612">2462 6405 10965,'52'-42'4902,"-40"19"0,-8 3 0,-4 20-1290,-13-23-2709,13 23-258,-27-7-258,11 9-258,-3 14 0,1 8-129,2 5 0,2 6 0,5 3 0,0 3 0,7-4 0,2-1 0,2-4 129,9-6-129,1-4 0,6-6 258,0-9-129,5-4 129,-4-4 129,8-14-257,-6-10-130,3-7 0,-5-10 0,4-10 0,-7-14 0,-2-12 0,-3-13 0,-2-10 0,-2-2 0,-7 3 0,0 4 0,-12 13 0,-4 10 0,-2 21 0,-2 18 0,-1 25 0,0 9 0,3 23 0,5 17 0,8 15 0,5 18 0,4 10 0,6 10 0,8 3 0,2 3 0,5-3 0,-1-3 0,1-8 0,0-8 0,0-10 0,0-6 0,-4-9 0,6 1 0,-14-25-1549,8 4-3353,-3-10-258,1-6-258,-1-9-129</inkml:trace>
        </inkml:traceGroup>
        <inkml:traceGroup>
          <inkml:annotationXML>
            <emma:emma xmlns:emma="http://www.w3.org/2003/04/emma" version="1.0">
              <emma:interpretation id="{468CB172-3377-489B-99A5-42F24F2CA8B0}" emma:medium="tactile" emma:mode="ink">
                <msink:context xmlns:msink="http://schemas.microsoft.com/ink/2010/main" type="inkWord" rotatedBoundingBox="6422,6981 8434,6949 8459,8537 6447,8568"/>
              </emma:interpretation>
              <emma:one-of disjunction-type="recognition" id="oneOf14">
                <emma:interpretation id="interp70" emma:lang="en-US" emma:confidence="1">
                  <emma:literal>for</emma:literal>
                </emma:interpretation>
                <emma:interpretation id="interp71" emma:lang="en-US" emma:confidence="0">
                  <emma:literal>fro</emma:literal>
                </emma:interpretation>
                <emma:interpretation id="interp72" emma:lang="en-US" emma:confidence="0">
                  <emma:literal>from</emma:literal>
                </emma:interpretation>
                <emma:interpretation id="interp73" emma:lang="en-US" emma:confidence="0">
                  <emma:literal>fin</emma:literal>
                </emma:interpretation>
                <emma:interpretation id="interp74" emma:lang="en-US" emma:confidence="0">
                  <emma:literal>fen</emma:literal>
                </emma:interpretation>
              </emma:one-of>
            </emma:emma>
          </inkml:annotationXML>
          <inkml:trace contextRef="#ctx0" brushRef="#br1" timeOffset="54160.0978">3545 6275 9546,'36'0'4773,"-36"0"0,28-1-258,-6 1-2064,-22 0-645,35-13-516,-19-3-516,14 2-129,-5-9-129,13-4-258,-5-7 0,5-5-129,-1-7-129,-5-7-129,-2-4 0,-10-4-129,-6 6 0,-14 0 0,0 5 129,-18 9 129,-3 9 0,-4 11 0,-1 12 0,1 9 258,3 16-129,12 21 129,2 11 0,8 24 129,2 6 0,12 14 0,1 6-257,6 7-130,-1 0 0,-1 0 0,-1-4 0,-6-1 0,1-7 0,-4-3 0,-4-3 0,-5-7 0,0-5 0,-2-13 0,-1-5 0,-10-25 0,13 2-4387,-19-20-644,-1-8-258,-3-6-129</inkml:trace>
          <inkml:trace contextRef="#ctx0" brushRef="#br1" timeOffset="54632.1248">3479 6574 12771,'-14'-23'5031,"14"23"-387,20-9 258,6 4-3354,24 5-774,5 2-129,24 3-129,11-5-129,19 0-129,3 0-258,5-7 129,-3-5-129,-7-4-129,-13-2 129,-19-4-129,-20 1 129,-23-2-129,-20 0 0,-12-2 129,-12 4-129,-13 1 129,-5 6-129,-4 3 0,2 6 0,4 5 129,4 0-129,7 10 129,6 6-129,7 2 129,4 0 129,0 2 0,9-4 0,-9-16 0,20 21 0,-20-21 0,23 0 0,-23 0-258,16-25-129,-16-9-645,9 9-2193,-9-16-1677,0-3 0,-2 5-387,-3 3-129</inkml:trace>
          <inkml:trace contextRef="#ctx0" brushRef="#br1" timeOffset="55136.1536">4636 6569 15222,'81'27'5160,"-36"-20"0,-2-7-258,12 2-3483,-18-8-515,13-8-904,-11-9 0,0-4 0,-10-5 0,-6-5 0,-11-4 0,-8-4 0,-4 1 0,-16 0 0,-7 3 0,-8 0 0,1 7 0,-2 4 0,5 10-259,1 1-128,6 13 0,2 1 0,18 5 0,0 0 129,-9 12 0,9-12 129,11 18 129,7-7 129,2-6 258,8-1-129,0-4 258,10 0 0,-6-11 0,9 7-386,-4-4-130,6 4 0,-2 4 0,1 4 0,1 13 0,-2 10 0,0 7 0,-6 8 0,-4 7 0,-6 2 0,-6 8 0,-19-13-1936,2 6-2966,-2-6-516,-5-2-258,-4-6-129</inkml:trace>
        </inkml:traceGroup>
        <inkml:traceGroup>
          <inkml:annotationXML>
            <emma:emma xmlns:emma="http://www.w3.org/2003/04/emma" version="1.0">
              <emma:interpretation id="{923F04DD-4B93-4499-99D8-A69CE7C89DAD}" emma:medium="tactile" emma:mode="ink">
                <msink:context xmlns:msink="http://schemas.microsoft.com/ink/2010/main" type="inkWord" rotatedBoundingBox="9332,7469 11249,7439 11268,8655 9351,8685"/>
              </emma:interpretation>
              <emma:one-of disjunction-type="recognition" id="oneOf15">
                <emma:interpretation id="interp75" emma:lang="en-US" emma:confidence="1">
                  <emma:literal>any</emma:literal>
                </emma:interpretation>
                <emma:interpretation id="interp76" emma:lang="en-US" emma:confidence="0">
                  <emma:literal>Any</emma:literal>
                </emma:interpretation>
                <emma:interpretation id="interp77" emma:lang="en-US" emma:confidence="0">
                  <emma:literal>canny</emma:literal>
                </emma:interpretation>
                <emma:interpretation id="interp78" emma:lang="en-US" emma:confidence="0">
                  <emma:literal>liny</emma:literal>
                </emma:interpretation>
                <emma:interpretation id="interp79" emma:lang="en-US" emma:confidence="0">
                  <emma:literal>Canny</emma:literal>
                </emma:interpretation>
              </emma:one-of>
            </emma:emma>
          </inkml:annotationXML>
          <inkml:trace contextRef="#ctx0" brushRef="#br1" timeOffset="59608.4094">6711 6334 6708,'0'0'4515,"20"-18"129,-20 18-258,4-30-1419,-4 30-645,5-32-645,-5 32-516,0-43-258,-2 22-387,-16-6 0,-1 10-129,-11-3-129,-6 13 0,-5 7-129,0 4 0,-2 17-129,4 11 0,4 7 0,4 7 129,10 6-129,7 1 0,10 1 0,4-3 0,7-1-129,13-7 258,7-4-129,7-4 0,3-8 129,6-7-129,3-10 0,0-10 129,-1 0 0,-5-14 0,-4-7-129,-4-10 387,-7-4-387,-2 1 259,-11-3-259,1 5 0,-6 5 0,0 4 0,-3 5 0,-4 18 0,0 0 0,18-2 0,-18 2 0,16 27 0,-6-6 0,4 4 0,1 4 0,-3-1 0,4 1 0,-5-6 0,3 2-388,-14-25-515,28 33-774,-28-33-1548,22 4-1677,-22-4 0,30-12-129,-14-6-387</inkml:trace>
          <inkml:trace contextRef="#ctx0" brushRef="#br1" timeOffset="59973.4303">7153 6484 9933,'3'-56'4902,"-3"35"-129,0 21-129,4-16-1677,-4 16-1032,0 0-645,0 0-516,7 9-258,-7-9-258,14 30 0,-3-12-129,-1 2 0,1-3-258,0-1 0,-11-16 0,18 25-129,-18-25 0,0 0 0,23 13 129,-23-13 129,17-13 0,-4-4 258,1-12 0,6 1 0,1-8 258,13-1-257,0-1-259,5 12 0,2 4 0,-2 13 0,2 9 0,-6 8 0,-1 11 0,-11 10 0,-1 6 0,-12-6-388,8 8-902,-18-37-1290,12 32-2322,-12-32 0,16 14-129,-16-14-258</inkml:trace>
          <inkml:trace contextRef="#ctx0" brushRef="#br1" timeOffset="60375.4533">7811 6388 11223,'3'-59'4902,"-3"36"-129,0 1 0,0 22-2064,-5-19-1032,5 19-516,0 0-516,12 27-129,-1-6-128,9 6-388,-1 1 0,8 0 0,1-1 0,3-6 0,2-5 0,3-10 0,1-4 0,-3-2 0,0-15 0,-2-6 0,-5-9 0,-3-6 0,-4-3 0,-4 5 0,-5 0 0,-2 13 0,-9 21 0,0 0 0,0 0 0,10 32 0,-10 14 0,-5 10 0,-6 8 0,-5 7 0,-1 2 0,-7 1 0,1 3 0,-2 3 0,0 2 0,1 1 0,2-1 0,3-12 0,6 4 0,-10-27-3355,14-7-1805,-2-16 129,11-24-129,0 0-516</inkml:trace>
        </inkml:traceGroup>
        <inkml:traceGroup>
          <inkml:annotationXML>
            <emma:emma xmlns:emma="http://www.w3.org/2003/04/emma" version="1.0">
              <emma:interpretation id="{CA036BE6-C4F2-46DF-A66C-81949D3B8F9D}" emma:medium="tactile" emma:mode="ink">
                <msink:context xmlns:msink="http://schemas.microsoft.com/ink/2010/main" type="inkWord" rotatedBoundingBox="12031,6611 16040,6547 16061,7876 12052,7939"/>
              </emma:interpretation>
              <emma:one-of disjunction-type="recognition" id="oneOf16">
                <emma:interpretation id="interp80" emma:lang="en-US" emma:confidence="1">
                  <emma:literal>number</emma:literal>
                </emma:interpretation>
                <emma:interpretation id="interp81" emma:lang="en-US" emma:confidence="0">
                  <emma:literal>nun be</emma:literal>
                </emma:interpretation>
                <emma:interpretation id="interp82" emma:lang="en-US" emma:confidence="0">
                  <emma:literal>nun been</emma:literal>
                </emma:interpretation>
                <emma:interpretation id="interp83" emma:lang="en-US" emma:confidence="0">
                  <emma:literal>nun bee</emma:literal>
                </emma:interpretation>
                <emma:interpretation id="interp84" emma:lang="en-US" emma:confidence="0">
                  <emma:literal>nun beer</emma:literal>
                </emma:interpretation>
              </emma:one-of>
            </emma:emma>
          </inkml:annotationXML>
          <inkml:trace contextRef="#ctx0" brushRef="#br1" timeOffset="60991.4885">9074 6204 12255,'26'15'4902,"-15"8"-258,0 7 129,-1 11-2322,-6-9-1419,10 9-516,-7-6-258,0 1-129,-1-6-387,-3-7 129,1-3-258,-4-20 129,0 0-129,0 0 258,0 0 0,21-23 258,-14-9 129,4 0 129,-4-13 258,4 4-258,-1-14 258,8 9-258,-5 0 129,4 12-386,1 4-130,4 15 0,-1 12 0,6 6 0,-6 28 0,0 6 0,1 6 0,-3 3 0,-1 2 0,-2-2 0,-4-1 0,-1-6 0,0-4 0,-8-10 0,6 2-388,-9-27-515,11 32-774,-11-32-1548,0 0-1677,0 0 129,12-16-129,1 0-258</inkml:trace>
          <inkml:trace contextRef="#ctx0" brushRef="#br1" timeOffset="61367.51">9694 6389 9288,'38'-74'4773,"-24"42"0,-3 5-258,-11 27-774,1-32-1806,-1 32-645,0 0-516,22 14-129,-19 2-258,6 5-129,-2 4-129,6 2 130,-4 0-259,3-1 0,1-2 0,-1-3 0,2-2 0,-1-3 0,3-5 0,0-4 0,0-7 0,0 0 0,0-7 0,0-7 0,0-7 0,2-3 0,-2-6 0,0 0 0,0 2 0,-2 1 0,0 5 0,-14 22 0,27-23 0,-27 23 0,23 11 0,-14 12 0,0 6 0,-6-1 0,10 11-130,-13-17-1676,17 4-2838,-6-8-387,5-6 0,0-12-129</inkml:trace>
          <inkml:trace contextRef="#ctx0" brushRef="#br1" timeOffset="61915.5414">10349 6233 14964,'-2'-46'4902,"2"46"-129,-5-18-129,5 18-2967,3 12-774,10 8-258,-4-2-386,7 5-259,2 0 0,-1-2 0,3 4 0,-2-7-130,3-2-257,-5-7 129,2 0-129,-18-9 0,27 0 258,-27 0 0,23-16 129,-13 0 129,-1-6 129,2 3 0,-2-4-129,2 1 129,-1 3 0,3 3-129,-13 16 0,19-20-129,-19 20 0,18 0 129,-18 0-258,7 21 129,-7-5 0,0 4 0,0 0 0,0-1 0,2-1 129,1-2-129,3 0-129,-1 0 129,-5-16-129,14 21 129,-14-21 0,18 13 0,-18-13 129,0 0-129,0 0 129,18 0 1,-18 0-130,0 0 0,16-4 0,-16 4 0,16 0 0,-16 0-259,21 0 1,-21 0-258,31 7-258,-31-7-387,37 4-1290,-14-4-2451,4-14 387,1-9-387,6-9 0</inkml:trace>
          <inkml:trace contextRef="#ctx0" brushRef="#br1" timeOffset="62395.5688">11230 5532 16125,'-2'-165'5031,"-2"99"0,2 12-258,2 54-3096,0-17-1547,0 36-130,0 20 0,6 24 0,-3 8 0,3 16 0,-5 7 0,1 9 0,-2-1 0,0-3 0,0-3 0,0-10 0,0-10 0,-2-14 0,2-10 0,0-18 0,4-15 0,-4-19 0,27-3 0,-8-18 0,4-12 0,6-6 0,1-3 0,2-1 0,0 2 0,-2 9 0,1 5 0,1 13 0,-2 11 0,-2 8 0,1 18 0,-4 9 0,-4 4 0,-3 3 0,-6 2 0,-3-4 0,-9-3 0,0-4 0,-11-5 0,-10-5 0,-6-3 0,-6-6 0,-5 3 0,-8-12 0,5 10 0,-18-12-4645,15 0-644,-2-1 258,8-5-387</inkml:trace>
          <inkml:trace contextRef="#ctx0" brushRef="#br1" timeOffset="63163.6127">11831 6267 13287,'34'-18'5031,"-13"14"-258,4 2 0,3-15-2193,13 17-1419,-9-11-387,7 2-386,-7-7-388,0 0 0,-10-9 0,-6-1 0,-11-3 0,-5 2 0,-18 2 0,-10 4 0,-6 7 0,-7 9 0,2 5 0,-4 14 0,8 12 0,3 6-259,9 6 130,7 1 0,12 4 0,4-4 129,16 0 0,12-3 129,10-8 129,13-1 1,8-10-259,12-2 0,2-12 0,5-3 0,-3-3 0,0-15 0,-8-9 0,-6-8 0,-9-8 0,-10-7 0,-10-1 0,-9-3 0,-10 3 0,-11 3 0,-2 8 0,-13 7 0,-5 11 0,-7 8 0,4 11 0,-4 3 0,6 1 0,3 6 0,16-7-130,-11 20 260,11-20-130,9 14 0,7-10 0,7-1 0,2-3 0,7 0 0,-4 0 0,6 0 0,-5 2 0,3 3 0,-2 6 0,0 5 0,-1 4 0,-5 5 0,1 7 0,-3 1 0,-3 7 0,-4-5 0,-1 10 0,-11-13 0,19 16-2710,-15-18-2192,9 2-258,2-11 0,14-3-258</inkml:trace>
        </inkml:traceGroup>
        <inkml:traceGroup>
          <inkml:annotationXML>
            <emma:emma xmlns:emma="http://www.w3.org/2003/04/emma" version="1.0">
              <emma:interpretation id="{02E6B23A-EFBF-4ABD-A70D-E5CC88A9837D}" emma:medium="tactile" emma:mode="ink">
                <msink:context xmlns:msink="http://schemas.microsoft.com/ink/2010/main" type="inkWord" rotatedBoundingBox="16475,6857 17952,6834 17982,8704 16504,8727"/>
              </emma:interpretation>
              <emma:one-of disjunction-type="recognition" id="oneOf17">
                <emma:interpretation id="interp85" emma:lang="en-US" emma:confidence="1">
                  <emma:literal>of</emma:literal>
                </emma:interpretation>
                <emma:interpretation id="interp86" emma:lang="en-US" emma:confidence="0">
                  <emma:literal>Uf</emma:literal>
                </emma:interpretation>
                <emma:interpretation id="interp87" emma:lang="en-US" emma:confidence="0">
                  <emma:literal>uf</emma:literal>
                </emma:interpretation>
                <emma:interpretation id="interp88" emma:lang="en-US" emma:confidence="0">
                  <emma:literal>bf</emma:literal>
                </emma:interpretation>
                <emma:interpretation id="interp89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63483.6309">13578 6133 15351,'-9'-19'4773,"-11"3"-129,20 16-258,-27 16-3354,26 14-387,-5 0-258,6 9 0,0 0 0,9 4 0,4-7-129,6-1-128,3-8-130,4-2 0,-3-11 0,4-3 0,-4-11 0,-2-2 0,-1-16 0,-4-10 0,-4-8 0,-4-12 0,4 4 0,-12-26-2452,2 13-2450,1 0-387,3 13 0,-6 5-258</inkml:trace>
          <inkml:trace contextRef="#ctx0" brushRef="#br1" timeOffset="63968.6588">13759 6124 13287,'50'29'5160,"-18"-22"-129,10 0 0,1-12-1419,12 5-2966,-7-18-646,9 0 0,-3-14 0,-1-7 0,-3-9 0,-6-11 0,-3-5 0,-7-5 0,-7-1 0,-11 5 0,-7 4 0,-6 8 0,-3 12 0,0 12 0,0 29 0,0 0 0,-12 4 0,12 32 0,1 10 0,10 20 0,0 14 0,7 16 0,3 7 0,2 9 0,4 4 0,1 1 0,-1 2 0,0 0 0,-4-5 0,-6-4 0,-6-3 0,-6 0 0,-5-13 0,-3-7 0,-8-10 0,-3-18 0,0-10 0,0-17 0,1-14 0,13-18 0,-21 0 0,7-16 0,12-3 0,-21-29-2452,14 5-2579,-2-12-258,4 0 129,-4-8-258</inkml:trace>
          <inkml:trace contextRef="#ctx0" brushRef="#br1" timeOffset="64147.669">14285 6610 13545,'-42'-52'4773,"38"35"129,4 17-258,30-18-2064,4 4-1677,29 5-645,15 2-774,4-9-3225,21-1-903,11 0-129,8-5-258,8-1-387</inkml:trace>
        </inkml:traceGroup>
        <inkml:traceGroup>
          <inkml:annotationXML>
            <emma:emma xmlns:emma="http://www.w3.org/2003/04/emma" version="1.0">
              <emma:interpretation id="{2FAE74A6-F6F9-43A7-8936-ED4D441DDF8C}" emma:medium="tactile" emma:mode="ink">
                <msink:context xmlns:msink="http://schemas.microsoft.com/ink/2010/main" type="inkWord" rotatedBoundingBox="18378,6718 23948,6630 23968,7865 18397,7953"/>
              </emma:interpretation>
              <emma:one-of disjunction-type="recognition" id="oneOf18">
                <emma:interpretation id="interp90" emma:lang="en-US" emma:confidence="0.5">
                  <emma:literal>variables</emma:literal>
                </emma:interpretation>
                <emma:interpretation id="interp91" emma:lang="en-US" emma:confidence="0">
                  <emma:literal>Variables</emma:literal>
                </emma:interpretation>
                <emma:interpretation id="interp92" emma:lang="en-US" emma:confidence="0">
                  <emma:literal>variable</emma:literal>
                </emma:interpretation>
                <emma:interpretation id="interp93" emma:lang="en-US" emma:confidence="0">
                  <emma:literal>Variable</emma:literal>
                </emma:interpretation>
                <emma:interpretation id="interp94" emma:lang="en-US" emma:confidence="0">
                  <emma:literal>valuables</emma:literal>
                </emma:interpretation>
              </emma:one-of>
            </emma:emma>
          </inkml:annotationXML>
          <inkml:trace contextRef="#ctx0" brushRef="#br1" timeOffset="64656.6981">15415 5911 15351,'0'-43'5031,"0"43"0,14-18-258,13 25-3225,-27-7-645,41 43-773,-18-9-130,7 12 0,-1 2 0,3 9 0,-4 0 0,-1-2 0,-4-7 0,-4-5 0,-2-7 0,-5-10 0,-1-6 0,-11-20 0,23 0 0,-9-20 0,0-15 0,2-19 0,2-12 0,2-10 0,-1-6 0,-1 4 0,-2 7 0,-4 8 0,3 15 0,-6 16 0,7 25 0,-16 7-904,19 15-4127,-3 17-129,5 10 0,3 10-387</inkml:trace>
          <inkml:trace contextRef="#ctx0" brushRef="#br1" timeOffset="65815.7644">16509 6179 16125,'34'-72'4773,"-32"31"0,-6-9-516,-7 21-3225,-19-1-387,3 16-258,-6 7-129,-1 9 0,0 19-129,4 7-129,3 11 0,6 2 130,6 2-260,5 2 130,3-3 0,5-3 0,2-5 0,0-4-129,7-3 0,2-6 0,2-5 0,-11-16 0,24 11 129,-7-11 129,0-9 0,3-10 129,-2-13 1,5-4-259,-2-7 0,6 1 0,-4 1 0,4 5 0,-1 9 0,3 13 0,-1 14 0,4 7 0,-2 22 0,4 8 0,-2 8 0,2-1 0,0 1 0,-4-6 0,0-5 0,1-11 0,-3-7 0,2-11 0,2-5 0,0-7 0,-3-13 0,-1-6 0,-3-8 0,-4-4 0,-6-10 0,-10-3 0,-5-4 0,-3-2 0,-12 3 0,-6 6 0,1 8 0,-5 4 0,4 13 0,-2 9 0,5 14 0,2 0 0,16 0 0,-16 17 0,16-1 0,0 0 0,9 0 0,7-3 0,5-6 0,10-2 0,1-3 0,7-2 0,2-3 0,3-5 0,-1 0 0,3 2 0,-3 1 0,0 5 0,-6 5 0,0 15 0,-5 6 0,-3 8 0,-3 4 0,-6 4 0,-2 5 0,-8-1 0,-1 0 0,-5-7 0,-1-1 0,-3-10 0,4 0 0,-4-12 0,0-16-517,0 0-257,20 15 258,-12-26 0,8-9 258,0-10 258,4-9 129,5-4 129,-4-5 258,8 6-129,-6-1 258,2 9-129,-6 4-386,4 14-130,-5 12 0,0 10 0,-6 15 0,1 11 0,-2 5 0,-1 6 0,3 3 0,-3-3 0,5 0 0,-10-13 0,11 4-388,-16-34-644,20 34-258,-20-34 0,19 0 129,-17-18 258,12-5 258,-7-20 387,2-7 387,4-7 258,-13-16 387,8 6 0,-8-13 258,0 12-129,-3-1-129,3 17-258,-5 6-129,1 17-387,4 29-516,0 0-2064,4 11-2064,8 32 0,8 10-645,1 11 258</inkml:trace>
          <inkml:trace contextRef="#ctx0" brushRef="#br1" timeOffset="66252.7894">18444 6195 15093,'2'-76'5031,"-7"37"-258,-8 3-129,8 17-3483,-15 1-516,20 18-129,-30 2-258,16 21-129,0 9-129,3 7 0,0 4 0,4-2 0,5-2 0,2-4 129,0-3-258,6-3 129,4-6 0,5-7 0,1-5 0,5-8-129,-1-3 258,6-5 0,1-11 129,3-7-128,0-6-130,4 1 0,-4-4 0,1 9 0,-6 3 0,-2 13 0,-6 7 0,1 9 0,-5 16 0,-3 7 0,-2 5 0,-3-1 0,4 1 0,-4-7 0,6-1 0,-11-29-130,25 23-902,-24-32-2064,-1 9-1677,31-41-129,-14 5-258,3-12-129</inkml:trace>
          <inkml:trace contextRef="#ctx0" brushRef="#br1" timeOffset="66724.8164">18980 5541 14835,'19'-146'4902,"-6"100"129,-1 19-387,20 27-2580,-28 21-1032,8 29-773,-6 7-259,2 20 0,-2 4 0,3 14 0,-6-1 0,3 2 0,-1-3 0,0-6 0,2-7 0,0-11 0,6-10 0,1-18 0,4-16 0,3-16 0,4-9 0,2-22 0,3-10 0,4-9 0,-2-7 0,0 0 0,-2 6 0,-3 4 0,-2 11 0,-4 17 0,-1 10 0,-8 16 0,-3 14 0,-2 9 0,-3 4 0,-3 5 0,-1 2 0,0-6 0,-8-3 0,-3-5 0,-3-4 0,-6-7 0,-3-2 0,-6-9 0,-3-7 0,-5-7 0,3 0 0,-8-21-388,18 5-1547,-18-20-2967,19-8-258,1-19 0,12-6-129</inkml:trace>
          <inkml:trace contextRef="#ctx0" brushRef="#br1" timeOffset="67435.8571">19218 5758 4773,'85'-199'4773,"-35"115"0,2 16 0,-1 10-1161,12 36-387,-21 1-774,17 35-645,-23 11-516,10 27-516,-16 6-257,4 17-517,-9 3 0,-2 11 0,-5 2 0,-4-2 0,-2 2 0,-8-11 0,10 2-775,-14-24-1031,29 10-774,-24-36-129,31 5-258,-36-37 645,53 16 516,-32-23 903,11-11 645,-3-1 1161,-15-19 1032,13 14 129,-24-17 258,24 14 0,-20-17-645,29 17-387,-13-12-258,23 10-387,-9-5 0,10 8-258,-8-6 0,-4 7-258,-12 0 129,-12 4-128,-11 3-130,-20 7 0,-10 4 0,-5 7 0,-6 5 0,0 15 0,2 7 0,8 8 0,7 8 0,8 5 0,8 2 0,8 3 0,4-1 0,12-4 0,4-4 0,3-6 0,7-10 0,4-12 0,0-9 0,-1-7 0,5-12 0,4-15 0,3-9 0,5-10 0,-1-5 0,7-1 0,-5 2 0,3 9 0,-6 7 0,-2 15 0,-7 14 0,-5 10 0,-8 22 0,-6 13 0,-6 7 0,-3 4 0,-8 6 0,-3 0 0,-5-2 0,-11-5 0,-5-5 0,-9-10 0,-1 1 0,-20-24-388,10 8-4514,-11-11-516,2-2 258,-5-7-645</inkml:trace>
        </inkml:traceGroup>
      </inkml:traceGroup>
    </inkml:traceGroup>
    <inkml:traceGroup>
      <inkml:annotationXML>
        <emma:emma xmlns:emma="http://www.w3.org/2003/04/emma" version="1.0">
          <emma:interpretation id="{D1DC8EFC-8A91-4FE4-B048-AC35EA359979}" emma:medium="tactile" emma:mode="ink">
            <msink:context xmlns:msink="http://schemas.microsoft.com/ink/2010/main" type="paragraph" rotatedBoundingBox="1671,9243 18591,9080 18608,10771 1687,10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5DC34B-9688-4BC6-AFD8-E956ED2666C1}" emma:medium="tactile" emma:mode="ink">
              <msink:context xmlns:msink="http://schemas.microsoft.com/ink/2010/main" type="inkBullet" rotatedBoundingBox="1681,10230 2889,10218 2890,10257 1681,10269"/>
            </emma:interpretation>
            <emma:one-of disjunction-type="recognition" id="oneOf19">
              <emma:interpretation id="interp95" emma:lang="en-US" emma:confidence="0">
                <emma:literal>-</emma:literal>
              </emma:interpretation>
            </emma:one-of>
          </emma:emma>
        </inkml:annotationXML>
        <inkml:trace contextRef="#ctx0" brushRef="#br1" timeOffset="87512.0054">-1268 8896 15222,'0'0'4902,"0"0"-129,0 0-258,-23-13-3096,23 13-645,10 0 0,12 7-386,-3-5-388,17 7 0,3-7 0,16 5 0,7-5 0,13-1 0,5 1 0,11-2 0,5 0 0,5 0 0,-3 0 0,-2-2 0,-9 1 0,-12-1 0,-13 2 0,-15-2 0,-15 2 0,-32 0 0,26 0 0,-26 0-4258,-12 0-1031,-8 0 0,2-3-258</inkml:trace>
      </inkml:traceGroup>
      <inkml:traceGroup>
        <inkml:annotationXML>
          <emma:emma xmlns:emma="http://www.w3.org/2003/04/emma" version="1.0">
            <emma:interpretation id="{A2D704FD-8E91-4420-A0D0-F03494E3F6BB}" emma:medium="tactile" emma:mode="ink">
              <msink:context xmlns:msink="http://schemas.microsoft.com/ink/2010/main" type="line" rotatedBoundingBox="3793,9222 18591,9080 18608,10771 3810,10913"/>
            </emma:interpretation>
          </emma:emma>
        </inkml:annotationXML>
        <inkml:traceGroup>
          <inkml:annotationXML>
            <emma:emma xmlns:emma="http://www.w3.org/2003/04/emma" version="1.0">
              <emma:interpretation id="{B2BD5761-8264-4E64-9949-B8D5A421769A}" emma:medium="tactile" emma:mode="ink">
                <msink:context xmlns:msink="http://schemas.microsoft.com/ink/2010/main" type="inkWord" rotatedBoundingBox="9488,9375 11678,9354 11688,10374 9497,10395"/>
              </emma:interpretation>
              <emma:one-of disjunction-type="recognition" id="oneOf20">
                <emma:interpretation id="interp96" emma:lang="en-US" emma:confidence="0">
                  <emma:literal>Tabulation</emma:literal>
                </emma:interpretation>
                <emma:interpretation id="interp97" emma:lang="en-US" emma:confidence="0">
                  <emma:literal>tabulation</emma:literal>
                </emma:interpretation>
                <emma:interpretation id="interp98" emma:lang="en-US" emma:confidence="0">
                  <emma:literal>tabulations</emma:literal>
                </emma:interpretation>
                <emma:interpretation id="interp99" emma:lang="en-US" emma:confidence="0">
                  <emma:literal>Tabulations</emma:literal>
                </emma:interpretation>
                <emma:interpretation id="interp100" emma:lang="en-US" emma:confidence="0">
                  <emma:literal>tubulation</emma:literal>
                </emma:interpretation>
              </emma:one-of>
            </emma:emma>
          </inkml:annotationXML>
          <inkml:trace contextRef="#ctx0" brushRef="#br1" timeOffset="92259.2769">6610 8188 16641,'-25'-130'4902,"16"100"258,9 30-258,0 0-3740,-3 26-1162,8 29 0,6 11 0,3 14 0,0 9 0,-1 6 0,-1 4 0,2-5 0,1-1 0,-7-15 0,7-5 0,-12-14 0,10-8 0,-12-20 0,7-3-646,-8-28-386,0 0 0,-15-5 129,8-17 258,-11-13 258,2 1 0,-7-3 258,0 1 258,2 6 129,-4-2 129,9 12 129,-5 1 0,21 19 129,-11-20 0,22 18 0,13-3 0,23 3-129,8-3-257,18 1-259,5-5 0,13 6 0,-6-2 0,-5 1 0,-12 2 0,-13 2 0,-16 6 0,-12 8 0,-13 4 0,-12 7 0,-2 1 0,-6 6 0,-2 2 0,-3 2 0,6 1 0,-8-10 0,13 8-3355,0-15-1676,0-2-129,0-18-258,0 0 0</inkml:trace>
          <inkml:trace contextRef="#ctx0" brushRef="#br1" timeOffset="92446.2876">7192 8616 14061,'-4'-156'4902,"2"88"-387,-1 6 0,-1 5-2580,4 29-1677,0 28-1161,0 0-3225,0 30-516,6 14 0,4 6-387</inkml:trace>
          <inkml:trace contextRef="#ctx0" brushRef="#br1" timeOffset="92718.3032">7780 8723 13803,'-56'-19'4515,"31"19"-129,2 8 129,15 16-2967,-16-7-516,15 10-387,-6-4-258,14 6 0,-1-6-129,4 0 129,6-7 0,9 0 0,-17-16-257,32 14-130,-15-14 0,1-2 0,7-7-388,-7-19-1289,17 5-2967,6-7-387,6-2 387,6 0-645</inkml:trace>
          <inkml:trace contextRef="#ctx0" brushRef="#br1" timeOffset="93032.3211">8174 8661 15351,'-15'18'4902,"3"10"0,12-28-258,11 32-3096,-11-32-516,21 27-644,-21-27-388,27 27 0,-11-13 0,-16-14 0,25 18 0,-25-18 0,17 3 0,-17-3 0,18-12 0,-5-8 0,-1-7 0,9-1 0,4-4 0,5 5 0,1 6 0,4 12 0,1 9 0,3 11 0,-2 19 0,1 7 0,-6 11 0,-13-7 0,17 5-3484,-20-3-1418,-5-4-129,-8-8-258</inkml:trace>
          <inkml:trace contextRef="#ctx0" brushRef="#br1" timeOffset="88272.0489">872 8140 13803,'-23'-15'4902,"-2"-4"-387,25 19 129,9 0-2967,-9 0-516,39 0-258,-6-2-129,24 2-386,9 0-388,23 2 0,13-2 0,19 0 0,10-5 0,6-3 0,-5 0 0,-10-3 0,-11 4 0,-22-4 0,-15 9 0,-31-8 0,-9 10-4774,-34 0-386,0 0 129,-32 0-387</inkml:trace>
          <inkml:trace contextRef="#ctx0" brushRef="#br1" timeOffset="88591.0671">1637 8090 15738,'-15'53'5160,"15"-17"0,0 3-258,15 21-3483,-15-3-1031,5 16-388,-2-3 0,6 8 0,-2-2 0,6-1 0,1-2 0,2-7 0,0-6 0,-2-6 0,2-6 0,-5-11 0,2-3 0,-10-15 0,11 5-130,-14-24-1676,29 10-1806,-13-10-1419,3-7 129,6-7-258,-3-7-129</inkml:trace>
          <inkml:trace contextRef="#ctx0" brushRef="#br1" timeOffset="89156.0994">2549 8720 14190,'2'-57'4902,"-15"35"-258,-4 8 129,-7-2-2967,5 18-903,-11 9-258,7 10-258,-6 6-129,6 3 1,2 5-259,5-1 0,5-2 0,6 0-130,5-5 260,0-6-260,3-1 130,10-4-129,3-6 129,0-2-129,1-3 258,1-5-129,2 0 129,-2-7 1,-2-9-130,1-4 0,-2-5 0,1-3 0,-4-6 0,6-1 0,-4 1 0,0 3 0,-1 7 0,-1 6 0,-12 18 0,25-4 0,-12 13 0,-5 14 0,1 6 0,4 3 0,3 3 0,0-3 0,3-1 0,-1-8 0,7-4 0,-2-8 0,11 1-775,-9-13-1418,19-7-2580,-1-4-129,5-8-129,9-6-258</inkml:trace>
          <inkml:trace contextRef="#ctx0" brushRef="#br1" timeOffset="89667.1287">3609 8003 13545,'-3'-96'5160,"-8"73"-516,-5 12 129,-2 16-2451,-5 6-1161,16 28-387,-2 4-386,9 14-388,-3 8 0,3 12 0,0 3 0,8 4 0,1-1 0,0 1 0,-2-4 0,0-5 0,1-10 0,-1-13 0,2-8 0,-2-12 0,2-12 0,-9-20 0,23 0 0,-7-11 0,0-14 0,1-1 0,-1-4 0,2-1 0,0 6 0,0 6 0,0 5 0,-1 10 0,-1 4 0,4 18 0,-2 8 0,1 8 0,-3 2 0,-1 7 0,-5-1 0,-3-1 0,-7 0 0,0-7 0,-17-4 0,-7-5 0,-6-5 0,-7-4 0,-4-6 0,-7-6 0,5-4 0,-3 0 0,12-2 0,-7-18-2452,16 8-2450,25 12-258,-23-28-129,23 28-129</inkml:trace>
          <inkml:trace contextRef="#ctx0" brushRef="#br1" timeOffset="91088.2099">4202 8748 10191,'-2'-21'4902,"2"21"-387,0 0 0,0 0-1290,0 0-1677,-16 9-645,16 12-387,0-1-258,3 6 0,3 1 0,6 1-129,1-1 129,6-2-129,-1-2 0,1-3 0,-1-6 129,0-2-129,-2-5 0,2-5 0,-2-2 130,0-9-259,-4-8 0,6-3 0,-2-9 0,4-3 0,-4-5 0,0 0 0,-4 1 0,1 4 0,-4 5 0,-2 4 0,-7 23 0,5-16 0,-5 16 0,5 13 0,-1 8 0,-1 6 0,5 3 0,-3 6 0,6-1 0,-1 1 0,4-1 0,-3-6 0,3-2 0,-3-10 0,7 3 0,-18-20-646,37 12-2579,-15-12-1677,6-14 129,4-9-387,5-9 0</inkml:trace>
          <inkml:trace contextRef="#ctx0" brushRef="#br1" timeOffset="91731.2463">5057 8316 13545,'0'-150'4902,"-9"93"-129,2 18 0,2 0-2451,5 39-1032,-4 20-387,4 30-644,0 8-259,0 21 0,4 6 0,3 9 0,0 6 0,0-6 0,6 0 0,-3-15 0,8-6 0,-5-17 0,15 1-646,-8-23-902,28 5-516,-16-24-1161,21-8-1677,4-7 258,2-9-129,5-13 0,-2-4 2451,-7-12 1290,-9-6 1806,-1 3 1806,-15 0 2322,-12-3-387,-6 6 129,-8 10-258,-6-4-1548,2 32-903,-20-25-645,20 25-387,-32 2-258,18 14-128,-4 1-517,4 7 0,0 1 0,3 1 0,2 3 0,4-4 0,1-1 0,4-2 0,0-3 0,0-1 0,0-18 0,4 23 0,-4-23 0,21 7 0,-21-7 0,29-8 0,-13-10 0,5-2 0,-1-7 0,3 6 0,-4-2 0,3 7 0,-3 11 0,1 5 0,-1 10 0,-3 15 0,2 9 0,-3 3 0,4 4 0,-3-3 0,5-1 0,-5-17-904,20 6-1418,-4-26-2322,9 0-387,7-21 0,9-13 0</inkml:trace>
        </inkml:traceGroup>
        <inkml:traceGroup>
          <inkml:annotationXML>
            <emma:emma xmlns:emma="http://www.w3.org/2003/04/emma" version="1.0">
              <emma:interpretation id="{1ABA77A9-FE4A-4616-BAE1-0FB76472656E}" emma:medium="tactile" emma:mode="ink">
                <msink:context xmlns:msink="http://schemas.microsoft.com/ink/2010/main" type="inkWord" rotatedBoundingBox="12735,9136 17223,9093 17234,10266 12746,10309"/>
              </emma:interpretation>
              <emma:one-of disjunction-type="recognition" id="oneOf21">
                <emma:interpretation id="interp101" emma:lang="en-US" emma:confidence="1">
                  <emma:literal>method</emma:literal>
                </emma:interpretation>
                <emma:interpretation id="interp102" emma:lang="en-US" emma:confidence="0">
                  <emma:literal>me thud</emma:literal>
                </emma:interpretation>
                <emma:interpretation id="interp103" emma:lang="en-US" emma:confidence="0">
                  <emma:literal>me (hod</emma:literal>
                </emma:interpretation>
                <emma:interpretation id="interp104" emma:lang="en-US" emma:confidence="0">
                  <emma:literal>me shod</emma:literal>
                </emma:interpretation>
                <emma:interpretation id="interp105" emma:lang="en-US" emma:confidence="0">
                  <emma:literal>me Shod</emma:literal>
                </emma:interpretation>
              </emma:one-of>
            </emma:emma>
          </inkml:annotationXML>
          <inkml:trace contextRef="#ctx0" brushRef="#br1" timeOffset="94025.3779">9771 8609 15738,'73'7'4773,"-39"2"0,-6 6-129,-28-15-3096,34 40-645,-18-15-515,0 7-388,-7-1 0,1-1 0,-2-2 0,1-5 0,-1-3 0,-8-20 0,15 25 0,-15-25 0,16 0 0,-16 0 0,19-18-130,-8 0 130,0-7 130,6-1-130,-2-8 0,6 2 0,-2-4 0,6 8 0,-1-1 0,2 10 0,1 6 0,-2 12 0,0 1 0,-4 9 0,-1 5 0,-3 4 0,-2-2 0,-1 0 0,-3 1 0,-11-17 0,16 31 0,-16-31 0,8 30 0,-8-30 0,4 28 0,-4-28 0,5 27 0,-5-27 0,6 16 0,-6-16 0,0 0 0,23 0 0,-23 0 0,32-21 0,-7 6 0,7-1 0,5-1 0,8 6 0,3 0 0,7 9 0,2 2 0,3 4 0,1 5 0,1 0 0,0 0 0,-1-6 0,-1-3 0,2-5 0,-1-15 0,-6-6 0,-3-6 0,-6-4 0,-11-8 0,-8 5 0,-13-2 0,-10 7 0,-6 4 0,-18 12 0,-6 7 0,-6 11 0,0 13 0,0 13 0,1 12 0,7 3 0,6 8 0,11 1 0,7 0 0,5-2 0,18-7 0,9-7 0,9-6 0,5-8 0,8-8 0,-1-12 0,11 0 0,-14-19-2323,10-6-2321,3-18-516,8-14 129,0-25-387</inkml:trace>
          <inkml:trace contextRef="#ctx0" brushRef="#br1" timeOffset="95107.4397">12290 8638 7740,'-64'-68'4515,"37"47"0,0 1-258,9 6-516,18 14-1290,0 0-645,13 0-645,15 0-258,29 4-387,7-4-129,18 0-129,5-4-129,11-14-258,2-3 0,-9-15-258,-6-3 0,-16-9 0,-8-2 129,-19-5 0,-10 2 258,-16-1 0,-14 3 258,-2 12 129,-5 3 0,-8 17 129,-6 4 129,19 15-515,-34 9-130,20 22 0,-2 4 0,5 20 0,0 6 0,3 12 0,0 0 0,3 5 0,3-2 0,1-1 0,1-4 0,0-12 0,0-8 0,0-13 0,0-6 0,3-14 0,-3-18 0,0 0 0,27 0 0,-11-11 0,0-16 0,2 1 0,1-6 0,1 0 0,1 1 0,0 6 0,-1 8 0,5 10 0,0 7 0,7 10 0,5 12 0,8 6 0,12 4 0,8-2 0,14-3 0,6-9 0,9-8 0,4-10 0,0 0 0,-9-17 0,-11-5 0,-17-6 0,-19-2 0,-17 3 0,-19 2 0,-10 5 0,-19 8 0,-7 8 0,-4 4 0,0 8 0,6 9 0,5 6 0,8 6 0,8 3 0,7 2 0,2 0 0,12-1 0,6-1 0,3-3 0,2-4 0,0-8 0,1-9 0,1-8 0,0-2 0,-2-18 0,-2-8 0,-4-11 0,-3-8 0,-1-4 0,-8-3 0,-2 6 0,-5 2 0,2 20 0,-8-7-1291,6 33-3611,0 0-258,0 0 129,6 29-516</inkml:trace>
          <inkml:trace contextRef="#ctx0" brushRef="#br1" timeOffset="94272.3921">12393 7930 15996,'35'-118'4902,"-33"88"129,-2 12-258,0 18-2838,-19 15-1805,15 22-130,-10 11 0,9 18 0,-4 12 0,5 16 0,2 6 0,4 7 0,11-1 0,1-4 0,4-4 0,-2-11 0,1-9 0,-4-23 0,1-5 0,-14-30 0,7 4-2452,-7-24-2579,-14-8 0,-2-19-129,0-7 258</inkml:trace>
          <inkml:trace contextRef="#ctx0" brushRef="#br1" timeOffset="95596.4674">14846 8720 13803,'60'-50'4902,"-51"21"-129,-9 1 0,-11 12-2580,-17-5-1161,7 15-258,-13 6-257,5 7-517,-4 15 0,4 8 0,4 5 0,6 6 0,3 0 0,10 0 0,6-2 0,2-1 0,12-8 0,9-3 0,4-10 0,5-9 0,4-8 0,1-9 0,0-18 0,4-16 0,0-12 0,-2-18 0,-3-14 0,-4-13 0,-4-8 0,-6-1 0,-8 3 0,-7 10 0,-7 12 0,0 18 0,-11 23 0,-3 27 0,14 16 0,-25 29 0,18 21 0,7 26 0,0 11 0,13 18 0,6 9 0,10 2 0,6 1 0,4-3 0,9 2 0,4-20 0,23 18 0,-13-20-4903,4 0-773,-6-1 0,3-8-645</inkml:trace>
        </inkml:traceGroup>
      </inkml:traceGroup>
    </inkml:traceGroup>
    <inkml:traceGroup>
      <inkml:annotationXML>
        <emma:emma xmlns:emma="http://www.w3.org/2003/04/emma" version="1.0">
          <emma:interpretation id="{9774650F-A80F-498B-A74F-DB4DDD5343FA}" emma:medium="tactile" emma:mode="ink">
            <msink:context xmlns:msink="http://schemas.microsoft.com/ink/2010/main" type="paragraph" rotatedBoundingBox="1483,11199 23079,10930 23111,13526 1515,137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C41CD2-1C7E-43D5-98D1-A6ED3FF7F28F}" emma:medium="tactile" emma:mode="ink">
              <msink:context xmlns:msink="http://schemas.microsoft.com/ink/2010/main" type="inkBullet" rotatedBoundingBox="1497,12320 2507,12307 2508,12361 1497,12374"/>
            </emma:interpretation>
            <emma:one-of disjunction-type="recognition" id="oneOf22">
              <emma:interpretation id="interp106" emma:lang="en-US" emma:confidence="0">
                <emma:literal>-</emma:literal>
              </emma:interpretation>
            </emma:one-of>
          </emma:emma>
        </inkml:annotationXML>
        <inkml:trace contextRef="#ctx0" brushRef="#br1" timeOffset="112891.457">-1391 10984 13803,'-46'-7'4644,"26"3"0,20 4-129,0 0-3483,-18 0-387,18 0 0,9 2-129,14 7 129,4-4-258,14 6 129,5-7-129,17 6 1,4-6-388,13-2 0,0-2 0,2 0 0,-2 0 0,-3-4 0,-6 4 0,-11-5 0,-3 5 0,-21-6-2065,-1 6-2837,-4 2-258,-7 2-129,-2-4-387</inkml:trace>
      </inkml:traceGroup>
      <inkml:traceGroup>
        <inkml:annotationXML>
          <emma:emma xmlns:emma="http://www.w3.org/2003/04/emma" version="1.0">
            <emma:interpretation id="{1763EF17-6C7C-4616-A7E7-CB11C95D8A1B}" emma:medium="tactile" emma:mode="ink">
              <msink:context xmlns:msink="http://schemas.microsoft.com/ink/2010/main" type="line" rotatedBoundingBox="4249,11165 23079,10930 23111,13526 4281,13761"/>
            </emma:interpretation>
          </emma:emma>
        </inkml:annotationXML>
        <inkml:traceGroup>
          <inkml:annotationXML>
            <emma:emma xmlns:emma="http://www.w3.org/2003/04/emma" version="1.0">
              <emma:interpretation id="{F92E7DD0-278B-4146-8146-B30AAF698794}" emma:medium="tactile" emma:mode="ink">
                <msink:context xmlns:msink="http://schemas.microsoft.com/ink/2010/main" type="inkWord" rotatedBoundingBox="4252,11409 8400,11358 8415,12597 4267,12649"/>
              </emma:interpretation>
              <emma:one-of disjunction-type="recognition" id="oneOf23">
                <emma:interpretation id="interp107" emma:lang="en-US" emma:confidence="1">
                  <emma:literal>Method</emma:literal>
                </emma:interpretation>
                <emma:interpretation id="interp108" emma:lang="en-US" emma:confidence="0">
                  <emma:literal>M ethod</emma:literal>
                </emma:interpretation>
                <emma:interpretation id="interp109" emma:lang="en-US" emma:confidence="0">
                  <emma:literal>M ephod</emma:literal>
                </emma:interpretation>
                <emma:interpretation id="interp110" emma:lang="en-US" emma:confidence="0">
                  <emma:literal>M ethed</emma:literal>
                </emma:interpretation>
                <emma:interpretation id="interp111" emma:lang="en-US" emma:confidence="0">
                  <emma:literal>M ethos</emma:literal>
                </emma:interpretation>
              </emma:one-of>
            </emma:emma>
          </inkml:annotationXML>
          <inkml:trace contextRef="#ctx0" brushRef="#br1" timeOffset="113875.5133">1318 10522 12771,'-2'-31'4902,"2"31"-258,0 0 129,0 32-3096,0-1-774,4 15-258,0-2-258,4 15 129,-2-2-258,1 3-129,0-4 0,2-8 0,-6-13 0,3-3 0,-4-11 0,-2-21 129,0 0-129,0 0 1,0 0-130,0-37 0,-2-7 0,-5-13 0,-2-9 0,-2-9 0,-1-5 0,1 5 0,0 4 0,2 11 0,2 12 0,0 14 0,5 16 0,2 18 0,0 0 0,20 30 0,0 6 0,-1 5 0,6 5 0,3 2 0,-1 2 0,0-4 0,-2-5 0,-6-5 0,-1-10 0,-2-8 0,-16-18 0,25 2 0,-13-11 0,1-18 0,-2-12 0,3-9 0,-2-7 0,2-4 0,-1 3 0,-1-1 0,1 7 0,-4 11 0,-2 7 0,-2 12 0,-5 20 0,20-5 0,-8 15 0,4 21 0,4 8 0,5 12 0,3 12 0,2 4 0,1 6 0,-1 0 0,-3 0 0,-1-5 0,-4-4 0,-5-11 0,-1-7 0,-5-10 0,1-4 0,-12-32 0,22 39-1936,-22-39-3095,16 9-258,-16-9-258,32-7 0</inkml:trace>
          <inkml:trace contextRef="#ctx0" brushRef="#br1" timeOffset="114268.5358">2414 10827 15093,'0'0'5031,"27"-16"-129,-11 13-129,-16 3-3483,48-14-516,-20-2-129,9 3-386,-3-5-259,2-1 0,-8-2 0,-3-4 0,-11-4 0,-8 2 0,-6 3 0,-9 2 0,-11 8 0,-6 5 0,-3 9 0,-5 9 0,4 19 0,-2 8 0,7 10 0,4 4 0,5 3 0,10 3 0,6-3 0,6-7 0,13-3 0,10-11 0,10-2 0,5-12-130,12-4-257,-3-14-387,16 4-774,-12-10-3096,4-15-129,-1-7-387,-5-15 129</inkml:trace>
          <inkml:trace contextRef="#ctx0" brushRef="#br1" timeOffset="115391.6">2910 10753 10320,'0'0'4902,"13"-6"-258,24 5 129,15-8-2193,17 9-1032,-7-6-516,16 1-516,-3-13-387,0-3-258,1 1-387,-15-19-1419,6 2-2580,-15-4 0,-9-5-258,-9 0-258,-15-3 645,-12-4 1806,2 5 2193,-9 11 2064,-11 1 3483,-3 4-129,0 9-129,0 7-129,14 16-516,0 0-1677,-27 0-1032,27 28-516,0 3-902,12 11-130,-4 6 0,8 15 0,-6 1 0,3 3 0,-3 3 0,-2-3 0,-3 3 0,-5-8 0,3-3 0,-3-17-259,0-4-257,0-15 0,0-23 129,0 0 258,13 3 258,-2-13 0,-3-15 129,5-2 129,-2-5 0,3 5 0,-4 2-257,3 4-130,-13 21 0,28-21 0,-8 21 0,1 0 0,4 12 0,7 4 0,6 7 0,2 0 0,5-1 0,3-1 0,0-3 0,2-7 0,-4-6 0,-1-5 0,-6-5 0,-4-13 0,-3-5 0,-7-8 0,-5-2 0,-6-1 0,-5 0 0,-6 6 0,-3 6 0,0 22 0,-16-10 0,-3 15 0,1 18 0,-2 6-130,6 10 1,0 0 0,7 0 129,7-2 0,3-3-129,13-5 258,4-8 0,5-3 130,0-9-259,3-4 0,-5-5 0,2-11 0,-7-10 0,0-4 0,-7-14 0,-3-6 0,-6-4 0,-2-1 0,0 7 0,-10-1 0,10 26-259,-11 2-4643,11 16-387,0 0 129,7 14-387</inkml:trace>
          <inkml:trace contextRef="#ctx0" brushRef="#br1" timeOffset="114508.5495">3421 10143 14706,'14'-89'5160,"-14"71"-129,0 18 129,-2 18-2709,-10 7-2192,12 24-259,0 5 0,1 19 0,3 3 0,7 17 0,-2-4 0,3 3 0,0 1 0,-1-10 0,0 1 0,-9-17 0,10 8-388,-12-30-4772,0-8-129,-11-17 129,11-20-387</inkml:trace>
          <inkml:trace contextRef="#ctx0" brushRef="#br1" timeOffset="115903.6293">4933 10790 14835,'17'-51'4644,"-17"22"-129,-7 10 0,7 19-3612,-32-24-387,11 24-258,-6 4-129,2 16 0,2 8 0,4 6-129,3 3 0,5 2 129,4-1 0,7-1 129,0-9-129,14-1 258,2-9 0,7-4 129,0-12-257,6-2-259,-2-11 0,6-14 0,-4-17 0,3-13 0,-4-17 0,-1-8 0,-6-10 0,-3-10 0,-5 0 0,-3 6 0,-6 12 0,-4 13 0,0 17 0,0 15 0,0 17 0,0 20 0,0 22 0,10 17 0,6 12 0,9 17 0,2 10 0,7 17 0,0 4 0,5 1 0,-5-1 0,-4-6 0,-4-6 0,-6-10 0,-4-8 0,-11-19 0,11 7 0,-14-24-5290,-2-2-257,-2-10 129,-7-3-645</inkml:trace>
        </inkml:traceGroup>
        <inkml:traceGroup>
          <inkml:annotationXML>
            <emma:emma xmlns:emma="http://www.w3.org/2003/04/emma" version="1.0">
              <emma:interpretation id="{C5E032A5-96DD-48BD-AE2D-AE5DFF7CFEB8}" emma:medium="tactile" emma:mode="ink">
                <msink:context xmlns:msink="http://schemas.microsoft.com/ink/2010/main" type="inkWord" rotatedBoundingBox="9396,11469 12434,11431 12462,13659 9423,13697"/>
              </emma:interpretation>
              <emma:one-of disjunction-type="recognition" id="oneOf24">
                <emma:interpretation id="interp112" emma:lang="en-US" emma:confidence="1">
                  <emma:literal>using</emma:literal>
                </emma:interpretation>
                <emma:interpretation id="interp113" emma:lang="en-US" emma:confidence="0">
                  <emma:literal>wising</emma:literal>
                </emma:interpretation>
                <emma:interpretation id="interp114" emma:lang="en-US" emma:confidence="0">
                  <emma:literal>Using</emma:literal>
                </emma:interpretation>
                <emma:interpretation id="interp115" emma:lang="en-US" emma:confidence="0">
                  <emma:literal>nosing</emma:literal>
                </emma:interpretation>
                <emma:interpretation id="interp116" emma:lang="en-US" emma:confidence="0">
                  <emma:literal>urging</emma:literal>
                </emma:interpretation>
              </emma:one-of>
            </emma:emma>
          </inkml:annotationXML>
          <inkml:trace contextRef="#ctx0" brushRef="#br1" timeOffset="124609.1272">6446 10545 13287,'0'-41'4773,"0"41"-258,-1-16 258,-15 10-3096,16 21-516,0 1-387,3 16-258,-3 1-258,7 10 0,0 3 0,2 2-129,0-3-129,4-2 129,-1-4-129,4-5 0,0-6 0,0-8 0,0-6-129,2-7 129,0-7 0,1-2 0,1-16 0,3-8 129,0-13 130,2-6-259,-2-7 0,0 6 0,-3-4 0,-2 11 0,-8 2 0,1 12 0,-6 9 0,-5 16 0,0 0 0,0 0 0,14 25 0,-8-2 0,3 5 0,1 5 0,1-1 0,3 1 0,-1-1 0,1-3 0,0-3 0,-1-4 0,-1-4 0,-12-18 0,23 23 0,-23-23 0,30 0 0,-10-14-259,10-4-257,2-16 0,11-2 129,1-10 0,4 2 129,-3-1 129,-6 1 129,-7 5 129,-9 1 129,-5 15 129,-11 0 0,-7 23 129,0-21-129,0 21 1,0 0-388,0 0 0,-11 0 0,11 0 0,-23 10 0,23-10 0,-23 23 0,23-23 0,-18 31 0,17-14 0,1-1 0,17 6 0,10 1 0,14 2 0,9 1 0,5 1 0,5 0 0,3-2 0,-6 1 0,-8-4 0,-8-4 0,-12-1 0,-29-17 0,16 31 0,-16-31 0,-29 21 0,-6-12 0,-15-4 0,-2 6 0,-17-11-2194,7 0-2579,0-4-387,5 3-129,7-8-258</inkml:trace>
          <inkml:trace contextRef="#ctx0" brushRef="#br1" timeOffset="124818.1392">7896 10506 14448,'66'26'5031,"-39"1"-258,-6 3-129,-3 13-2451,-11-8-1548,5 6-516,-5 2-516,-7-18-1548,-3 3-2451,-4-6-387,7-22 0,-18 16-516</inkml:trace>
          <inkml:trace contextRef="#ctx0" brushRef="#br1" timeOffset="124965.1476">7935 10331 15609,'-10'-123'4644,"10"79"0,-6 8-774,6 17-4644,0 19-3096,9-5-258,-9 5-645,23 21-516</inkml:trace>
          <inkml:trace contextRef="#ctx0" brushRef="#br1" timeOffset="125909.2016">8309 10449 17157,'37'30'4902,"-17"-7"0,-6-2-129,4 11-3740,-11-5-1033,3 5 0,-6-4 0,0-1 0,-4-2 0,1-5 0,-1-4 0,0-16 0,0 0 0,0 0 0,0 0 0,0-22 0,0-8 0,6-7 0,-1-6 0,8-3 0,-3-2 0,8 7 0,0 3 0,3 12 0,0 6 0,4 17 0,0 3 0,2 14 0,3 11 0,0 5 0,6 4 0,1 3 0,6-1 0,5-4 0,2-4 0,1-10 0,-1-9 0,0-7 0,-4-2 0,-5-16 0,-5-4 0,-8-5 0,-6-7 0,-10 4 0,-8 3 0,-4 2 0,-7 7 0,-11 5 0,-4 6 0,-3 5 0,1 5 0,-3 8 0,2 6 0,5 2 0,4 6 0,2-2 0,4 2 0,4-2 0,6-2 0,0-4 0,6-3 0,-6-16 0,32 16 0,-9-16 0,2-3 0,3-10 0,0-6 0,1-4 0,-2-4 0,-2 2 0,-6 5 0,2 10 0,-5 10 0,0 18 0,-3 22 0,1 17 0,-1 15 0,3 13 0,0 13 0,0 8 0,1 7 0,1 2 0,0 6 0,-2 7 0,-5 0 0,-4 0 0,-7-5 0,-2-9 0,-12-13 0,-6-15 0,-8-22 0,-6-20 0,-3-17 0,-6-16 0,-5-11 0,-6-22 0,-8-17 0,-7-12 0,-4-22 0,-2-15 0,2-15 0,9-9 0,13-9 0,24-2 0,27 8 0,28-3 0,45 31-1549,13 2-3353,20 16-387,10 8 0,14 17-258</inkml:trace>
        </inkml:traceGroup>
        <inkml:traceGroup>
          <inkml:annotationXML>
            <emma:emma xmlns:emma="http://www.w3.org/2003/04/emma" version="1.0">
              <emma:interpretation id="{2C70939F-A24A-4F17-A28C-03DDDB34FAC9}" emma:medium="tactile" emma:mode="ink">
                <msink:context xmlns:msink="http://schemas.microsoft.com/ink/2010/main" type="inkWord" rotatedBoundingBox="13403,11565 16685,11524 16698,12579 13416,12620"/>
              </emma:interpretation>
              <emma:one-of disjunction-type="recognition" id="oneOf25">
                <emma:interpretation id="interp117" emma:lang="en-US" emma:confidence="0">
                  <emma:literal>prime</emma:literal>
                </emma:interpretation>
                <emma:interpretation id="interp118" emma:lang="en-US" emma:confidence="0">
                  <emma:literal>Prime</emma:literal>
                </emma:interpretation>
                <emma:interpretation id="interp119" emma:lang="en-US" emma:confidence="0">
                  <emma:literal>Prome</emma:literal>
                </emma:interpretation>
                <emma:interpretation id="interp120" emma:lang="en-US" emma:confidence="0">
                  <emma:literal>prome</emma:literal>
                </emma:interpretation>
                <emma:interpretation id="interp121" emma:lang="en-US" emma:confidence="0">
                  <emma:literal>prim</emma:literal>
                </emma:interpretation>
              </emma:one-of>
            </emma:emma>
          </inkml:annotationXML>
          <inkml:trace contextRef="#ctx0" brushRef="#br1" timeOffset="126545.238">10436 10602 13803,'46'-50'4644,"-30"36"0,-16 14 0,25 1-2709,-25-1-774,9 50-258,-7-11-387,7 15 1,-6 3-517,6 8 0,-2 3 0,2 0 0,-2-3 0,-1-4 0,-1-6 0,-3-9 0,3-1-130,-5-17-902,0 4-387,0-32-516,0 0 129,-14-3 129,14-17-387,-9-28 645,9-2 258,-5-23 645,1-9 516,2-6 774,-8-12 258,8 7 129,-12-3 387,12 20 0,-12-2-129,14 30-129,-4 0-258,15 30 0,-11 18-387,50-7 0,-11 8-129,16 19 1,2 3-517,9 7 0,-4 1 0,-5 2 0,-9-1 0,-9-3 0,-18-1 0,-21-3 0,-8-7 0,-28-6 0,-9 1 0,-17-15-1420,2 0-3353,-6-7-258,7-3 129,11 0-516</inkml:trace>
          <inkml:trace contextRef="#ctx0" brushRef="#br1" timeOffset="127452.2898">10956 10785 15609,'112'26'4902,"-47"-17"129,3-2-258,-4-14-2838,4 7-1418,-10-9-517,-1-3 0,-9-9 0,-7-6 0,-11-9 0,-8-6 0,-11-6 0,-8-6 0,-3-1 0,-12-2 0,-6 6 0,-4 6 0,1 8 0,0 7 0,5 12 0,-2 7 0,18 11 0,-23 0-388,23 0 1,-9 14 0,7 2 129,2-16 129,0 31 0,0-31 258,2 23-129,-2-23 129,16 14 129,-16-14 0,25 2 129,-9-2-129,-16 0 1,35-4-259,-15-1 0,3 3 0,0-3 0,2 5 0,0 0 0,4 0 0,-1 3 0,2 10 0,0 1 0,3 6 0,-5 4 0,0 5 0,-3 3 0,-7 4 0,-2 3 0,-7-2 0,-4 2 0,-5-9 0,0 2 0,-1-14-646,1 9-515,0-27-129,0 0 129,0 0-258,10 0 387,-1-18 129,12-1 387,-3-8 258,2-11 774,5 6 129,-9-8 258,9 15 258,-16-13 0,8 24 0,-11-7-258,10 21-258,-16 0-129,16 19-129,-11 6 1,6 9-388,-2 2 0,1 1 0,5 4-517,-12-9-257,15 7-516,-18-39-516,16 41-645,-16-41-1032,0 0 387,0 0 516,19-13 645,-19-19 903,2-3 1032,4-4 903,-6-16 1032,0 8 774,-11-15 0,11 14-129,-18-16-774,18 21-645,-11-6-258,10 13-774,1 13-1419,0 5-2838,1 2-129,-1 16-387,0 0-387</inkml:trace>
          <inkml:trace contextRef="#ctx0" brushRef="#br1" timeOffset="128273.3368">12240 10365 15222,'66'28'4902,"-31"-6"0,-8-3-387,9 13-3225,-20-5-645,3 5-258,-8-3-129,-2-1-129,-2-1-258,-7-10 129,3 3-258,-3-20 129,0 0 0,0 0 0,0 0 0,15-21 129,-8-8 0,3-3 129,1-3 0,3 3 0,-3-2 129,1 12-129,1 5 0,-13 17 0,27-7-129,-27 7 129,24 19-129,-11 4 129,-1 0-129,-1 2 0,0-2 0,-2 1 0,-2-5 0,0-1 0,-7-18-129,12 25 129,-12-25-129,14 16 129,-14-16 0,16 0 0,-16 0 0,22-11 0,-12-5 129,3-5 0,1-4 1,2-4-130,0 3 0,4 3 0,-2 5 0,3 4 0,2 6 0,4 8 0,3 8 0,2 11 0,4 3 0,4 4 0,5 1 0,5-4 0,3-7 0,0-7 0,3-9 0,-3 0 0,-1-14 0,-8-8 0,-5-6 0,-12-4 0,-13 0 0,-10-6 0,-4 5 0,-18 1 0,-5 3-130,-4 6 130,-1 7 0,-1 11 0,2 5-129,4 16 129,4 12 0,3 10 0,3 11 0,6 10 0,4 5-129,3 0 129,10 0-129,10-5 0,8-6-129,6-8-129,12-6-516,-8-21-2709,15-8-1161,4-10 129,-2 0-387,6-17-258</inkml:trace>
        </inkml:traceGroup>
        <inkml:traceGroup>
          <inkml:annotationXML>
            <emma:emma xmlns:emma="http://www.w3.org/2003/04/emma" version="1.0">
              <emma:interpretation id="{2EB24997-9D15-4A12-BB85-058EA3767CE3}" emma:medium="tactile" emma:mode="ink">
                <msink:context xmlns:msink="http://schemas.microsoft.com/ink/2010/main" type="inkWord" rotatedBoundingBox="17312,10922 23132,11079 23089,12666 17270,12509"/>
              </emma:interpretation>
              <emma:one-of disjunction-type="recognition" id="oneOf26">
                <emma:interpretation id="interp122" emma:lang="en-US" emma:confidence="0">
                  <emma:literal>implicate</emma:literal>
                </emma:interpretation>
                <emma:interpretation id="interp123" emma:lang="en-US" emma:confidence="0">
                  <emma:literal>impotents</emma:literal>
                </emma:interpretation>
                <emma:interpretation id="interp124" emma:lang="en-US" emma:confidence="0">
                  <emma:literal>implements</emma:literal>
                </emma:interpretation>
                <emma:interpretation id="interp125" emma:lang="en-US" emma:confidence="0">
                  <emma:literal>impedients</emma:literal>
                </emma:interpretation>
                <emma:interpretation id="interp126" emma:lang="en-US" emma:confidence="0">
                  <emma:literal>implants</emma:literal>
                </emma:interpretation>
              </emma:one-of>
            </emma:emma>
          </inkml:annotationXML>
          <inkml:trace contextRef="#ctx0" brushRef="#br1" timeOffset="128668.3594">14364 10075 17415,'-25'-73'4902,"16"52"0,9 21-516,0 0-4128,0 0-2193,0 12-2451,25 11-516,9 4-129,8 3-387</inkml:trace>
          <inkml:trace contextRef="#ctx0" brushRef="#br1" timeOffset="128495.3495">14593 10390 15996,'-26'60'5031,"18"-17"-129,0 5-129,8 7-3741,0-1-774,-2-6-516,2 5-645,-4-16-3612,4-10-387,0-27 129,0 0-645</inkml:trace>
          <inkml:trace contextRef="#ctx0" brushRef="#br1" timeOffset="129724.4198">14755 10283 15867,'-7'41'5031,"11"-18"0,6-5-387,8 16-3354,-9-8-386,9 8-904,-8-5 0,5 3 0,-5-4 0,-1-3 0,-2-5 0,-7-20 0,9 25 0,-9-25-130,0 0 1,11-15 0,-4-4 129,2-10 0,0-4 129,3-3-129,1-5 129,3 7 1,-2 2-130,2 9 0,0 4 0,2 13 0,-2 6 0,1 9 0,1 12 0,0 8 0,0 1 0,1 2 0,-1 0 0,2-2 0,-2-5 0,-2-2 0,0-8 0,-16-15 0,30 17 0,-30-17 0,28 2 0,-28-2 0,29-9 0,-29 9 0,30-30 0,-14 12 0,-4 1 0,3-1 0,-15 18 0,23-20 0,-23 20 0,26 0 0,-8 18 0,0 5 0,3 9 0,1 0-130,3 4 1,-4-4-129,4-2 129,-6-9 129,1-8-129,0-11 0,-1-4 129,1-16-129,1-10 129,2-6 0,0-4 0,0-1 0,-1-3 129,-3 8 129,-3 0 0,-3 11-129,-6 7 130,-7 16-259,0 0 0,9 28 0,-9 17 0,0 6 0,0 13 0,0 8 0,0 4 0,3 0 0,4-3 0,1-7 0,-3-7 0,0-7 0,1-6 0,-5-11 0,3-4 0,-4-15 0,0-16-130,0 0-128,0 0 0,0-36 258,3-8-258,1-15 387,1-18-387,2-13 387,2-6 0,2-6-129,2 4 129,1 9 0,2 9 0,3 16 0,3 22 0,1 22 1,0 18-130,4 13 0,-4 17 0,0 10 0,-5 4 0,-4 7 0,-5 0 0,-6-1 0,-3-1 0,-5-10 0,-9-5 0,-9-11 0,1-3-388,-13-18-644,10 0-1032,-16-23-2838,9-16 0,-2-13-129,7-10-129</inkml:trace>
          <inkml:trace contextRef="#ctx0" brushRef="#br1" timeOffset="130248.4497">16301 9646 15093,'75'-16'5031,"-51"41"-258,0 20-129,-14 6-3612,17 22 0,-9-2-129,3 15-644,-7-6-259,2 5 0,-3-3 0,-8-2 0,-1 0 0,-4-7 0,0-2 0,0-14-517,0-2-128,0-23-129,9-1 0,-9-31 0,40 7 129,-15-20 129,13-13 258,-3-8 258,6-4 0,-2 6 258,-10-3 0,-1 12 129,-14 3 0,2 17 129,-16 3-129,15 17-129,-14 8 0,5 7-129,-3 4-129,4-1-129,10 8-645,-14-22-2064,10 4-1806,-13-25 0,26 15-387,-26-15 387,30-20 1032,-26-19 1032,5-4 1677,-4-7 2838,-1-7 2709,-10-10 0,-1-1-129,-9 4-516,-1-5-774,9 21-1032,-8-2-1032,8 16-903,8 16-1161,0 18-3096,21-8-129,13 13-258,3 13-645</inkml:trace>
          <inkml:trace contextRef="#ctx0" brushRef="#br1" timeOffset="130769.4796">17471 10321 12255,'22'3'4902,"-22"-3"-516,0 0 387,0 0-2580,-29 14-903,11 4-516,-10 3-129,10 13-129,-5 2-129,11 14-129,1 1 0,7 4-258,4 1 0,7-5 0,15-1 0,8-9 0,9-9 0,11-9 0,10-11-129,12-8 258,2-6-129,5-17 130,-5-10-130,-3-5 0,-12-8 0,-13-3 0,-15 1 0,-19 3 0,-12 5 0,-11 8 0,-12 8 0,-7 8 0,-2 10 0,0 2-130,4 7 130,6 11-129,8 3 129,7 4 0,7 2 0,0-1-129,7 3 0,4-1 0,8-1 0,-1-6 0,5-5 0,0-7 129,6-3 0,1-6 0,4-2 0,1-7 129,-1-2 0,0 2 0,1 2-258,-3 0-258,0 7-387,-12-5-1032,10 5-2580,-8 0-516,-1 0-129,-1-5-129</inkml:trace>
          <inkml:trace contextRef="#ctx0" brushRef="#br1" timeOffset="131113.4993">18439 10545 12513,'-13'-16'4773,"13"26"-258,2 10 129,20 10-3096,-10-10-387,11 12-516,-7-6-258,4 3-258,-4-2-387,-6-4-129,1 0 0,-11-23 129,9 30-129,-9-30 258,0 0 258,20 11 129,-20-11 258,28-18 129,-12-9 0,9 8 0,-4-10-129,6 13-129,-4 0-129,4 11 1,-4 5-259,-2 3-130,-1 13 1,-6 2-129,0 2-129,-14-20-258,25 12-387,-21-31-1290,15-6-2322,4-16-258,6-13 0,5-10-129</inkml:trace>
          <inkml:trace contextRef="#ctx0" brushRef="#br1" timeOffset="131693.5324">19170 10007 14448,'12'-96'5031,"-3"73"-129,-9 23-129,22 4-2709,-21 21-774,19 19-1031,-4 8-259,4 12 0,-4 3 0,1 10 0,-4-2 0,-4-1 0,-4-3 0,-5-5 0,-2-5 0,-12-13 0,3-9 0,-6-18 0,17-21 0,-32 7-130,19-15-257,-1-23 129,3-4 129,2-8 0,6 0 0,3 6 129,7 0 129,14 10 0,13 7 0,16 11 129,12 4 0,16 5-129,8 0 1,-1 7-130,-5 2 0,-9-2 0,-14 0 0,-18-1 0,-19-5 0,-20-1 0,0 0 0,-34 11 0,2-6 0,0 4 0,2 0 0,1 6 0,10 4 0,6 4 0,10 2 0,5 7 0,15 4 0,15 5 0,9 7 0,11 1 0,5 3 0,3-2 0,-5 0 0,-5-4 0,-12-7 0,-19-5 0,-19-9 0,-21-7 0,-20-2 0,-25-16 0,7 3-4645,-26-3-386,-4 0-258,-5-5-258</inkml:trace>
        </inkml:traceGroup>
      </inkml:traceGroup>
    </inkml:traceGroup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02:38.16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context xml:id="ctx1">
      <inkml:inkSource xml:id="inkSrc1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1" timeString="2011-08-17T01:10:18.935"/>
    </inkml:context>
    <inkml:brush xml:id="br3">
      <inkml:brushProperty name="width" value="0.06667" units="cm"/>
      <inkml:brushProperty name="height" value="0.06667" units="cm"/>
      <inkml:brushProperty name="color" value="#5F497A"/>
      <inkml:brushProperty name="fitToCurve" value="1"/>
    </inkml:brush>
  </inkml:definitions>
  <inkml:traceGroup>
    <inkml:annotationXML>
      <emma:emma xmlns:emma="http://www.w3.org/2003/04/emma" version="1.0">
        <emma:interpretation id="{275FA43D-6C3B-4621-90F2-25054C06270C}" emma:medium="tactile" emma:mode="ink">
          <msink:context xmlns:msink="http://schemas.microsoft.com/ink/2010/main" type="writingRegion" rotatedBoundingBox="465,1112 23416,368 23973,17557 1023,18301"/>
        </emma:interpretation>
      </emma:emma>
    </inkml:annotationXML>
    <inkml:traceGroup>
      <inkml:annotationXML>
        <emma:emma xmlns:emma="http://www.w3.org/2003/04/emma" version="1.0">
          <emma:interpretation id="{BD89A1EC-84A2-4E40-A501-84C625529CF7}" emma:medium="tactile" emma:mode="ink">
            <msink:context xmlns:msink="http://schemas.microsoft.com/ink/2010/main" type="paragraph" rotatedBoundingBox="2348,1019 17799,1234 17761,3951 2310,37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E5CC442-8309-46D0-8355-3688E4BFBDC3}" emma:medium="tactile" emma:mode="ink">
              <msink:context xmlns:msink="http://schemas.microsoft.com/ink/2010/main" type="line" rotatedBoundingBox="2348,1019 17799,1234 17761,3951 2310,3736"/>
            </emma:interpretation>
          </emma:emma>
        </inkml:annotationXML>
        <inkml:traceGroup>
          <inkml:annotationXML>
            <emma:emma xmlns:emma="http://www.w3.org/2003/04/emma" version="1.0">
              <emma:interpretation id="{90D3A8BE-191A-4501-BE90-B8ED908AAE91}" emma:medium="tactile" emma:mode="ink">
                <msink:context xmlns:msink="http://schemas.microsoft.com/ink/2010/main" type="inkWord" rotatedBoundingBox="2347,1046 8977,1138 8940,3828 2310,3736"/>
              </emma:interpretation>
              <emma:one-of disjunction-type="recognition" id="oneOf0">
                <emma:interpretation id="interp0" emma:lang="en-US" emma:confidence="1">
                  <emma:literal>Digital</emma:literal>
                </emma:interpretation>
                <emma:interpretation id="interp1" emma:lang="en-US" emma:confidence="0">
                  <emma:literal>Dig-tat</emma:literal>
                </emma:interpretation>
                <emma:interpretation id="interp2" emma:lang="en-US" emma:confidence="0">
                  <emma:literal>Dig-tad</emma:literal>
                </emma:interpretation>
                <emma:interpretation id="interp3" emma:lang="en-US" emma:confidence="0">
                  <emma:literal>Dig-tab</emma:literal>
                </emma:interpretation>
                <emma:interpretation id="interp4" emma:lang="en-US" emma:confidence="0">
                  <emma:literal>Dig-tae</emma:literal>
                </emma:interpretation>
              </emma:one-of>
            </emma:emma>
          </inkml:annotationXML>
          <inkml:trace contextRef="#ctx0" brushRef="#br0">1802 298 11352,'-18'-130'4515,"18"95"-258,0 12-516,0 23-3999,15 9-3225,4 16-516,15 19-387,0 8-387</inkml:trace>
          <inkml:trace contextRef="#ctx0" brushRef="#br0" timeOffset="-156.0089">1857 599 10449,'29'-20'4902,"-10"10"0,-19 10-129,2 25-2580,5 19-1419,-5 0-258,5 15-129,-3 2-387,1-3-258,6 8-774,-11-16-2580,1-6-1032,1-10-258,-2-12-258,0-22-258</inkml:trace>
          <inkml:trace contextRef="#ctx0" brushRef="#br0" timeOffset="853.0488">2864 757 11223,'5'-76'4902,"-26"42"-129,-9 7-129,0 18-3354,-17 2-516,6 20-258,-3 8-129,5 15-129,5 6-129,7 10-129,8-1 0,10 3 0,7-4-129,2-8 129,14-4-129,8-8 129,6-7-129,4-11 129,6-12 0,1-1 0,3-22 0,1-11 0,-2-9 129,-2-3-129,-3-6 129,-6 2-129,-7 8 129,-5 4-129,-6 14 0,-12 24 0,0 0-129,18 21 129,-16 23 0,1 17 0,1 12 0,1 21 387,2 13-129,1 21 129,2 14 0,4 13 129,-3 0-129,3 5 129,-3-2 0,1-3-129,1-15-128,-1-15-259,-3-29 0,-3-18 0,-5-19 0,1-15 0,-4-19 0,2-25 0,-39 0 0,5-16 0,-12-18 0,-7-8 0,-11-12 0,-9-11 0,-5-8 0,-2-9 0,1-9 0,8-5 0,9-5 0,12 1 0,15 8 0,22 4 0,18 10 0,31 3-130,28 15-386,16 3-129,27 14-387,3-12-258,27 18-774,-18-18-903,27 17-516,-29-10-258,8 14 129,-33-10 1032,3 16 1161,-28-1 1419,-17-1 1161,-4 17 1161,-31-10 774,1 16 387,-16 7-387,0 0-387,0 0-1161,0 16-516,0 5-387,3 13-129,-3 4-129,7 8 0,0 0-258,-1-3-516,8 5-645,-14-14-3096,2-9-387,-2-25-387,7 16-387</inkml:trace>
          <inkml:trace contextRef="#ctx0" brushRef="#br0" timeOffset="1032.0591">3732 474 13029,'-30'-176'4773,"23"116"-516,1 19 0,6 23-4257,0 18-1419,31-2-2580,3 11-258,5 11-387,9 5-387</inkml:trace>
          <inkml:trace contextRef="#ctx0" brushRef="#br0" timeOffset="-885.0506">612 200 8256,'4'-42'4644,"-4"22"129,0 20-387,0 0-1806,0 0-1032,0 16-516,-7 11-129,7 21-387,-9 2 129,5 19-258,-3 4 129,4 11-258,-3-4-129,4 0 129,1-4-258,1-6 129,0-6-129,0-13 129,1-8-129,3-11-129,0-5-129,-4-27 0,7 28-129,-7-28-774,0 0-1290,0 0-2451,1-23 129,-1-7-387,-1-9-645</inkml:trace>
          <inkml:trace contextRef="#ctx0" brushRef="#br0" timeOffset="-390.0222">102 55 10707,'-29'-24'4515,"15"-2"258,14 26-129,57-2-3225,-16 2-645,25 7-129,5 2 0,18 12-129,5 6-129,9 7-258,0 7 258,1 10-387,-3 8 258,-5 9-258,-7 6 258,-11 8-258,-12 2-129,-14-1 258,-15 1-129,-19-6 0,-18-7 0,-13-5 0,-21-7 0,-14-11 0,-12-9 0,-9-7 129,-8-9-129,-5-7 0,-7-5 0,-7-6 0,-3-5 0,-6-2 0,3-8 129,4-4-258,8-6 258,12 0-129,10 1 0,16-3 0,17 5-129,13-3 0,22 20-129,-7-28-129,18 24-258,7-7-387,28 11-1032,-7 2-2709,18-2 0,12 4-258,6-4-258</inkml:trace>
          <inkml:trace contextRef="#ctx0" brushRef="#br0" timeOffset="1290.0737">4310 341 13416,'22'-27'4902,"-15"9"-129,-7 18 0,0 0-3612,16 13-516,0 23-129,-4 8-129,10 27 0,-3 6-258,4 15 129,-3 10-387,-1 1 129,-3 2-258,-5-11 0,0-9 0,-9-21-258,3-5 0,-9-23-903,4 5-1161,-7-24-2322,7-17 258,-30 4-258,7-6-516</inkml:trace>
          <inkml:trace contextRef="#ctx0" brushRef="#br0" timeOffset="1793.1026">4291 1168 7353,'-18'-35'4515,"18"35"-258,0 0 0,16-20-2322,18 25-645,1-1-516,22 8 0,9-6-258,18 4-258,6-4 0,15-3-129,2-3 0,0 0 0,-9-7 258,-11 0-129,-21-7 129,-18 3 0,-27-3-129,-21 14 0,-7-22 129,-23 17-258,-11 2 0,-2 3-129,-1 0 0,1 5 0,9 7 0,7 4 0,10 2 0,8 2 129,5 1-258,4-1 258,0 1-258,2-1 129,5-1 0,0-1-129,-7-18 129,21 25-129,-21-25 258,32 3 0,-10-3 129,4-10-129,5-12 129,8-3 0,0-3-129,2 3 0,-2 4 0,0 5-129,-1 10-129,-3 6 129,-6 13-129,-5 12-129,0 9 258,-7-2-387,3 7-129,-15-16-1419,13 5-2709,-11-8 129,-7-20-387,18 12 0</inkml:trace>
          <inkml:trace contextRef="#ctx0" brushRef="#br0" timeOffset="2418.1383">6640 341 12255,'-62'-53'5031,"37"35"-258,0 0 129,25 18-3483,-41 0-387,24 20-129,-15 13-258,7 26-129,-5 16-258,3 16 0,2 13-129,4 10 0,3 2-129,5-6 0,10-7 0,3-14-258,0-10 0,3-17-258,10-3-129,-8-24-774,24 11-1677,-8-22-1806,11-10-129,4-9 0,8-5-516</inkml:trace>
        </inkml:traceGroup>
        <inkml:traceGroup>
          <inkml:annotationXML>
            <emma:emma xmlns:emma="http://www.w3.org/2003/04/emma" version="1.0">
              <emma:interpretation id="{AF8E2784-FC42-4D65-AEE5-91CD514AC46A}" emma:medium="tactile" emma:mode="ink">
                <msink:context xmlns:msink="http://schemas.microsoft.com/ink/2010/main" type="inkWord" rotatedBoundingBox="10429,1131 17799,1234 17763,3771 10393,3668"/>
              </emma:interpretation>
              <emma:one-of disjunction-type="recognition" id="oneOf1">
                <emma:interpretation id="interp5" emma:lang="en-US" emma:confidence="0">
                  <emma:literal>logics</emma:literal>
                </emma:interpretation>
                <emma:interpretation id="interp6" emma:lang="en-US" emma:confidence="0">
                  <emma:literal>Logins</emma:literal>
                </emma:interpretation>
                <emma:interpretation id="interp7" emma:lang="en-US" emma:confidence="0">
                  <emma:literal>Logia</emma:literal>
                </emma:interpretation>
                <emma:interpretation id="interp8" emma:lang="en-US" emma:confidence="0">
                  <emma:literal>Loft</emma:literal>
                </emma:interpretation>
                <emma:interpretation id="interp9" emma:lang="en-US" emma:confidence="0">
                  <emma:literal>logia</emma:literal>
                </emma:interpretation>
              </emma:one-of>
            </emma:emma>
          </inkml:annotationXML>
          <inkml:trace contextRef="#ctx0" brushRef="#br0" timeOffset="3943.2256">10890 1124 8901,'20'-6'4773,"-20"6"-129,0 0-129,5-19-645,-5 19-2451,0 0-516,0 0-387,0 0-129,0 0-387,12 16-516,-12-16-1677,0 0-2322,18 14-129,-18-14-129,20 2-387</inkml:trace>
          <inkml:trace contextRef="#ctx0" brushRef="#br0" timeOffset="4110.2351">11014 754 13029,'-26'-173'4902,"6"93"-258,6 14 129,-4 0-3225,9 38-903,-1 3-129,10 25-387,0 0-516,-2 21-1290,16 27-2838,2 15 0,9 11-387,5 10-258</inkml:trace>
          <inkml:trace contextRef="#ctx0" brushRef="#br0" timeOffset="4317.2469">11505 1097 11739,'-1'16'4902,"-17"-4"-258,-9 4 129,2 20-2451,-10-8-1032,22 19-258,-1-6-129,18 8-387,26-4 0,32-1-386,32-4-130,27-10-517,43 0-3998,12-10-387,18-8-258,7-12-258</inkml:trace>
          <inkml:trace contextRef="#ctx0" brushRef="#br0" timeOffset="3102.1775">8152 152 14061,'41'-64'5031,"-41"64"-387,0 0 129,0 20-3741,0 37-516,-10 12 0,6 24-129,-12 13 0,4 14-129,-6-1 0,4-4-129,-1-10-129,7-12 0,-1-13 0,3-21 0,5-17-129,1-11 129,3-14 0,-3-17 0,32 23 129,-2-17-129,4-4 129,14-1-258,7 1 129,6-2-258,12 0-129,1 0 0,14 0-516,-8-3-129,21 3-645,-14-16-258,29 8-129,-17-20 0,19 8 387,-27-17 387,1 5 903,-24-7 645,-26-6 774,-15 10 258,-39-8 387,-15 22 129,-37-8 129,9 24-516,-20 0-645,13 12 0,-4 12-258,18 13-129,7 4-129,14 7-129,11-1 0,9 3 0,7-4-129,2-2 129,12-5 0,7-8 0,6-6 0,5-9 0,0-11 258,7-2-129,-1-20 0,3-8 0,-8-14-129,5-10 0,-8-10-129,-3-5 0,-4 3-258,-9-1-258,4 19-645,-20-8-2709,2 26-1161,0 12 258,0 18-516,0 0-516</inkml:trace>
          <inkml:trace contextRef="#ctx0" brushRef="#br0" timeOffset="3777.2161">9842 908 10320,'45'-60'4773,"-33"26"-129,-5 2-129,-5-7-1935,7 23-1548,-9-5-258,0 21-387,0 0 0,0 0-129,-21 0-129,21 0 0,-22 26-129,8-3 0,2 4 0,-3 2 0,5-1 0,1 0-129,5-1 129,4-4-129,0-3 129,0-20 0,32 18-129,-5-18 129,7-4 0,3-14 0,4-5 0,-2 0 129,-3-2-129,-6 4-129,-7 7 258,-23 14-129,21 0 0,-21 23 0,0 16-129,-5 12 258,-4 12-258,2 10 387,-2 7 0,6 10 0,-1 8 129,4 11 0,0 3 129,4 11 0,-3 1 130,7 8-646,-5-1 0,2-1 0,1-14 0,1-15 0,-2-17 0,1-17 0,-3-17 0,1-20 0,-4-30 0,0 0 0,-13-16 0,-5-21 0,-6-11 0,-7-9 0,-6-12 0,-6-10 0,-1-4 0,-4-8 0,1-7 0,7-1 0,9-1 0,10 2 0,14 8 0,7 4 0,28 13 0,17 0-517,28 25-902,3-9-2064,31 20-1548,5 0 129,11 5-387,-1 3 0</inkml:trace>
          <inkml:trace contextRef="#ctx0" brushRef="#br0" timeOffset="136084.7836">13542 718 8127,'-27'-16'4257,"27"16"129,-21-14-258,21 14-1935,0 0-903,0 0-129,0 0-258,0 0-258,0 0-129,0 0 0,20 5-129,1 0 0,16 4 0,8-3 0,21 3-129,10-8 0,15 5-129,10-6 129,13 2-129,5-2 0,9 0 0,0 0 0,2-4 0,0 0 0,-4-1 0,-5 0-129,-7-1 129,-11 1-129,-14 1 129,-18 3-129,-15-3 0,-17 4-258,-18 0-129,-3 9-1161,-18-9-2967,0 0-387,-30 23-258,1-17-258</inkml:trace>
        </inkml:traceGroup>
      </inkml:traceGroup>
    </inkml:traceGroup>
    <inkml:traceGroup>
      <inkml:annotationXML>
        <emma:emma xmlns:emma="http://www.w3.org/2003/04/emma" version="1.0">
          <emma:interpretation id="{2A22EB95-1E9F-4F24-BBF1-34553ACE67FC}" emma:medium="tactile" emma:mode="ink">
            <msink:context xmlns:msink="http://schemas.microsoft.com/ink/2010/main" type="paragraph" rotatedBoundingBox="2902,3887 16940,3714 16965,5818 2928,59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16620C4-EED3-4D80-B0C6-EB4E69DA3230}" emma:medium="tactile" emma:mode="ink">
              <msink:context xmlns:msink="http://schemas.microsoft.com/ink/2010/main" type="inkBullet" rotatedBoundingBox="2913,4835 3806,4824 3807,4863 2914,4874"/>
            </emma:interpretation>
            <emma:one-of disjunction-type="recognition" id="oneOf2"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~</emma:literal>
              </emma:interpretation>
              <emma:interpretation id="interp13" emma:lang="en-US" emma:confidence="0">
                <emma:literal>•</emma:literal>
              </emma:interpretation>
              <emma:interpretation id="interp14" emma:lang="en-US" emma:confidence="0">
                <emma:literal>=</emma:literal>
              </emma:interpretation>
            </emma:one-of>
          </emma:emma>
        </inkml:annotationXML>
        <inkml:trace contextRef="#ctx0" brushRef="#br1" timeOffset="139745.9929">598 3811 12126,'-18'-7'4515,"18"7"-258,0 0 129,0 0-2838,0 0-516,13 0-129,10 2-129,-2-2-258,13 5 129,0-5-129,12 2-129,0-2 129,9 0-258,-5 0 0,5 0-128,-5-3-130,2 1 0,-4-3 0,-2 3 0,-5-4 0,2 3 0,-6-1 0,-3 1 0,-2 1 0,-6 0 0,-1 2 0,-7 0 0,3 6-517,-21-6-902,29 10-3354,-29-10-258,14 22 0,-14-22-129</inkml:trace>
      </inkml:traceGroup>
      <inkml:traceGroup>
        <inkml:annotationXML>
          <emma:emma xmlns:emma="http://www.w3.org/2003/04/emma" version="1.0">
            <emma:interpretation id="{B73D9905-3618-4E43-98C1-1F66867F0064}" emma:medium="tactile" emma:mode="ink">
              <msink:context xmlns:msink="http://schemas.microsoft.com/ink/2010/main" type="line" rotatedBoundingBox="4527,3867 16940,3714 16965,5818 4552,5970"/>
            </emma:interpretation>
          </emma:emma>
        </inkml:annotationXML>
        <inkml:traceGroup>
          <inkml:annotationXML>
            <emma:emma xmlns:emma="http://www.w3.org/2003/04/emma" version="1.0">
              <emma:interpretation id="{15385FA7-4C88-4916-8CB1-129455549723}" emma:medium="tactile" emma:mode="ink">
                <msink:context xmlns:msink="http://schemas.microsoft.com/ink/2010/main" type="inkWord" rotatedBoundingBox="4527,3867 12509,3769 12524,4975 4541,5073"/>
              </emma:interpretation>
              <emma:one-of disjunction-type="recognition" id="oneOf3">
                <emma:interpretation id="interp15" emma:lang="en-US" emma:confidence="0">
                  <emma:literal>combinational</emma:literal>
                </emma:interpretation>
                <emma:interpretation id="interp16" emma:lang="en-US" emma:confidence="0">
                  <emma:literal>Combinational</emma:literal>
                </emma:interpretation>
                <emma:interpretation id="interp17" emma:lang="en-US" emma:confidence="0">
                  <emma:literal>combinatorial</emma:literal>
                </emma:interpretation>
                <emma:interpretation id="interp18" emma:lang="en-US" emma:confidence="0">
                  <emma:literal>Combinatorial</emma:literal>
                </emma:interpretation>
                <emma:interpretation id="interp19" emma:lang="en-US" emma:confidence="0">
                  <emma:literal>Combination</emma:literal>
                </emma:interpretation>
              </emma:one-of>
            </emma:emma>
          </inkml:annotationXML>
          <inkml:trace contextRef="#ctx0" brushRef="#br1" timeOffset="142754.1651">5265 3562 8772,'-19'-94'4257,"12"57"258,-6 1-387,10 8-645,3 28-3096,-4-22-3870,4 22-387,0 11-258,2 9-645</inkml:trace>
          <inkml:trace contextRef="#ctx0" brushRef="#br1" timeOffset="142604.1563">5267 3651 13545,'22'0'4644,"-5"11"0,-15 5 0,-2-16-3096,4 41-645,-4-14-258,0 5-258,0 1-258,0-6-387,7 9-774,-7-36-1677,0 30-1935,0-30 0,0 0-258,0 0 0</inkml:trace>
          <inkml:trace contextRef="#ctx0" brushRef="#br1" timeOffset="143457.2053">5555 3598 12126,'24'0'4644,"-8"16"-129,-4 2 129,-3 1-2838,12 19-645,-10-8-387,5 9-516,-2-2 0,-5-3-387,0-2 0,-6-7-129,3-2 0,-6-23 0,3 20 129,-3-20-129,0 0 129,8-18 129,-3-5 0,0-2 129,2-9 129,2 2-129,0-5 258,4 5-129,-5-4 129,5 11-129,-1-1 0,4 8 0,-16 18-129,29-21 129,-13 15-129,2 6 0,-1 0 0,3 4 0,-4 5 0,2 5 0,0 0 0,-4 2-129,0 4-129,-3 1 0,1 6-258,-5-8-387,11 15-387,-18-34-903,21 39-2709,-5-17 258,2-5-387,7-1 0</inkml:trace>
          <inkml:trace contextRef="#ctx0" brushRef="#br1" timeOffset="143910.2312">6450 3742 9417,'2'-55'4773,"-2"28"-258,-7 8-387,7 19-903,-29-32-1806,29 32-387,-17-6-258,17 6-387,-16 13-129,8 5-258,3 1 258,0 4-129,1 0 0,4 2-129,0-3 129,0-3-129,4 1 129,3-4-129,-7-16 0,18 26 0,-18-26 0,19 13 0,-19-13 0,25 0 129,-25 0 0,27-32 129,-13 7 0,4-2 0,-6-7 129,6 6 0,-4-2-258,2 7 1,-1 3-130,-15 20 0,26-11 0,-26 11 0,29 16 0,-15 8 0,2 6-130,-4-2-257,6 10 0,-11-12-387,11 10-516,-18-36-1161,16 27-2322,-16-27 129,25 0-258,-5-2 129</inkml:trace>
          <inkml:trace contextRef="#ctx0" brushRef="#br1" timeOffset="144486.2642">6925 3530 12771,'9'-9'4773,"19"9"-387,15 0 258,2-1-2967,28 2-387,-8-1-516,17 0-129,-5 0-258,3-1 0,-11-6-129,-7 1 0,-12-4 0,-9 4 1,-13 1-259,-6 1 0,-22 4 0,18 0 0,-18 0 0,0 0 0,7 22 0,-7-22 0,2 32 0,-2-14 0,3 12-904,-5-7-3611,2-4-387,-3-3 129,3-16-387</inkml:trace>
          <inkml:trace contextRef="#ctx0" brushRef="#br1" timeOffset="144174.2463">7247 3095 14964,'11'-136'5031,"-11"88"-258,0 13-258,-16 13-3096,16 31-516,0 13-129,5 26-386,4 9-388,7 16 0,-2 5 0,6 9 0,-1-2 0,-3-5 0,0-1 0,-7-12 0,0-1 0,-9-20 0,4 11-2839,-6-21-2063,-9-8-129,-7-12 0,-1-9-387</inkml:trace>
          <inkml:trace contextRef="#ctx0" brushRef="#br1" timeOffset="144647.2734">7702 3333 12513,'0'-105'4515,"-7"59"-387,7 17 0,0 11-2967,0 18-1161,0 0-2064,0 0-1935,-7 11-258,7 10 0,7 15-645</inkml:trace>
          <inkml:trace contextRef="#ctx0" brushRef="#br1" timeOffset="145030.2953">8208 3479 10449,'-54'-14'4386,"28"14"258,2 3-516,0 15-1290,-9-6-1548,19 15-258,-9-7-258,12 8-258,-3-5 0,11 6 0,-1-6-129,4 2 129,5-6-129,10 1 1,-15-20-388,35 26 0,-15-18 0,5-3 0,-4-5 0,4 0 0,-5-7 0,-1-6 0,1-3 0,-8-5 0,8 1 0,-17-13-1033,24 6-3224,-16-3-903,6 1 258,-2 1-387,-3-1 0</inkml:trace>
          <inkml:trace contextRef="#ctx0" brushRef="#br1" timeOffset="145350.3136">8332 3454 12513,'14'37'4902,"-3"-15"-129,1 1 129,15 11-2322,-18-17-903,16 14-903,-13-10-128,4 2-646,-3-2 0,-2-3 0,-11-18 0,16 27 0,-16-27 0,0 0-130,16 7 1,-16-7 0,14-16 129,-4-4 0,1-5 0,5-1 129,-2-3 0,4 6 1,-2 2-130,0 8 0,0 8 0,0 5 0,0 13 0,0 10 0,2 7 0,-6 0-388,13 9-4127,-12-1-129,1-3-258,-2-3-129</inkml:trace>
          <inkml:trace contextRef="#ctx0" brushRef="#br1" timeOffset="140797.0532">2590 3351 7353,'-26'-45'4386,"2"24"0,7 8-258,-3 10-1548,-16-10-387,20 13-903,-17 0-258,11 6-387,-8 6-129,5 11-129,-5 4-129,5 7-129,0 5 0,4 7-129,5 4 258,3 3-129,6 3 0,7-1-129,0-2 0,13-1 129,4-4-129,7-6 0,2-8 0,6-7 129,6-8-129,4-8 129,5-11 0,6 0 0,0-14 0,2-8 0,-1-4 0,-3-6 0,-6-4 0,-8-1-129,-10 1 129,-9 2 0,-8 4-129,-8 5 0,-2 4 0,0 21 0,-23-16 0,7 16 0,16 0 0,-30 25 0,17-2 0,4 4 0,4 3 129,3 2-258,2 4 129,7-3 0,6 1 0,5-4 0,1-5 0,4-2 0,2-7 129,2-8 0,-4-8 0,4 0 129,-2-15 0,1-3 0,-6-8-128,-1-4-130,-6-4 0,-2 2 0,-8-4 0,-3 1 0,-2 3 0,-10 3 0,-4 4 0,-2 4 0,-3 7 0,-2 5 0,1 9-130,-6-4-1289,28 4-3354,-30 16-258,30-16 258,-25 34-516</inkml:trace>
          <inkml:trace contextRef="#ctx0" brushRef="#br1" timeOffset="141574.0976">3273 3626 13674,'22'-12'5031,"1"12"-645,-23 0 129,30 25-2967,-23-9-774,9 12-129,-3-1-258,3 7-129,-2 0-129,-2 1 0,1-5-258,-4-3 129,-1-2-258,0-7 0,-8-18 0,10 18 0,-10-18 129,0 0-129,23-16 129,-14-6 0,0-3 129,2-5 0,-2-4 0,1 2 129,-2 2 0,0 3 0,-2 4 0,3 7 0,-9 16 0,16-16-129,-16 16 129,26 0-129,-10 9 129,2 5-129,-2 2 0,2 2 129,-2 0-129,-2 2 0,-1-1-129,-6-3 0,0 0 0,-7-16 0,11 23 0,-11-23 0,0 0 0,17 4 0,-17-4 258,22-18-129,-12 0 129,6-3 0,-1-4 0,4 4 0,-5-1 129,2 8-129,-16 14 129,29-18-129,-29 18 0,28 4 0,-15 12 0,1 3-129,-2 6 129,3 4-129,-1 5-129,-2-2 0,6 1-258,-9-6-258,12 16-1032,-10-17-2967,1-4 0,1-3-129,-13-19-387</inkml:trace>
          <inkml:trace contextRef="#ctx0" brushRef="#br1" timeOffset="142338.1413">4437 3134 9804,'-4'-39'5031,"4"39"-387,-7-22-129,7 22-903,0 0-2193,-5 32-516,5-5-387,3 16-129,4 6-129,7 10 0,-1 3-129,5 8 129,-2-3-129,-2 1 0,-2 0 0,-3-6-129,-2-4 129,-3-9-258,0-7 258,-4-10-258,0-9 129,0-23-129,0 16 129,0-16 0,0-9 0,0-8 0,1-5 0,5-1-129,1 0 129,5 0 0,4 0 0,4 5 0,1 0 0,6 6 129,1 5-129,2 3 0,3 4 129,-3 0-129,-2 9 0,1 3 129,-8 4-129,-3 6 0,-8 1 129,-4 2-129,-6 0 129,-6 0 0,-13-2-129,-6-2 130,-7-3-130,-4-4 0,-3-7 0,-2-3 0,-1-2 0,3-2 0,3-4 0,6-7 0,3 1 0,2-3-130,7 3-128,1-5-258,17 15-774,-20-14-3225,20 14-387,-7-16 129,7 16-387</inkml:trace>
          <inkml:trace contextRef="#ctx0" brushRef="#br1" timeOffset="146134.3583">9476 3666 10836,'39'-25'3999,"-39"25"-129,11-27-387,-11 27-1677,0-21-1548,0 21-516,-18-13 0,18 13-129,-27-7-129,27 7 129,-25-2 129,25 2 258,-21 0 129,21 0 129,-23 0 0,23 0 258,-27 9-258,11-3 129,16-6-258,-28 21 129,28-21 0,-23 30-129,15-12 0,3 1 0,5 3-129,0-1 129,4 2-129,6-1 129,1-5-129,1-1 129,8-3 129,-20-13 258,37 3 0,-21-4 258,13-8 0,-13-14 129,14 5 129,-12-12-129,10 10-129,-10-10-129,7 12-386,-9-5-259,4 10 0,-20 13 0,30-14 0,-30 14 0,28 2 0,-28-2 0,27 30 0,-13-7 0,-1 0 0,3 4 0,-9-9-388,9 10-1160,-16-28-2451,10 22-1032,-10-22 387,24-6-387,-8-10-129</inkml:trace>
          <inkml:trace contextRef="#ctx0" brushRef="#br1" timeOffset="146366.3717">10036 2846 16899,'2'-102'4773,"5"84"129,-7 18-387,21 25-3483,-15 22-386,12 22-646,-8 7 0,6 15 0,-3 2 0,1 4 0,0-1 0,-5-10 0,5 5 0,-14-22-4129,7-3-902,-7-15 129,0-6-516</inkml:trace>
        </inkml:traceGroup>
        <inkml:traceGroup>
          <inkml:annotationXML>
            <emma:emma xmlns:emma="http://www.w3.org/2003/04/emma" version="1.0">
              <emma:interpretation id="{8ACF5324-758B-46F5-9CE8-A3FAACDBC7B0}" emma:medium="tactile" emma:mode="ink">
                <msink:context xmlns:msink="http://schemas.microsoft.com/ink/2010/main" type="inkWord" rotatedBoundingBox="13440,3809 16940,3766 16965,5818 13465,5861"/>
              </emma:interpretation>
              <emma:one-of disjunction-type="recognition" id="oneOf4">
                <emma:interpretation id="interp20" emma:lang="en-US" emma:confidence="0">
                  <emma:literal>Logic</emma:literal>
                </emma:interpretation>
                <emma:interpretation id="interp21" emma:lang="en-US" emma:confidence="0">
                  <emma:literal>Loge</emma:literal>
                </emma:interpretation>
                <emma:interpretation id="interp22" emma:lang="en-US" emma:confidence="0">
                  <emma:literal>logic</emma:literal>
                </emma:interpretation>
                <emma:interpretation id="interp23" emma:lang="en-US" emma:confidence="0">
                  <emma:literal>Logi</emma:literal>
                </emma:interpretation>
                <emma:interpretation id="interp24" emma:lang="en-US" emma:confidence="0">
                  <emma:literal>Logia</emma:literal>
                </emma:interpretation>
              </emma:one-of>
            </emma:emma>
          </inkml:annotationXML>
          <inkml:trace contextRef="#ctx0" brushRef="#br1" timeOffset="146974.4063">11107 2815 13029,'14'-51'4902,"-14"51"-387,0 0 258,23 30-2709,-23 6-903,6 24-387,-6 0-129,1 17-129,-1-1-128,0 6-388,-5-7 0,3-4 0,-1-9 0,1-5 0,2-5 0,0-8 0,7-8 0,6-6 0,3-7 0,3-5 0,4-5 0,9-8 0,4-3 0,8-2 0,8 0 0,7-2 0,10 2 0,-9-11-1549,22 6-3095,-9 0-258,4 1 0,-4-1-258</inkml:trace>
          <inkml:trace contextRef="#ctx0" brushRef="#br1" timeOffset="147318.4259">12393 3385 14190,'-36'-66'4644,"4"41"0,-3 3-258,8 21-2967,-12-6-387,11 12-387,-4 7-129,5 15-258,4 5-129,5 4 0,4 3 0,5 0 0,5-4 0,4-1 0,6-3 130,10-8-259,3-7 0,8-7 0,-2-8 0,5-1 0,-3-9 0,3-7 0,-9-10 0,1-3 0,-10-6 0,-7-3 0,-1 1 0,-4-4 0,-7 11 0,-13-6-904,13 13-3869,-12 11-387,3 10 258,16 2-387</inkml:trace>
          <inkml:trace contextRef="#ctx0" brushRef="#br1" timeOffset="148162.4743">12886 3333 12642,'2'-37'4902,"-18"22"-645,-9 6 387,-2-3-2838,4 16-774,-13 4-387,13 14-129,-4-1-258,8 8 0,5-1-129,8 2 0,6-5-129,0 2 129,16-6-129,4-3 0,5-9 0,3-4 0,4-5 0,2-2-129,0-12 129,-2-4 0,0-6 129,-4-5-129,-5 1 0,-1 1 0,-8 4 0,-1 3 0,-13 20 0,0 0-129,0 0 129,14 23-129,-14 18 129,0 13 129,0 13 0,0 13-129,2 15 258,1 10-129,2 8 129,1 7-129,-1-1 129,0 0 0,-3-3-258,0-8 130,-2-15-130,0-17 0,-5-17 0,-2-13 0,-6-19 0,13-27 0,-35 10 0,11-17 0,-2-19 0,-6-8 0,-7-9 0,-2-9 0,-4-8 0,2-2 0,-1-8 0,5 1 0,2-4 0,3-2 0,9 6 0,5 7 0,11 8 0,9 3 0,11 10 0,21 0 0,20 12 0,10-1 0,16 4-130,6-5-386,8 6 129,-5-5-129,-3 7 129,-15-2 129,-12 4 0,-14 3 258,-13 0 0,-7 8 129,-23 10 0,23-18 258,-23 18 0,0 0 0,22-7 0,-22 7-129,21 12 130,-7 4-388,1 2 0,-3 1 0,2 8-646,-14-27-1934,9 32-1935,-9-32-387,9 20-129,-9-20-129</inkml:trace>
          <inkml:trace contextRef="#ctx0" brushRef="#br1" timeOffset="148336.484">13547 3141 15093,'-3'-89'4515,"-1"59"-387,4 30-387,0 0-4257,11 12-1677,0 22-2193,1 1 129,9 13-516,4-3 129</inkml:trace>
          <inkml:trace contextRef="#ctx0" brushRef="#br1" timeOffset="148606.4998">14177 3393 12384,'46'-21'4773,"-46"21"-387,0-21 129,0 21-2451,-39-6-903,13 8-387,-12 7-258,3 12 0,-6 1-258,3 10 129,1 2 0,10 5-129,4 2 0,9 0-128,12-1-130,9-2 0,22-6 0,17-6 0,20-4 0,12-10-388,25 11-1547,2-15-2709,0-3-258,-9 0 0,-14-3-258</inkml:trace>
        </inkml:traceGroup>
      </inkml:traceGroup>
    </inkml:traceGroup>
    <inkml:traceGroup>
      <inkml:annotationXML>
        <emma:emma xmlns:emma="http://www.w3.org/2003/04/emma" version="1.0">
          <emma:interpretation id="{D59384B9-5493-4441-94EF-E0D7A8CE6E2A}" emma:medium="tactile" emma:mode="ink">
            <msink:context xmlns:msink="http://schemas.microsoft.com/ink/2010/main" type="paragraph" rotatedBoundingBox="3223,5879 15876,5797 15891,8082 3237,81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2078399-04F0-4DA3-9AD7-04AB02E696B4}" emma:medium="tactile" emma:mode="ink">
              <msink:context xmlns:msink="http://schemas.microsoft.com/ink/2010/main" type="inkBullet" rotatedBoundingBox="3229,6788 4002,6783 4003,6824 3229,6828"/>
            </emma:interpretation>
            <emma:one-of disjunction-type="recognition" id="oneOf5">
              <emma:interpretation id="interp25" emma:lang="en-US" emma:confidence="0">
                <emma:literal>_</emma:literal>
              </emma:interpretation>
              <emma:interpretation id="interp26" emma:lang="en-US" emma:confidence="0">
                <emma:literal>-</emma:literal>
              </emma:interpretation>
              <emma:interpretation id="interp27" emma:lang="en-US" emma:confidence="0">
                <emma:literal>•</emma:literal>
              </emma:interpretation>
              <emma:interpretation id="interp28" emma:lang="en-US" emma:confidence="0">
                <emma:literal>.</emma:literal>
              </emma:interpretation>
              <emma:interpretation id="interp29" emma:lang="en-US" emma:confidence="0">
                <emma:literal>~</emma:literal>
              </emma:interpretation>
            </emma:one-of>
          </emma:emma>
        </inkml:annotationXML>
        <inkml:trace contextRef="#ctx0" brushRef="#br1" timeOffset="149361.543">980 5743 11739,'-44'0'4386,"26"0"258,18 0 0,0 0-2580,-23 0-645,23 0-387,12 2-129,13 3-258,-2-5-129,18 4 0,4-4-257,15 0-259,8 0 0,5 0 0,5 3 0,-7-3-1162,16 2-3353,-19 5-516,-2-1 258,-9 1-516</inkml:trace>
      </inkml:traceGroup>
      <inkml:traceGroup>
        <inkml:annotationXML>
          <emma:emma xmlns:emma="http://www.w3.org/2003/04/emma" version="1.0">
            <emma:interpretation id="{149A74EB-B702-46A2-B827-8660750EB46F}" emma:medium="tactile" emma:mode="ink">
              <msink:context xmlns:msink="http://schemas.microsoft.com/ink/2010/main" type="line" rotatedBoundingBox="4925,5868 15876,5797 15891,8082 4940,8153"/>
            </emma:interpretation>
          </emma:emma>
        </inkml:annotationXML>
        <inkml:traceGroup>
          <inkml:annotationXML>
            <emma:emma xmlns:emma="http://www.w3.org/2003/04/emma" version="1.0">
              <emma:interpretation id="{DF29578B-52DA-4495-BFF5-F9D5CB892D83}" emma:medium="tactile" emma:mode="ink">
                <msink:context xmlns:msink="http://schemas.microsoft.com/ink/2010/main" type="inkWord" rotatedBoundingBox="4926,5971 10957,5933 10966,7258 4934,7297"/>
              </emma:interpretation>
              <emma:one-of disjunction-type="recognition" id="oneOf6">
                <emma:interpretation id="interp30" emma:lang="en-US" emma:confidence="0">
                  <emma:literal>sequential</emma:literal>
                </emma:interpretation>
                <emma:interpretation id="interp31" emma:lang="en-US" emma:confidence="0">
                  <emma:literal>Sequential</emma:literal>
                </emma:interpretation>
                <emma:interpretation id="interp32" emma:lang="en-US" emma:confidence="0">
                  <emma:literal>Segnential</emma:literal>
                </emma:interpretation>
                <emma:interpretation id="interp33" emma:lang="en-US" emma:confidence="0">
                  <emma:literal>segmental</emma:literal>
                </emma:interpretation>
                <emma:interpretation id="interp34" emma:lang="en-US" emma:confidence="0">
                  <emma:literal>Segmental</emma:literal>
                </emma:interpretation>
              </emma:one-of>
            </emma:emma>
          </inkml:annotationXML>
          <inkml:trace contextRef="#ctx0" brushRef="#br1" timeOffset="151557.6686">4956 5631 16899,'0'0'4902,"-16"-9"-129,16 9-129,-12 18-3999,12 7-387,0 2 0,1 6-129,5 1 0,3 0-258,-1-2 258,3-3-258,0-5 129,1-4-129,-12-20 129,23 18 0,-23-18-129,29-7 258,-15-11-129,2-9 258,0-8-258,2-5 130,-4-6-130,2 2 0,-5 1 0,1 7 0,-5 3 0,2 11 0,-9 22 0,18-12 0,-18 12 0,27 28 0,-13 1 0,2 5 0,0 5 0,0-2 0,2 2 0,-8-7 0,8 6-1420,-16-22-2192,12 3-1290,-14-19-129,27 16-129,-11-16-129</inkml:trace>
          <inkml:trace contextRef="#ctx0" brushRef="#br1" timeOffset="151885.6874">5454 5804 12513,'12'-29'4902,"-1"4"-129,-11 25 0,30-7-2322,-30 7-1032,38-16-516,-17 7-258,9 4-257,-1-4-388,-3 0 0,-2-1 0,-8 1 0,-16 9 0,7-23 0,-7 23 0,-15-18 0,-6 14 0,-4 4 0,0 0 0,0 7 0,2 9 0,6 4 0,2 5 0,8 3 0,5 2 0,2 1 0,6-1 0,8-2-259,6 1 1,-1-8-387,15 6-516,-15-20-2451,13 2-1290,0-7 129,2-2-258,0-7-258</inkml:trace>
          <inkml:trace contextRef="#ctx0" brushRef="#br1" timeOffset="152225.7068">5977 5754 13803,'12'-21'4902,"4"-3"-129,-16 24 0,25 0-2322,-25 0-1290,23 4-516,-7 3-386,4 6-259,0-3 0,-1 4 0,-1 2 0,-18-16 0,23 31 0,-23-31 0,14 21-130,-14-21-128,0 0 258,0 0-129,18-2 129,-11-14 0,2-5 129,4 0-129,1-3 129,2 3-129,2 3 129,1 9-129,4 9 130,-1 4-130,-1 16 0,-3 3-259,1 7 1,-8-3-516,9 14-1419,-8-20-2451,-12-21-258,23 19-129,-5-19-258</inkml:trace>
          <inkml:trace contextRef="#ctx0" brushRef="#br1" timeOffset="152741.7364">6719 5772 6966,'-25'-32'4773,"25"32"129,28-18-516,13 18-645,4-4-1419,31 6-129,-6-4-774,20 2-645,-6-3-129,3 1-258,-9-3-128,-10 3-259,-18-2 0,-11 4 0,-16 0 0,-23 0 0,21 15 0,-21-15 0,4 33 0,-4-11 0,3 8 0,-3-12-2710,0 7-2063,0-4-387,0-3-129,0-18-129</inkml:trace>
          <inkml:trace contextRef="#ctx0" brushRef="#br1" timeOffset="152493.7222">6849 5108 14319,'7'-64'5160,"-7"64"0,16 0-258,-7 21-2193,7 35-2192,-7 4-517,8 17 0,-6 3 0,0 9 0,-4 0 0,-4-6 0,1-1 0,-4-14 0,0-4 0,-4-18-130,4 0-1160,-19-28-645,19 9-1419,-16-24-1677,0-3 516,-4-14-387,-3-9-387</inkml:trace>
          <inkml:trace contextRef="#ctx0" brushRef="#br1" timeOffset="152895.7452">7460 5592 15609,'-7'-126'4644,"7"74"-129,-3 6-258,-1 16-3870,2 7-1419,2 23-3096,6 8-387,-1 19-129,9 12-258</inkml:trace>
          <inkml:trace contextRef="#ctx0" brushRef="#br1" timeOffset="153353.7714">7957 5701 15222,'10'-56'4902,"-29"33"-129,-4 2-258,7 10-3225,-16-3-516,10 14-258,-6 0-129,8 7-129,1 11-128,3 7-130,0 0 0,5 3 0,2 1 0,4-3 0,5 1 0,0-2 0,0 0 0,9-4 0,1-1 0,-10-20-130,27 25 1,-11-20 0,0-5 129,2-2 129,0-14 0,1-5 1,-1-9-130,3 3 0,-1-3 0,3 7 0,-2 3 0,3 11 0,-1 9 0,3 5 0,-1 19 0,2 6 0,-2 4 0,-4 3 0,1-1 0,-6-6 0,1-2 0,-17-28-904,27 32-773,-27-32-2838,0 0-387,27-18 129,-13-8-387</inkml:trace>
          <inkml:trace contextRef="#ctx0" brushRef="#br1" timeOffset="153569.7837">8419 5080 16512,'39'-139'4902,"-17"96"129,3 34-129,-25 9-3482,37 45-1420,-25 10 0,8 25 0,-8 7 0,3 13 0,-6 1 0,-6 1 0,2-1 0,-5-17 0,11 3-2968,-11-21-2063,0-4-258,0-14-387</inkml:trace>
          <inkml:trace contextRef="#ctx0" brushRef="#br1" timeOffset="150009.5801">3008 5156 8256,'22'-34'4128,"-22"34"0,-22-16-258,-8 9-1935,2 11-516,-13 3-387,1 14-387,-4-3-258,5 11 0,2-3-129,6 4 0,8-1-129,12 1 258,6-5-129,10 4 0,13-6 0,16 5 129,3-7-129,13 8 129,2-6-129,6 6 0,-2-5-129,-1 5 129,-5-2-129,-8 1 0,-8-1 0,-7-1 0,-13-1 0,-10 0 129,-4-3-129,-15-5 0,-8-2 0,-7-5 129,-6-3-129,-5-3 0,-5-4 0,-2 0 0,-2-5-129,1-6 129,-1-2 0,2-1-129,3-2 0,6 0-129,7 4 0,2-4-258,30 16-516,-36-20-903,36 20-2838,0 0-129,0 0-129,22 0-387</inkml:trace>
          <inkml:trace contextRef="#ctx0" brushRef="#br1" timeOffset="151069.6407">3480 5619 14319,'46'-2'4773,"-16"0"-129,2 2 0,18 0-3354,-18 0-516,14 0-129,-10-2-258,1-3-129,-7-4 0,-3 0-129,-7-3 0,-4-2 0,-9-4-129,-7-2 0,0 2 129,-15 2-258,-8 0 129,-7 4 0,-4 3-129,-8 2 129,-1 7-129,-3 0 0,3 11 129,2 5-129,7 3 129,4 6 0,5 4 0,7 3 129,6 1-129,5 3 129,5-4 0,2 4 0,5-3-129,11-1 0,7-7 129,9 0 0,9-7 1,7-4-130,9-3 0,7-6 0,6-5 0,1 0 0,0-10 0,0-5 0,-7-4 0,-5-3 0,-9-6 0,-8-4 0,-8-4 0,-9-1 0,-11-2 0,-8 1 0,-6 3 0,-9 3 0,-9 9 0,-5 9 0,-4 8 0,-1 6 0,-1 9 0,1 11 0,1 6 0,4 5 0,3 1 0,3 1 0,4-1 0,6 0 0,4-3 0,3-1 0,0-3 0,5-3 0,6-5 0,-11-17 0,26 20 0,-10-16 0,0-4 0,2-2 0,-2-11 0,4-1 0,-1-6 0,3 3 0,-3-1 0,2 4 0,-1 3 0,3 9 0,-2 2 0,1 16 0,-3 7 0,3 13 0,-3 5 0,1 5 0,-4 6 0,0-1 0,0 1 0,-5-2 0,-1-8 0,1-6 0,-6-8 0,2-4 0,-7-24 0,0 0 0,13-18 0,-8-16 0,-1-14 0,-1-9 0,-1-14 0,0-7 0,-2-2 0,0-2 0,0 2 0,0 8 0,0 12 0,0 7 0,5 24 0,-7 1-3355,2 28-1934,0 0 0,0 0-258</inkml:trace>
        </inkml:traceGroup>
        <inkml:traceGroup>
          <inkml:annotationXML>
            <emma:emma xmlns:emma="http://www.w3.org/2003/04/emma" version="1.0">
              <emma:interpretation id="{2DFA783D-C97C-4797-88F0-182A67A9A143}" emma:medium="tactile" emma:mode="ink">
                <msink:context xmlns:msink="http://schemas.microsoft.com/ink/2010/main" type="inkWord" rotatedBoundingBox="12238,5821 15876,5797 15891,8082 12253,8106"/>
              </emma:interpretation>
              <emma:one-of disjunction-type="recognition" id="oneOf7">
                <emma:interpretation id="interp35" emma:lang="en-US" emma:confidence="1">
                  <emma:literal>Logic</emma:literal>
                </emma:interpretation>
                <emma:interpretation id="interp36" emma:lang="en-US" emma:confidence="0">
                  <emma:literal>Log; C</emma:literal>
                </emma:interpretation>
                <emma:interpretation id="interp37" emma:lang="en-US" emma:confidence="0">
                  <emma:literal>Logic C</emma:literal>
                </emma:interpretation>
                <emma:interpretation id="interp38" emma:lang="en-US" emma:confidence="0">
                  <emma:literal>bog; C</emma:literal>
                </emma:interpretation>
                <emma:interpretation id="interp39" emma:lang="en-US" emma:confidence="0">
                  <emma:literal>Login C</emma:literal>
                </emma:interpretation>
              </emma:one-of>
            </emma:emma>
          </inkml:annotationXML>
          <inkml:trace contextRef="#ctx0" brushRef="#br1" timeOffset="154545.8393">9906 4955 15351,'23'-83'5160,"-14"45"-129,-2 12-258,-7-6-2838,0 32-1418,0 0-517,11 8 0,-9 26 0,5 20 0,-5 11 0,3 15 0,-3 13 0,-2 5 0,0 3 0,-2-3 0,-7-5 0,0-10 0,0-10 0,1-14 0,0-11 0,3-11 0,3-10 0,2-11 0,0-16 0,20 3 0,1-3 0,9-8 0,2-5 0,8 1 0,1-1 0,1 2 0,4 3 0,-1-3 0,14 7 0,-8-12 0,24 16-2452,-13-17-1934,20 2-774,-2-6 258,7-4-129,-7-3-258,-1-1 2064,-19-12 2064,-12-1 2064,-12-6 2580,-17 5 1290,-19-9-258,-3 6 0,-22 3-258,-14-3-1161,8 25-1161,-18-6-645,11 27-387,-6 0-258,8 25-129,1 7-129,10 11 1,2 6-388,10 7 0,4-5 0,9 1 0,0-6 0,13-5 0,4-6 0,7-4 0,2-10 0,3-7 0,-3-8 0,3-6 0,-2-6 0,-3-13 0,-4-13 0,-2-7 0,-8-17 0,-2-4 0,-8-8 0,0 1 0,0 6 0,-11 4 0,6 18 0,-15 0-1033,20 39-3869,-21 0-258,15 21 129,3 13-387</inkml:trace>
          <inkml:trace contextRef="#ctx0" brushRef="#br1" timeOffset="155221.8782">11363 5361 13029,'16'-75'4902,"-16"43"-387,-9 5 0,-9 6-2064,18 21-1548,-37 2-387,21 21-129,-5 5-129,7 10 0,1 1-129,6 4 0,7-6-129,0-1 0,7-4 0,7-8-129,8-6 0,1-5 129,3-8-129,1-5 0,2-9 0,-3-12 129,3-4 0,-4-5 0,-6-1 129,-1 3-129,-6 3 0,-3 9 0,-9 16 129,0 0-129,9 20 0,-9 20 0,0 12-129,0 12 258,4 11-129,3 12-129,-2 9 258,2 13-129,0 3 129,2 10-129,-2 1 129,2 2 0,-9-3 0,0-4 0,0-10 129,-3-13-129,-8-17 1,-3-16-130,-6-17 0,-3-17 0,-5-17 0,-2-11 0,-4-16 0,-4-16 0,-1-15 0,-5-10 0,-1-14 0,-1-9 0,2-14 0,3-11 0,2-7 0,8-5 0,10 3 0,12 5 0,9 13 0,18 7 0,17 18 0,17 14 0,21 18 0,3 5-130,22 18-1160,-16-9-1548,9 15-1935,-4 1 0,-7 3-129,-7 3-258</inkml:trace>
          <inkml:trace contextRef="#ctx0" brushRef="#br1" timeOffset="155410.8889">12172 5475 14964,'0'0'4902,"-16"0"0,8 16-258,-12 5-3096,18 23-516,-8 1-516,2 7-387,3 8-1290,-7-7-3354,3-6-387,0-8 129,0-7-516</inkml:trace>
          <inkml:trace contextRef="#ctx0" brushRef="#br1" timeOffset="304608.4226">12066 5229 6966,'-23'-23'4644,"23"23"-129,-7-16-129,7 16-903,0 0-1161,-4-28-645,4 28-387,0 0-387,0 0-258,0-24-129,0 24-129,0 0-129,0 0-129,0 0-129,2-17 0,-2 17-387,0 0-774,0 0-1935,19 10-1677,-19-10 129,11 27-387,-4-7 0</inkml:trace>
          <inkml:trace contextRef="#ctx0" brushRef="#br1" timeOffset="305050.4476">13169 5295 12126,'12'-32'4773,"-12"32"-258,0-29 129,-9 8-2451,9 21-903,-25-14-516,9 14-129,-9 0-258,-1 7-129,-5 7-129,-2 15 0,-1 3-129,-2 9 129,-1 1-129,3 8 129,2-2-129,5 0 0,10 0 0,8-3 0,9-6 0,9-2 129,17-8-129,15-4 129,13-9 129,11-4-128,8-8-130,7-4 0,0 0 0,-3-18-1291,1 7-3224,-8 0-516,-12-1 258,-10 5-516</inkml:trace>
        </inkml:traceGroup>
      </inkml:traceGroup>
    </inkml:traceGroup>
    <inkml:traceGroup>
      <inkml:annotationXML>
        <emma:emma xmlns:emma="http://www.w3.org/2003/04/emma" version="1.0">
          <emma:interpretation id="{4674A6C9-FB17-483B-9428-7F8CE9FA6E07}" emma:medium="tactile" emma:mode="ink">
            <msink:context xmlns:msink="http://schemas.microsoft.com/ink/2010/main" type="paragraph" rotatedBoundingBox="693,7672 17680,7378 17730,10318 743,106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4599B6-8AFE-4340-850D-CF30652EB13C}" emma:medium="tactile" emma:mode="ink">
              <msink:context xmlns:msink="http://schemas.microsoft.com/ink/2010/main" type="inkBullet" rotatedBoundingBox="693,7672 1700,7654 1718,8678 710,8696"/>
            </emma:interpretation>
            <emma:one-of disjunction-type="recognition" id="oneOf8">
              <emma:interpretation id="interp40" emma:lang="en-US" emma:confidence="0">
                <emma:literal>..</emma:literal>
              </emma:interpretation>
              <emma:interpretation id="interp41" emma:lang="en-US" emma:confidence="0">
                <emma:literal>#</emma:literal>
              </emma:interpretation>
              <emma:interpretation id="interp42" emma:lang="en-US" emma:confidence="0">
                <emma:literal>.</emma:literal>
              </emma:interpretation>
              <emma:interpretation id="interp43" emma:lang="en-US" emma:confidence="0">
                <emma:literal>Is</emma:literal>
              </emma:interpretation>
              <emma:interpretation id="interp44" emma:lang="en-US" emma:confidence="0">
                <emma:literal>:</emma:literal>
              </emma:interpretation>
            </emma:one-of>
          </emma:emma>
        </inkml:annotationXML>
        <inkml:trace contextRef="#ctx0" brushRef="#br2" timeOffset="373662.3723">-1269 7590 12771,'-14'-32'4644,"-6"10"-258,20 22 0,0 0-3225,-17-9-258,17 9-258,0 0 0,0 0-129,0 0 0,3 9-129,-3-9 0,0 0 0,16 11-129,-16-11 129,23 14-129,-23-14-128,31 13-130,-12-6 0,2-2 0,8 0 0,1-1 0,8-2 0,4-2 0,6 0 0,7 0 0,-1-6 0,6 1 0,-8-2 0,5 7-517,-18-4-1676,0 8-2451,-12 7-387,-11 8 0,-11 6-387</inkml:trace>
        <inkml:trace contextRef="#ctx1" brushRef="#br3">-1624 6627,'0'213</inkml:trace>
      </inkml:traceGroup>
      <inkml:traceGroup>
        <inkml:annotationXML>
          <emma:emma xmlns:emma="http://www.w3.org/2003/04/emma" version="1.0">
            <emma:interpretation id="{E387DF7A-DE83-4F5D-8112-20D2A7F0769F}" emma:medium="tactile" emma:mode="ink">
              <msink:context xmlns:msink="http://schemas.microsoft.com/ink/2010/main" type="line" rotatedBoundingBox="2327,8112 17688,7846 17730,10318 2370,10584"/>
            </emma:interpretation>
          </emma:emma>
        </inkml:annotationXML>
        <inkml:traceGroup>
          <inkml:annotationXML>
            <emma:emma xmlns:emma="http://www.w3.org/2003/04/emma" version="1.0">
              <emma:interpretation id="{C1CFF2F0-2F75-4EB6-BFCE-3B15A98667F4}" emma:medium="tactile" emma:mode="ink">
                <msink:context xmlns:msink="http://schemas.microsoft.com/ink/2010/main" type="inkWord" rotatedBoundingBox="2327,8112 5488,8057 5531,10529 2370,10584"/>
              </emma:interpretation>
              <emma:one-of disjunction-type="recognition" id="oneOf9">
                <emma:interpretation id="interp45" emma:lang="en-US" emma:confidence="1">
                  <emma:literal>Logic</emma:literal>
                </emma:interpretation>
                <emma:interpretation id="interp46" emma:lang="en-US" emma:confidence="0">
                  <emma:literal>logic</emma:literal>
                </emma:interpretation>
                <emma:interpretation id="interp47" emma:lang="en-US" emma:confidence="0">
                  <emma:literal>Logia</emma:literal>
                </emma:interpretation>
                <emma:interpretation id="interp48" emma:lang="en-US" emma:confidence="0">
                  <emma:literal>Login</emma:literal>
                </emma:interpretation>
                <emma:interpretation id="interp49" emma:lang="en-US" emma:confidence="0">
                  <emma:literal>logia</emma:literal>
                </emma:interpretation>
              </emma:one-of>
            </emma:emma>
          </inkml:annotationXML>
          <inkml:trace contextRef="#ctx0" brushRef="#br2" timeOffset="339489.4177">0 7086 13674,'6'-19'4773,"-6"19"-129,0 0-258,0 0-2838,0 0-516,-6 25-387,6 8-129,0 8-129,0 14-129,0 8 0,0 8 0,0 5-129,4 4 130,1-3-259,1-2 0,1-8 0,-2-8 0,2-8 0,0-8 0,0-11 0,0-5 0,-3-9 0,-4-18 0,16 21 0,-16-21 0,23 11 0,-2-11 0,3 0 0,9 0 0,7-4 0,8-1 0,1-1 0,6 1 0,1 0 0,-7 1 0,1 4 0,-11-2 0,2 2 0,-12 0 0,3 6-1420,-32-6-3095,35 5-387,-19-3-129,0 0-129</inkml:trace>
          <inkml:trace contextRef="#ctx0" brushRef="#br2" timeOffset="339970.4452">1035 7650 13416,'-30'-53'4773,"6"35"-258,5 11 129,3 7-2967,-16 5-645,14 18-516,-7 2-129,9 13-258,0 1-129,4 7 129,3-2-258,3 4 258,6-7-129,0-1 0,8-10 0,4-4 0,4-8 129,4-2 0,-1-10 0,2-3 129,-1-3 129,5-7 0,-5-11-257,4-1-130,-6-12 0,4-2 0,-6-14 0,1-1 0,-6-5 0,-2 0 0,-7 1 0,-2 4 0,-6 4 0,-8 8 0,-5 9 0,-5 9 0,0 10 0,-7 2 0,5 6 0,-6 4 0,12 24-646,-14-5-4127,13 6-387,3 1 258,2 4-387</inkml:trace>
          <inkml:trace contextRef="#ctx0" brushRef="#br2" timeOffset="340673.4854">1602 7707 14190,'9'-53'4644,"-14"28"0,-11 7-129,16 18-3096,-41-16-516,25 16-258,-7 4-129,7 13-258,0 8-129,7 5 0,2 4-129,1 4-129,5-1 129,1-5-258,0 0 0,7-11 129,5-5-129,-12-16 0,30 7 0,-8-8 129,1-15 129,0-4 0,0-10 258,4 0 0,-9-4 0,3 4 0,-10-2 129,1 8-258,-5 3 129,-7 21-258,0 0 129,16 0-129,-7 27 0,2 21 0,3 16 129,5 19 0,1 17 130,3 23-259,0 23 0,0 7 0,-1 5 0,-1 0 0,-5-6 0,0-8 0,-5-16 0,-1-16 0,-6-29 0,-2-17 0,-2-16 0,-4-14 0,-12-17 0,-5-12 0,-11-7 0,-5-16 0,-8-12 0,-8-11 0,-8-11 0,-6-7 0,-5-7 0,0-7 0,2-2 0,4-4 0,9-1 0,8-6 0,11 4 0,13-3 0,22 8 0,3-7 0,25 15-904,5-15-1031,36 12-2322,1 6-774,13 2 258,8 5-387,1-2-258</inkml:trace>
          <inkml:trace contextRef="#ctx0" brushRef="#br2" timeOffset="340907.4988">2264 7743 11610,'11'32'4515,"-4"-16"-129,5 7 0,6 5-2451,-9-6-1548,-2-3-1935,-7-19-2451,19 34-258,-19-34-387,9 20 0</inkml:trace>
          <inkml:trace contextRef="#ctx0" brushRef="#br2" timeOffset="341082.5086">2330 7527 15222,'-6'-129'4902,"5"73"-258,1 14-258,3 17-3612,-3 25-774,0-16-774,9 28-1677,2 11-2193,-4 8 129,4 10-387,1 3 0</inkml:trace>
          <inkml:trace contextRef="#ctx0" brushRef="#br2" timeOffset="341381.5259">2942 7712 13545,'28'-28'4773,"-28"28"-258,0-23 129,-18 10-3225,18 13-516,-35 0-387,13 16-129,-6 6-129,-1 6-129,-1 6-129,0 7 0,7 0 0,3 1 0,10-1 0,8-3 0,2-6 0,19-4 129,12-6-129,8-8 129,9-5-129,3-8-516,12 10-1806,-6-11-2322,-6 0 129,-1 0-516,-9-3 0</inkml:trace>
        </inkml:traceGroup>
        <inkml:traceGroup>
          <inkml:annotationXML>
            <emma:emma xmlns:emma="http://www.w3.org/2003/04/emma" version="1.0">
              <emma:interpretation id="{D38FE86A-7916-4380-BE11-36A794A51706}" emma:medium="tactile" emma:mode="ink">
                <msink:context xmlns:msink="http://schemas.microsoft.com/ink/2010/main" type="inkWord" rotatedBoundingBox="6701,8118 10448,8026 10475,9116 6728,9209"/>
              </emma:interpretation>
              <emma:one-of disjunction-type="recognition" id="oneOf10">
                <emma:interpretation id="interp50" emma:lang="en-US" emma:confidence="1">
                  <emma:literal>without</emma:literal>
                </emma:interpretation>
                <emma:interpretation id="interp51" emma:lang="en-US" emma:confidence="0">
                  <emma:literal>Without</emma:literal>
                </emma:interpretation>
                <emma:interpretation id="interp52" emma:lang="en-US" emma:confidence="0">
                  <emma:literal>withont</emma:literal>
                </emma:interpretation>
                <emma:interpretation id="interp53" emma:lang="en-US" emma:confidence="0">
                  <emma:literal>withal</emma:literal>
                </emma:interpretation>
                <emma:interpretation id="interp54" emma:lang="en-US" emma:confidence="0">
                  <emma:literal>witan</emma:literal>
                </emma:interpretation>
              </emma:one-of>
            </emma:emma>
          </inkml:annotationXML>
          <inkml:trace contextRef="#ctx0" brushRef="#br2" timeOffset="343057.6216">4471 7695 10836,'-9'-20'4257,"9"20"0,-19-5-258,19 5-2322,-23 16-1032,16 5-258,-2 2-258,2 4-129,1 3 0,3 2 0,3 0 129,0 0-129,3-3 0,6-1 129,0-3-129,2-4 129,1-3 0,2-2 0,-14-16 0,31 13 129,-15-13 129,5-4 0,-1-14 0,5 2 129,-6-9 0,4 0-129,-3-7 0,1 6 0,-5-6 0,0 9-129,-7 1-129,-9 22 0,18-25-129,-18 25 0,19 0 0,-19 0 0,29 23-129,-13-3 129,5-2 0,1 1 0,-1 1 0,0-2 0,-1-6 0,-4-1 129,-16-11-129,25 12 129,-25-12 0,28-1 0,-28 1 0,27-36 129,-15 7 0,3-6-129,-5-6 1,1-3-130,-9-3 0,-2 3 0,0 6 0,-7 3-130,1 19-773,-19-9-1161,9 23-2709,-3 2-258,19 0-129,-27 30-129</inkml:trace>
          <inkml:trace contextRef="#ctx0" brushRef="#br2" timeOffset="343388.6406">5348 7689 13803,'13'-18'4902,"-13"18"-387,0 0-129,0 0-3225,9 9-516,-6 11-129,-3-2-258,2 7-258,0 3-129,0-1-387,6 7-645,-8-15-1290,0 2-2193,6-1 129,-6-20-387,5 27-129</inkml:trace>
          <inkml:trace contextRef="#ctx0" brushRef="#br2" timeOffset="343546.6496">5416 7652 8901,'-5'-112'4128,"5"69"0,-11-7-516,11 13-2838,0 37-3483,-16-39-903,16 39-258,-7-21-258</inkml:trace>
          <inkml:trace contextRef="#ctx0" brushRef="#br2" timeOffset="344012.6764">5651 7910 5676,'-32'-38'3870,"14"15"-129,18 23-129,0 0-1161,12-7-1161,11 7-774,6-3-387,5-3-258,12 3-774,4-1-2451,-4-17-258,16 5-258,-17-18-258</inkml:trace>
          <inkml:trace contextRef="#ctx0" brushRef="#br2" timeOffset="343837.6664">5715 7175 14706,'14'-16'5031,"-14"16"-129,0 0-258,16-5-3096,-7 23-903,-6 10-129,6 17-129,0 8-129,4 15-128,1 6-130,0 6 0,2 2 0,-3-4 0,1-3 0,-5-7-130,1-8-257,-8-15-129,7-1-516,-14-23-774,5 4-2322,0-25-774,-23 23 0,3-21-387</inkml:trace>
          <inkml:trace contextRef="#ctx0" brushRef="#br2" timeOffset="344738.718">6199 7266 14577,'0'-80'5031,"-4"57"-258,4 23-129,-25-20-2838,25 31-903,0 14-387,0 12-129,0 8-257,5 10-130,-1 9 0,3 3 0,2 4 0,0-1 0,-2-3 0,-2-1 0,4-5 0,-2-11 0,2-8 0,-2-8 0,0-9 0,1-7-130,-8-18 130,16 7-129,-16-7 129,17-16 0,-9-4 0,2-6 0,1-5 129,1-1-129,-1 2 0,1 2 0,-1 3 0,0 3-129,-11 22 129,25-17-129,-25 17 0,26 7 0,-10 11-258,-5 1 0,5 10-258,-5-8-129,8 13-258,-8-17-258,17 12-129,-12-22-129,20 11 0,-9-18 129,19 2 258,-10-8 129,12-4 387,-11-12 645,-3-1 387,-4 2 516,-14-11 258,-2 12 129,-14-10 129,0 30 0,-16-30-258,16 30-258,-37 0-258,19 5-387,-3 11-129,3 9-129,4 3 0,3 3 129,6-3-129,5 4 0,0-5 0,5-2 129,6-7 129,6-2 0,-1-9 258,8-4-129,-8-5 129,5-12 0,-7-11 0,4-3-129,-9-10 0,0-1-387,-6 0-129,-3-2-258,4 15-387,-9-14-1935,1 19-2064,0 5 0,4 16-387,0 0-129</inkml:trace>
          <inkml:trace contextRef="#ctx0" brushRef="#br2" timeOffset="345106.739">7298 7668 14706,'18'0'4902,"-18"0"-258,0 0 129,-9 7-3354,9 9-774,0-16 0,-4 28-387,2-8-129,2 0 0,0 3-258,0-5-129,8 1 0,-8-19 0,12 27 0,-12-27 0,16 5 129,-16-5 0,21-12 258,-8-6 0,-3-5 129,5 1 0,-5-1 0,5 6-129,-15 17 129,24-24-129,-24 24 0,27 0-129,-11 15 0,0 4-129,2 6-258,-6-4-387,13 15-1161,-16-9-2709,7-8 0,0-6-387,0-8-129</inkml:trace>
          <inkml:trace contextRef="#ctx0" brushRef="#br2" timeOffset="345526.763">8107 7033 16125,'7'-52'4773,"-7"52"258,0 0-387,0 39-3741,0 1-129,0 20-257,0 11-517,0 18 0,0 7 0,0 7 0,0 4 0,4-4 0,1-5 0,-1-13 0,3-10 0,-5-20 0,1-10 0,-3-20-388,0-25-128,0 0 0,0 0 0,-21-31 0,5 1 129,-13-14-129,1 1 129,-9-7 0,-1 8 258,1 1 0,1 3 258,6 10 0,3 5 0,10 7 0,17 16 129,0 0 0,0 0-258,10-11-129,22 15-774,-3 1-3354,15-5 0,18 3-387,8-3-129</inkml:trace>
        </inkml:traceGroup>
        <inkml:traceGroup>
          <inkml:annotationXML>
            <emma:emma xmlns:emma="http://www.w3.org/2003/04/emma" version="1.0">
              <emma:interpretation id="{92236EBA-F872-4809-98F8-808A54F56367}" emma:medium="tactile" emma:mode="ink">
                <msink:context xmlns:msink="http://schemas.microsoft.com/ink/2010/main" type="inkWord" rotatedBoundingBox="13199,8448 16141,8397 16171,10103 13228,10154"/>
              </emma:interpretation>
              <emma:one-of disjunction-type="recognition" id="oneOf11">
                <emma:interpretation id="interp55" emma:lang="en-US" emma:confidence="0">
                  <emma:literal>memory</emma:literal>
                </emma:interpretation>
                <emma:interpretation id="interp56" emma:lang="en-US" emma:confidence="0">
                  <emma:literal>me many</emma:literal>
                </emma:interpretation>
                <emma:interpretation id="interp57" emma:lang="en-US" emma:confidence="0">
                  <emma:literal>memory _</emma:literal>
                </emma:interpretation>
                <emma:interpretation id="interp58" emma:lang="en-US" emma:confidence="0">
                  <emma:literal>me many.</emma:literal>
                </emma:interpretation>
                <emma:interpretation id="interp59" emma:lang="en-US" emma:confidence="0">
                  <emma:literal>memory -</emma:literal>
                </emma:interpretation>
              </emma:one-of>
            </emma:emma>
          </inkml:annotationXML>
          <inkml:trace contextRef="#ctx0" brushRef="#br2" timeOffset="347413.871">10879 7476 14835,'-11'41'5031,"11"-15"-129,0 3-258,19 10-2580,-19-16-1032,13 11-773,-4-4-259,0-1 0,0-3 0,-1-4 0,1-3 0,-9-19 0,18 14-130,-18-14 1,21-10 129,-8-12 0,-1-6 129,1-8 1,1-8-130,0 5 0,-1-2 0,1 5 0,-3 6 0,-1 9 0,-10 21 0,22-11 0,-22 11 0,19 23 0,-10 2 0,-2 2 0,0 1 0,-1 2 0,-1-3 0,-1-6 0,-3-3 0,-1-18 0,2 25 0,-2-25 0,0 0 0,0 0 0,0 0 0,0 0 0,0 0 0,9-27 0,-4 4 0,1-3 0,1-3 0,2 3 0,0 1 0,1 9 0,-10 16 0,23-9 0,-5 16 0,4 16 0,6 5 0,8 4 0,10 4 0,11-6 0,7 0 0,7-8 0,4-11 0,-1-10 0,-1-1 0,-7-17 0,-11-7 0,-14-6 0,-11-4 0,-12-7 0,-11 4 0,-7 2 0,-3 6 0,-13 8 0,-2 14 0,-3 7 0,1 8 0,-1 19 0,3 9 0,0 5 0,7 3 0,3 4 0,6-3 0,2-1 0,5-7 0,9-5 0,2-8 0,6-8 0,-3-13 0,4-3 0,-1-16 0,-3-12 0,-1-13 0,-2-11 0,0-10 0,-3-4 0,1 9 0,-11-9-1936,6 17-2708,-3 9-258,-3 16 0,-3 24-387</inkml:trace>
          <inkml:trace contextRef="#ctx0" brushRef="#br2" timeOffset="347929.9005">12236 7855 17415,'78'26'4902,"-41"-22"129,1 5-516,-15-13-3611,11-5-904,-9-12 0,-2-2 0,-7-9 0,-4-4 0,-5-3 0,-5-4 0,-2 1 0,-4-3 0,-6 8 0,-6 0 0,3 10 0,-4 2 0,4 7-130,-5 4-386,18 14 129,-17-11 0,17 11 129,0 0 0,0 0 0,0 0 258,-2 13 0,2-13 129,12 5 129,4-1 0,4-4 129,10-4 0,2-7 0,12 3 1,5-5-388,7 6 0,0-2 0,2 6 0,-8-3 0,-2 6 0,-11 9 0,-6 14 0,-12 2 0,-5 9 0,-3 3 0,-5 4 0,-1 7 0,-2-5 0,6 5 0,-9-18 0,22 16-2581,-12-19-2321,8 0-258,0-13 0,3-2-258</inkml:trace>
          <inkml:trace contextRef="#ctx0" brushRef="#br2" timeOffset="348338.9239">13271 7661 13545,'14'-68'4902,"-10"43"0,-1 8 0,-3 17-1548,0 0-2192,20 14-1162,-11 4 0,10 8 0,1 1 0,3 3 0,2 0 0,0-5 0,-2-2 0,2-7 0,0-8 0,0-7 0,1-1 0,3-9 0,-1-10 0,6-6 0,0-5 0,0 1 0,-8 3 0,-1 2 0,-9 3 0,-16 21 0,23-7 0,-17 23 0,-6 25 0,-4 12 0,-8 13 0,-6 18 0,-9 10 0,-8 11 0,-8 5 0,-7 8 0,-3-3 0,-4-1 0,2-2 0,-6-18 0,22 11-130,-11-21-5159,6-8-258,1-19-129,2-10-258</inkml:trace>
          <inkml:trace contextRef="#ctx0" brushRef="#br2" timeOffset="346557.822">9013 7433 13287,'10'-23'4644,"-10"23"0,16 5 0,-16-5-3096,16 52-645,-7-17-258,9 15 0,-6-2-387,4 7 0,0-3-258,-5-9 0,0-4-129,-2-9 0,0-7 129,-9-23-129,17 16 0,-17-16 129,22-12 0,-10-11 0,4-8 258,4-6-129,-1-6 0,6-1 129,-2-1-129,2 5 0,-2 4 0,2 11 0,-3 11 0,-1 14-129,0 7 0,-3 16 0,-2 4 0,-3 3 0,-1 6-129,-1-4 129,-2 0-129,-4-8 0,-2 1 0,1-7 129,-4-18-129,4 25 129,-4-25 129,0 0 0,0 0 129,0 0 0,10-27 1,-3 4-259,0-5 0,2-2 0,-2-1 0,4 5 0,-4 3 0,0 5 0,-7 18 0,20-13 0,-20 13 0,23 7 0,-5 9 0,1 2 0,8 4 0,2-1 0,8 4 0,2-7-517,11-1 1,-2-11 0,11-3 0,-3-5 129,3-6 0,-7-10 129,-8-2 258,-8-5 0,-15-1 258,-10 1 0,-11-2 129,0 27 0,-27-34 0,8 25-129,-8 8 129,6 1-258,-3 12 129,7 13-129,1 5-129,5 4 129,4 7-129,5 5 0,2-5 0,5 2 130,10-6-260,8-3 130,5-7 0,6-11-258,10-4-258,-4-12-1032,22-7-2967,-5-9-258,3-7 129,1-9-516</inkml:trace>
          <inkml:trace contextRef="#ctx0" brushRef="#br2" timeOffset="350966.0741">14669 7428 4257,'0'0'3612,"-16"0"129,16 0-516,0 0-387,-16 0-516,16 0-387,-16 0-129,16 0-258,0 0-387,0 0-258,-19 0 0,19 0-258,0 0-129,0 0 0,0 0-129,0 0 0,0 0 129,8 12-129,-8-12 129,41 11 0,-10-11-386,15 5-130,7-5 0,17 0 0,1-7 0,5 0 0,-1 0 0,-4 3 0,-9-3 0,-10 5 0,-11 1 0,-13-1 0,-10 2 0,-18 0 0,16 0 0,-16 0 0,0 0 0,0 0 0,4 12-130,-4-12-4901,0 18-258,0-18 258,0 0-516</inkml:trace>
        </inkml:traceGroup>
      </inkml:traceGroup>
    </inkml:traceGroup>
    <inkml:traceGroup>
      <inkml:annotationXML>
        <emma:emma xmlns:emma="http://www.w3.org/2003/04/emma" version="1.0">
          <emma:interpretation id="{5BB2EB16-2188-427B-836F-172483FA300B}" emma:medium="tactile" emma:mode="ink">
            <msink:context xmlns:msink="http://schemas.microsoft.com/ink/2010/main" type="paragraph" rotatedBoundingBox="902,10396 13875,9975 13938,11917 965,12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397CD0-B613-48AB-B3FD-B7D9D8F0ACB9}" emma:medium="tactile" emma:mode="ink">
              <msink:context xmlns:msink="http://schemas.microsoft.com/ink/2010/main" type="inkBullet" rotatedBoundingBox="917,10846 1571,10825 1573,10870 918,10892"/>
            </emma:interpretation>
            <emma:one-of disjunction-type="recognition" id="oneOf12">
              <emma:interpretation id="interp60" emma:lang="en-US" emma:confidence="0">
                <emma:literal>-</emma:literal>
              </emma:interpretation>
            </emma:one-of>
          </emma:emma>
        </inkml:annotationXML>
        <inkml:trace contextRef="#ctx0" brushRef="#br2" timeOffset="374233.405">-1411 9847 13803,'0'0'4902,"-5"-20"-387,5 20-129,0 0-2967,0 0-516,0 0-129,0 0-258,0 0-258,0 0 0,0 0 0,14-7-129,5 6 129,6-1-258,14-4 129,8 1 0,13 1-258,13 4-258,0-12-1806,9 10-2322,0 0-387,-8 1-258,-8 1-387</inkml:trace>
      </inkml:traceGroup>
      <inkml:traceGroup>
        <inkml:annotationXML>
          <emma:emma xmlns:emma="http://www.w3.org/2003/04/emma" version="1.0">
            <emma:interpretation id="{B5D796FF-2E98-498C-BF5C-086DB0BF8961}" emma:medium="tactile" emma:mode="ink">
              <msink:context xmlns:msink="http://schemas.microsoft.com/ink/2010/main" type="line" rotatedBoundingBox="2371,10348 13875,9975 13938,11917 2434,12290"/>
            </emma:interpretation>
          </emma:emma>
        </inkml:annotationXML>
        <inkml:traceGroup>
          <inkml:annotationXML>
            <emma:emma xmlns:emma="http://www.w3.org/2003/04/emma" version="1.0">
              <emma:interpretation id="{0605F252-F655-4263-8D17-1787FAD05E95}" emma:medium="tactile" emma:mode="ink">
                <msink:context xmlns:msink="http://schemas.microsoft.com/ink/2010/main" type="inkWord" rotatedBoundingBox="2371,10348 5294,10253 5357,12195 2434,12290"/>
              </emma:interpretation>
              <emma:one-of disjunction-type="recognition" id="oneOf13">
                <emma:interpretation id="interp61" emma:lang="en-US" emma:confidence="0">
                  <emma:literal>Logic</emma:literal>
                </emma:interpretation>
                <emma:interpretation id="interp62" emma:lang="en-US" emma:confidence="0">
                  <emma:literal>logic</emma:literal>
                </emma:interpretation>
                <emma:interpretation id="interp63" emma:lang="en-US" emma:confidence="0">
                  <emma:literal>Loge</emma:literal>
                </emma:interpretation>
                <emma:interpretation id="interp64" emma:lang="en-US" emma:confidence="0">
                  <emma:literal>Logia</emma:literal>
                </emma:interpretation>
                <emma:interpretation id="interp65" emma:lang="en-US" emma:confidence="0">
                  <emma:literal>Login</emma:literal>
                </emma:interpretation>
              </emma:one-of>
            </emma:emma>
          </inkml:annotationXML>
          <inkml:trace contextRef="#ctx0" brushRef="#br2" timeOffset="353358.211">39 9345 8901,'7'-21'4773,"-7"21"0,9-21-129,-9 21-903,0 0-1677,0 0-774,0 0-258,0 0-516,0 0-129,7 14 0,0 11-128,-2 3-259,4 11 0,-2 8 0,4 8 0,-2 3 0,0 7 0,-2 2 0,0-3 0,0-2 0,-2-6 0,1-7 0,-5-10 0,1-6 0,0-12 0,-2-21 0,4 23 0,-4-23 0,0 0 0,0 0 0,26 14 0,-10-12 0,6-2 0,3 0 0,7 0 0,7 0 0,2 0 0,7 0 0,-6 0 0,15 0-1291,-16-4-1934,13 4-1677,-3-1-129,-1-3 129,1 1-387</inkml:trace>
          <inkml:trace contextRef="#ctx0" brushRef="#br2" timeOffset="353762.2341">1133 9701 13674,'-38'-51'4644,"12"29"129,-1 8-258,6 14-2838,-15-2-774,13 11-258,-6 11-258,8 10-129,1 9-258,4 7 129,6 4-129,3 0 0,5 0 0,2-1 0,3-6 0,10-4 129,3-7-129,3-5 129,5-9 0,2-6 129,1-10 129,1-2-257,-3-12-130,4-6 0,-10-14 0,3-7 0,-10-11 0,-5-5 0,-7-4 0,0 2 0,-10 2 0,-8 2 0,0 12 0,-7 5 0,6 22 0,-13-2-2065,7 16-2837,3 9-258,4 14 129,4 7-387</inkml:trace>
          <inkml:trace contextRef="#ctx0" brushRef="#br2" timeOffset="354657.2853">1602 9817 12513,'38'-70'4644,"-38"40"-258,-2 9 129,2 21-2838,-34-16-774,16 18-258,-7 10-258,4 15-129,3 5-258,2 5 129,4 4-258,8 0 129,2 0 0,2-6-129,6-3 0,4-8 129,5-7-129,2-10 0,3-3 0,1-4 129,1-12 0,1-8 129,-5-7 0,3 1 129,-7-6 0,0 5 0,-5 0 0,0 6-129,-9 21 0,7-18 0,-7 18-129,9 23-129,-4 11 129,3 12 0,0 8 0,5 15-129,-1 6 387,4 10-258,-1 2 129,1 6 0,-2 3 129,0 2-129,-5 1 0,0-3 129,-2-5-258,-3-6 129,-3-13 0,1-10 0,-2-14 0,0-14 0,-7-15 1,7-19-130,-27 0 0,8-12 0,-6-18 0,-5-13 0,-8-12 0,-1-6 0,-4-6 0,-1-1 0,-4 0 0,2 4 0,1 6 0,1 6 0,6 9 0,3 8 0,8 6 0,4 6 0,12 4 0,4-3 0,7 22 0,11-32 0,14 18 0,7-2 0,14 0-517,0-4 388,15 4-516,-3-8 258,14 6-387,-10-9 129,5 9 0,-8-8-129,3 8 258,-12-4 129,-3 6 129,-14 4 258,-8 0 129,-3 8 258,-22 4 0,21-7 129,-21 7 0,0 0-129,0 0 0,18 14-129,-18-14-129,17 20-387,-1-1-774,-3-1-3225,-13-18-258,28 18 0,-28-18-258</inkml:trace>
          <inkml:trace contextRef="#ctx0" brushRef="#br2" timeOffset="354848.2962">2262 9593 15738,'-23'-105'4644,"14"73"0,0 12-387,9 20-3612,0 0-645,-10 14-774,8 6-1419,2 17-2451,16 8 258,-2 6-516,11 6 129</inkml:trace>
          <inkml:trace contextRef="#ctx0" brushRef="#br2" timeOffset="355110.3112">2755 9881 11223,'0'-27'4773,"0"27"-258,-34-23 0,4 11-2193,10 20-903,-15-2-516,10 20-258,-5-1-258,8 13-129,4 1-129,8 9-129,10-4 0,3-1 0,20-4-258,9-5 129,15-2-387,-1-14-645,16 5-903,2-11-2580,-3-10 258,4 0-258,-4-2-129</inkml:trace>
        </inkml:traceGroup>
        <inkml:traceGroup>
          <inkml:annotationXML>
            <emma:emma xmlns:emma="http://www.w3.org/2003/04/emma" version="1.0">
              <emma:interpretation id="{12B48B67-F26F-4338-9C48-E6AC9149FC9C}" emma:medium="tactile" emma:mode="ink">
                <msink:context xmlns:msink="http://schemas.microsoft.com/ink/2010/main" type="inkWord" rotatedBoundingBox="6591,10250 8916,10175 8945,11063 6620,11138"/>
              </emma:interpretation>
              <emma:one-of disjunction-type="recognition" id="oneOf14">
                <emma:interpretation id="interp66" emma:lang="en-US" emma:confidence="1">
                  <emma:literal>with</emma:literal>
                </emma:interpretation>
                <emma:interpretation id="interp67" emma:lang="en-US" emma:confidence="0">
                  <emma:literal>withe</emma:literal>
                </emma:interpretation>
                <emma:interpretation id="interp68" emma:lang="en-US" emma:confidence="0">
                  <emma:literal>witch</emma:literal>
                </emma:interpretation>
                <emma:interpretation id="interp69" emma:lang="en-US" emma:confidence="0">
                  <emma:literal>withy</emma:literal>
                </emma:interpretation>
                <emma:interpretation id="interp70" emma:lang="en-US" emma:confidence="0">
                  <emma:literal>width</emma:literal>
                </emma:interpretation>
              </emma:one-of>
            </emma:emma>
          </inkml:annotationXML>
          <inkml:trace contextRef="#ctx0" brushRef="#br2" timeOffset="355978.3606">4406 9696 10320,'-16'-27'4515,"-6"-5"-129,22 32-129,-25-2-1677,6 2-1161,13 13-774,-6 8-258,5 6-258,-2 7 0,4 3 0,1 2-129,4 2 0,0-5 0,0-1 129,5-5-258,2-3 129,2-7-129,0-4 258,-9-16-129,23 12 129,-23-12 0,27-2 129,-27 2 0,32-32 0,-18 7 129,6 0 0,-4-8 0,2 2-129,-6 5-129,2 6 0,-1 4 0,-13 16 0,23 0-129,-9 13 129,-1 10-129,4 9 0,3 0 129,5 2 0,0-4 0,9-3 129,-1-6-128,8-3-130,-3-13 0,3-3 0,-9-6 0,3-10 0,-8-14 0,-4-3 0,-11-17 0,-6-2 0,-6-6 0,0-5 0,-13-1 0,-3 5 0,-2 7 0,-1 4 0,3 17 0,-4 1 0,20 28 0,-28-16 0,28 30-2581,-9 2-2321,0 5-258,-3 6-129,5 2-129</inkml:trace>
          <inkml:trace contextRef="#ctx0" brushRef="#br2" timeOffset="356190.373">5130 9635 14448,'17'0'4773,"-17"0"-387,18 20 129,0 5-3483,-11 0-387,7 3-516,0 13-1290,-8-4-2967,-1-5-387,0 2 0,-5-9-387</inkml:trace>
          <inkml:trace contextRef="#ctx0" brushRef="#br2" timeOffset="356387.3842">5234 9303 15093,'13'-79'4386,"-13"49"-516,0 30-387,11-21-4644,-11 21-2322,19 7-516,-19-7-387,21 30-129,-21-30-129</inkml:trace>
          <inkml:trace contextRef="#ctx0" brushRef="#br2" timeOffset="356822.4091">5423 9315 10191,'0'0'4515,"0"0"-129,0 0 0,20 5-1548,-20-5-1161,0 0-258,8 24-387,5 4-258,-8-1-129,8 14 0,-6 3-386,5 9-259,-5 3 0,4 2 0,-4 1 0,2-4 0,-2-3 0,0-6 0,0-7 0,-1-5 0,1-6 0,-5-8 0,3-2 0,-5-18-130,2 23-515,-2-23-129,0 0-129,-16 0-129,16 0 129,-22-18 129,22 18 0,-24-32 258,15 16 258,-2-4 129,2 1 387,7 3 129,-1-2 0,3 18 258,9-27 0,14 22-129,5-9 0,18 5-129,11-3-258,6-5-516,11 10-1032,-6-9-2838,-2-10-129,-4 1-129,-16-9-516</inkml:trace>
          <inkml:trace contextRef="#ctx0" brushRef="#br2" timeOffset="357233.4326">6001 9260 17415,'-37'-43'4773,"37"43"129,-25-12-387,25 21-3353,-7 8-1162,7 16 0,0 0 0,2 15 0,1 4 0,6 8 0,0 6 0,0 4 0,3 3 0,-1-6 0,1-1 0,-6-11 0,4-7 0,-3-11 0,2-10 0,-9-27 0,18 11 0,-18-11 0,23-27 0,-9-1 0,1-10 0,4-3 0,1-1 0,-1 3 0,-1 3 0,4 8 0,1 6 0,2 12 0,3 8 0,4 9 0,4 16 0,1 7 0,2 8 0,-2 2 0,3 10 0,-15-12-388,14 4-4256,-20-6-387,-1-6 129,-4-10-387</inkml:trace>
        </inkml:traceGroup>
        <inkml:traceGroup>
          <inkml:annotationXML>
            <emma:emma xmlns:emma="http://www.w3.org/2003/04/emma" version="1.0">
              <emma:interpretation id="{0BF7478C-93F4-4FCA-B8D1-51E0B2523B2C}" emma:medium="tactile" emma:mode="ink">
                <msink:context xmlns:msink="http://schemas.microsoft.com/ink/2010/main" type="inkWord" rotatedBoundingBox="9424,10588 13890,10443 13929,11635 9463,11780"/>
              </emma:interpretation>
              <emma:one-of disjunction-type="recognition" id="oneOf15">
                <emma:interpretation id="interp71" emma:lang="en-US" emma:confidence="1">
                  <emma:literal>memory</emma:literal>
                </emma:interpretation>
                <emma:interpretation id="interp72" emma:lang="en-US" emma:confidence="0">
                  <emma:literal>me many</emma:literal>
                </emma:interpretation>
                <emma:interpretation id="interp73" emma:lang="en-US" emma:confidence="0">
                  <emma:literal>me merry</emma:literal>
                </emma:interpretation>
                <emma:interpretation id="interp74" emma:lang="en-US" emma:confidence="0">
                  <emma:literal>me very</emma:literal>
                </emma:interpretation>
                <emma:interpretation id="interp75" emma:lang="en-US" emma:confidence="0">
                  <emma:literal>me marry</emma:literal>
                </emma:interpretation>
              </emma:one-of>
            </emma:emma>
          </inkml:annotationXML>
          <inkml:trace contextRef="#ctx0" brushRef="#br2" timeOffset="358201.488">7093 9610 14835,'38'9'4902,"-21"9"-258,3 5-129,10 11-2967,-16-7-516,15 8-387,-8-1-516,1-2 0,-5 0-258,-2-7 0,-5-5-129,-10-20 129,13 19 0,-13-19 0,5-11 0,-1-13 258,1-10 0,4-2 0,0-10 0,3 3 0,1 1 129,1 6-129,-2 9 0,4 11-129,-16 16 129,29 0-129,-29 0 0,25 29 0,-15-8 0,-1 6-129,0-1 129,-3 1-129,-1-2 0,-3-2 0,1 2-129,-3-7 129,2 1-129,-2-19 129,2 25 129,-2-25 0,0 0 258,0 0 0,18-32 0,-4 4 129,2-10-128,7 1-259,2-6 0,5 6 0,0 5 0,4 9 0,-4 7 0,1 11 0,-3 5 0,-1 10 0,-4 15 0,-4 5 0,5 10 0,-12-5-259,13 15-1031,-16-20-774,23 11-1548,-7-12-1161,3-10 0,2-10-129,2-9-129,8 0 903,-1-9 2451,-7-9 2193,-6-5 2322,-8-5 1935,2 5-129,-8-6 129,-5 2-129,0 8-516,-7-13-1419,15 19-1161,-8-13-516,16 10-387,0-6-386,11 5-259,-2-1 0,2 2 0,-6 0 0,-1 2 0,-9-1 0,-18 15 0,3-16 0,-3 16 0,-28 0 0,-3 0 0,1 15 0,-5 6 0,1 7 0,4 8 0,3 5 0,9 5 0,11 4 0,7-2 0,7-2-130,14-3 260,11-8-260,6-6 130,6-4-258,3-16-387,8 8-1032,-6-17-2709,-1 0-258,-3-10 0,-6-6-387</inkml:trace>
          <inkml:trace contextRef="#ctx0" brushRef="#br2" timeOffset="359045.5363">8931 9577 14319,'0'0'4902,"-14"21"-387,14 2 129,3 9-2709,-3-11-645,5 13-645,-3-5-258,4-1-257,-1-3-130,-3-4-130,1-3-128,-3-18 0,6 16 0,-6-16 0,0 0 0,3-23 0,1-2 258,3-7 129,0-3 129,4 1-129,-3-4 129,7 10 0,-3 1-129,4 13 0,0 7 129,4 7-258,-2 12 130,1 8-130,-3 5 0,0 3 0,-2 6 0,-1-2 0,-4 0-259,-6-3 1,1-1 0,-4-8-129,2 1 0,-2-21 129,1 23 0,-1-23 129,0 0 129,0 0 0,6-23 258,1 2 129,-2-8 0,8-1-129,-3-6 0,6 6-129,0 2 129,4 3-129,-1 7-129,5 6 0,0 4 0,3 8 130,3 2-260,4 9 260,4 0-260,4-1 130,4-1 0,6-4 0,0-3 0,-3-2 0,-1-9 0,-7-5 0,-3-4 0,-12-3 130,-6 1-130,-13 1 0,-7 1 0,0 18 0,-14-16 0,-4 16 0,-3 0 0,-1 14 0,3 8 0,1 2 0,6 7 0,4 4 0,5 3 0,3 3 0,3-4 0,8 4 0,0-6 0,3-3 0,-3-7 0,-1-5 0,-10-20 0,20 12 0,-20-12 0,18-19 0,-6-1 0,-5-19-775,18 14-1934,-7-16-1806,3 2-258,-3 2-129,0 3-258</inkml:trace>
          <inkml:trace contextRef="#ctx0" brushRef="#br2" timeOffset="359518.5633">10016 9762 14448,'21'37'5031,"2"-19"-258,4-9 0,7 14-1806,-8-23-2192,21 5-775,-6-5 0,7-7 0,-7-11 0,-1-5 0,-6-5 0,-5-10 0,-8 1 0,-10-6 0,-8 4 0,-3-2 0,-9 7 0,-8 2 0,-1 9 0,-5 2 0,5 7 0,-2 5 0,20 9-388,-28-7 130,28 7 0,0 0 0,-16 0 129,16 0 0,0 0 129,0 0 0,0 0 258,18 9 0,-18-9 129,32 0 0,-11 0-257,7 0-130,1 0 0,7 0 0,-3 0 0,3 3 0,1 6 0,-3 5 0,-2 4 0,-5 5 0,-4 6 0,-7 1 0,-2 11 0,-14-11 0,9 9-4774,-9 0 1,0-1-258,0-8-129</inkml:trace>
          <inkml:trace contextRef="#ctx0" brushRef="#br2" timeOffset="359917.5861">10925 9671 17802,'16'-45'4773,"-16"45"258,21-19-387,9 21-4127,-14 3-517,11 9 0,2 0 0,3 2 0,1 0 0,5-1 0,1-5 0,2-8 0,0-2 0,0-9 0,-1-10 0,-2-10 0,-1-5 0,-3 1 0,-7-3 0,-4 9 0,-9 1 0,-2 10 0,-12 16 0,0 0 0,6 32 0,-6 19 0,-4 10 0,-3 17 0,-5 11 0,-3 9 0,-2 3 0,-6-1 0,-4-2 0,-7-13 0,4 7 0,-13-22-2710,4-3-2450,-9-10-516,3-5-258</inkml:trace>
        </inkml:traceGroup>
      </inkml:traceGroup>
    </inkml:traceGroup>
    <inkml:traceGroup>
      <inkml:annotationXML>
        <emma:emma xmlns:emma="http://www.w3.org/2003/04/emma" version="1.0">
          <emma:interpretation id="{46540033-798E-4887-B7B8-635023114830}" emma:medium="tactile" emma:mode="ink">
            <msink:context xmlns:msink="http://schemas.microsoft.com/ink/2010/main" type="paragraph" rotatedBoundingBox="1103,12634 23286,11580 23440,14814 1257,15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6B1900-4760-4B4A-B03C-306F16FCF849}" emma:medium="tactile" emma:mode="ink">
              <msink:context xmlns:msink="http://schemas.microsoft.com/ink/2010/main" type="inkBullet" rotatedBoundingBox="1130,13187 2155,13138 2159,13222 1134,13271"/>
            </emma:interpretation>
            <emma:one-of disjunction-type="recognition" id="oneOf16">
              <emma:interpretation id="interp76" emma:lang="en-US" emma:confidence="0">
                <emma:literal>_</emma:literal>
              </emma:interpretation>
              <emma:interpretation id="interp77" emma:lang="en-US" emma:confidence="0">
                <emma:literal>~</emma:literal>
              </emma:interpretation>
              <emma:interpretation id="interp78" emma:lang="en-US" emma:confidence="0">
                <emma:literal>-</emma:literal>
              </emma:interpretation>
              <emma:interpretation id="interp79" emma:lang="en-US" emma:confidence="0">
                <emma:literal>=</emma:literal>
              </emma:interpretation>
              <emma:interpretation id="interp80" emma:lang="en-US" emma:confidence="0">
                <emma:literal>•</emma:literal>
              </emma:interpretation>
            </emma:one-of>
          </emma:emma>
        </inkml:annotationXML>
        <inkml:trace contextRef="#ctx0" brushRef="#br3" timeOffset="380837.7827">-1134 12223 9030,'-26'-12'4644,"26"12"-129,-22-16 0,6 0-1677,16 16-1161,0 0-387,0 0-516,-5-16-129,5 16-387,0 0 129,16 0-258,2 0 0,10 0 129,10 0-129,13 4 0,12-4 129,11 0-129,8 0 129,7-4-129,0-3 129,2-2-129,-8-2 0,-8 1 1,-11 1-130,-11 0 0,-14 2 0,-8 5 0,-12-2 0,-19 4 0,22-1-130,-22 1-257,0 0-516,0 0-2064,0 0-1935,-9 10-129,9-10-129,0 0-258</inkml:trace>
      </inkml:traceGroup>
      <inkml:traceGroup>
        <inkml:annotationXML>
          <emma:emma xmlns:emma="http://www.w3.org/2003/04/emma" version="1.0">
            <emma:interpretation id="{AC79D329-8A73-440E-B624-2B8F25DC29A8}" emma:medium="tactile" emma:mode="ink">
              <msink:context xmlns:msink="http://schemas.microsoft.com/ink/2010/main" type="line" rotatedBoundingBox="2774,12555 23286,11580 23363,13200 2851,14175"/>
            </emma:interpretation>
          </emma:emma>
        </inkml:annotationXML>
        <inkml:traceGroup>
          <inkml:annotationXML>
            <emma:emma xmlns:emma="http://www.w3.org/2003/04/emma" version="1.0">
              <emma:interpretation id="{606B213D-D937-46BF-B1CA-BB3232122EC5}" emma:medium="tactile" emma:mode="ink">
                <msink:context xmlns:msink="http://schemas.microsoft.com/ink/2010/main" type="inkWord" rotatedBoundingBox="2779,12674 7730,12439 7781,13515 2830,13750"/>
              </emma:interpretation>
              <emma:one-of disjunction-type="recognition" id="oneOf17">
                <emma:interpretation id="interp81" emma:lang="en-US" emma:confidence="1">
                  <emma:literal>Present</emma:literal>
                </emma:interpretation>
                <emma:interpretation id="interp82" emma:lang="en-US" emma:confidence="0">
                  <emma:literal>present</emma:literal>
                </emma:interpretation>
                <emma:interpretation id="interp83" emma:lang="en-US" emma:confidence="0">
                  <emma:literal>Prevent</emma:literal>
                </emma:interpretation>
                <emma:interpretation id="interp84" emma:lang="en-US" emma:confidence="0">
                  <emma:literal>Preset</emma:literal>
                </emma:interpretation>
                <emma:interpretation id="interp85" emma:lang="en-US" emma:confidence="0">
                  <emma:literal>Presents</emma:literal>
                </emma:interpretation>
              </emma:one-of>
            </emma:emma>
          </inkml:annotationXML>
          <inkml:trace contextRef="#ctx0" brushRef="#br3" timeOffset="382073.8534">458 11759 11997,'-8'-41'4902,"8"23"-387,12 1 258,-5-8-2709,30 18-1032,-3-9-129,18 10-258,1-3-258,11 9 0,-2 0-129,4 4 0,2 8-129,-6 6 0,-5 4 0,-5 2 0,-11 5-129,-8 5 0,-11-2 130,-8 0-130,-9-2 0,-5 0 0,-12-1 0,-11-4 0,-8-6 0,-6-3 0,-4-3 0,-7-4 0,-7-4 0,0-5 0,-2 0 0,2-4 0,3 1-259,2-6-257,15 9-645,-6-4-3354,18 1-516,23 3 258,-16 0-645</inkml:trace>
          <inkml:trace contextRef="#ctx0" brushRef="#br3" timeOffset="381626.8276">544 11782 12384,'7'-21'5031,"-7"21"-387,0 0 129,0-27-2709,0 27-903,0 0-387,11 27-129,-11-6-258,3 15 0,-3 3-129,5 18 1,-5 3-259,2 10 0,-2-4 0,0 3 0,0-1 0,0-6 0,0-7 0,2-9 0,2-3 0,1-9 0,-1-4 0,-1-7 0,1-5 0,-4-18 0,3 27 0,-3-27 0,0 0 0,0 0 0,0 0 0,0 0 0,0 0 0,0 0-904,0 0-2063,7-20-2064,-7 2 258,0-3-645,0-4 129</inkml:trace>
          <inkml:trace contextRef="#ctx0" brushRef="#br3" timeOffset="383065.9101">1472 12442 4515,'0'0'3741,"0"0"-129,0 0-258,0 0-1290,0 0-516,0 0-645,0 0-258,0 0-387,-10 0 129,10 0-129,0 0 258,0 0 0,0 0 258,0 0 0,-18-3 129,18 3-129,0 0 129,0 0 0,0 0-129,0 0-129,0 0-129,0 0 0,0 0 0,0 0-129,12-9 0,-12 9 0,22-11 0,-5 6 0,-17 5 0,36-25-257,-18 7-130,1-1 0,-3-5 0,0-6 0,-5-2 0,-4-3 0,-7 1 0,0-2 0,-10 4 0,-10 2 0,-1 12-130,-8-1-257,2 13 0,-3-3 0,7 9 129,-5 0-129,10 7 129,0 1-129,18-8 129,-16 17-129,16-17 258,0 18-129,0-18 258,16 14 0,2-10 129,7 0 129,-2-4 0,9 0 258,-2-2-129,6 0 129,-6-7 0,6 2-129,-8 0 0,0 3-128,-1-3-259,-2 7 0,-4-3 0,1 3 0,-3 0 0,1 12 0,-2 1 0,-2 6 0,0 2 0,-2 4 0,-2 4 0,-3-4 0,-2 10 0,-5-8-388,5 12-1160,-9-12-3225,2-1-258,0-6 0,0-2-258</inkml:trace>
          <inkml:trace contextRef="#ctx0" brushRef="#br3" timeOffset="383500.935">2186 12286 10449,'46'-31'4902,"-21"15"-129,5 0-129,-2 13-1935,-8-17-1290,14 13-516,-15-11-387,6 6-129,-25 12-129,22-28-129,-22 12 0,0-2-129,-15-2 129,-6 2-258,-4 6 129,-3 1-129,-3 8 129,1 3-129,0 9 129,5 10 0,4 6 0,5 7 0,3 4 0,6 5 129,4-2 0,3 2 129,5-2-129,13 0 129,1-4 0,10-1-129,-1-9 129,4 0-129,4-7-129,-2-7-129,3-4-129,-5-7-387,12 0-1419,-3-9-2709,-3-5-129,-1-8-258,2-1-129</inkml:trace>
          <inkml:trace contextRef="#ctx0" brushRef="#br3" timeOffset="384718.0046">2645 12490 8901,'23'6'4644,"-23"-6"0,0 0-129,19 9-1548,-19-9-1032,0 0-516,13-9-258,-13 9-387,17-15-129,-17 15-129,24-33 0,-10 11-386,-2-8-130,6-4 0,-2-8 0,5-3 0,-1-5 0,3 0 0,-2 4 0,3 4 0,-3 6 0,0 7 0,1 10 0,-5 10 0,3 9 0,0 2 0,-1 14 0,-1 7 0,1 4 0,1 6 0,-2-1 0,-4 4 0,0-2 0,-5-4 0,-5 0 0,-4-1 0,-2-1 0,-16-8 0,6 14-1420,-13-15-3611,-2 2 0,-1-5-129,3-1-129</inkml:trace>
          <inkml:trace contextRef="#ctx0" brushRef="#br3" timeOffset="385170.0305">3281 12355 13416,'86'-16'4773,"-42"7"-129,1 2 129,3 5-3096,-16-12-645,5 9-387,-10-8-258,-6 4-129,-10-7 0,-11 16-129,0-28 0,-6 12-129,-10-2 0,-7 0 0,-3 2 0,-1 2-129,0 7 129,1 2-129,2 5 129,3 5 0,3 7 0,8 10 0,-1 1 0,7 4 129,4 1-129,2 4 129,11-3 0,8 1 129,6 0-129,3-2 1,4-3-130,1 0 0,-1-2 0,-2-8 0,0 2-517,-12-11-515,12 8-2064,-13-14-1806,-1 0 0,-2-5-387,0-11 258</inkml:trace>
          <inkml:trace contextRef="#ctx0" brushRef="#br3" timeOffset="385570.0534">3861 12229 12900,'2'-22'5160,"5"3"-387,-7 19 258,25 0-2451,-2 21-1548,-9-3-258,11 14-257,-3-3-517,-1 3 0,-3 0 0,-2-2 0,-4 0 0,-5-7 0,4 0 0,-11-23-130,7 27-257,-7-27 129,0 0 0,0 0 129,18-27 129,-9 2 258,-2-8 0,4-5 0,-3-4 0,5 6-128,-2 0-130,3 11 0,-2 2 0,-12 23 0,29-10 0,-13 17 0,0 18 0,-2 7 0,4 7 0,-2 0 0,2 11-130,-6-13-644,9 9-516,-17-24-1935,10-1-1677,-14-21 0,29 13-129,-13-15-258</inkml:trace>
          <inkml:trace contextRef="#ctx0" brushRef="#br3" timeOffset="386009.0785">4631 11709 16383,'20'-144'5031,"-8"96"387,-3 9-387,23 23-4127,-16 7-904,6 15 0,-6 11 0,7 19 0,0 8 0,4 15 0,-6 9 0,-1 15 0,-4 10 0,-8 1 0,3 4 0,-7-13 0,3-5 0,-7-16 0,3-7 0,-3-23 0,0-9-646,0-25-515,0 0 0,-25-18-129,17 2 258,-21-23-129,10 9 258,-15-13 387,5 6 516,3 1 387,-3 1 258,13 12 258,-5-6 129,21 29 129,3-30 0,33 28-129,0-9-258,22 11-258,8-9-257,11 8-259,3-5 0,3-3 0,1 9-775,-22-7-3998,2 0-258,-12-2 0,-13 2-258</inkml:trace>
        </inkml:traceGroup>
        <inkml:traceGroup>
          <inkml:annotationXML>
            <emma:emma xmlns:emma="http://www.w3.org/2003/04/emma" version="1.0">
              <emma:interpretation id="{F1230B05-7E17-42E3-A2EB-C20E7D2FAB0B}" emma:medium="tactile" emma:mode="ink">
                <msink:context xmlns:msink="http://schemas.microsoft.com/ink/2010/main" type="inkWord" rotatedBoundingBox="8211,12353 11352,12203 11408,13383 8267,13532"/>
              </emma:interpretation>
              <emma:one-of disjunction-type="recognition" id="oneOf18">
                <emma:interpretation id="interp86" emma:lang="en-US" emma:confidence="1">
                  <emma:literal>value</emma:literal>
                </emma:interpretation>
                <emma:interpretation id="interp87" emma:lang="en-US" emma:confidence="0">
                  <emma:literal>vale</emma:literal>
                </emma:interpretation>
                <emma:interpretation id="interp88" emma:lang="en-US" emma:confidence="0">
                  <emma:literal>valve</emma:literal>
                </emma:interpretation>
                <emma:interpretation id="interp89" emma:lang="en-US" emma:confidence="0">
                  <emma:literal>Value</emma:literal>
                </emma:interpretation>
                <emma:interpretation id="interp90" emma:lang="en-US" emma:confidence="0">
                  <emma:literal>Vale</emma:literal>
                </emma:interpretation>
              </emma:one-of>
            </emma:emma>
          </inkml:annotationXML>
          <inkml:trace contextRef="#ctx0" brushRef="#br3" timeOffset="386642.1147">5925 11985 14835,'-7'-51'5031,"5"33"-129,2 18-387,-11-23-2967,11 23-645,16 26-258,4 13-257,1 4-388,6 12 0,3 6 0,5 6 0,1-1 0,-4-4 0,-3-8 0,-3-12 0,-6-8 0,-2-11 0,-18-23 0,23 8 0,-23-8 0,12-34 0,-8-5 0,-1-9 0,3-16 0,-1-8 0,0-4 0,2-1 0,6 4 0,-2 9 0,-1 13 0,-1 6 0,5 24 0,-8 5 0,17 21-4129,-14 13-902,0 12-258,1 4-129,6 11-129</inkml:trace>
          <inkml:trace contextRef="#ctx0" brushRef="#br3" timeOffset="387102.1406">6874 12047 14835,'-3'-78'4902,"-17"44"-258,-6 6-129,6 15-3225,-15-1-516,8 14-258,-5 2-129,5 19-129,2 4 0,7 11-129,4 3 0,5 5-129,2 3 130,5-3-130,2 1 0,2-5 0,7-4 0,2-6 0,3-5 0,2-11 0,2-8 0,0-6 0,-1-7 0,5-15 0,-3-15 0,3 0 0,-3-11 0,1 5 0,-2-2 0,-1 8 0,1 5 0,0 12 0,2 13 0,-3 7 0,3 16 0,-1 13 0,5 8 0,-5 4 0,4 7 0,-9-5 0,11 10-1033,-25-21-3224,18-2-903,-5-14 258,4-8-129,-1-8-387</inkml:trace>
          <inkml:trace contextRef="#ctx0" brushRef="#br3" timeOffset="387410.1582">7447 11387 14964,'-7'-99'5160,"4"65"-258,3 14 0,0 20-2063,0 0-2839,0 0 0,19 43 0,-12 0 0,7 14 0,-5 9 0,4 7 0,-4 7 0,0 3 0,0 6 0,-2 0 0,2 0 0,-2-7 0,3-4 0,-4-14 0,4-2 0,-6-23 0,14 1-3484,-18-40-1676,17 21 129,-17-21-387,22-7 129</inkml:trace>
          <inkml:trace contextRef="#ctx0" brushRef="#br3" timeOffset="387806.1813">7776 11903 16383,'6'-44'4644,"-6"44"387,0 0-258,0 0-3483,0 0-644,12 32-646,-12-5 0,4 8 0,-4 2 0,3 6 0,1-2 0,1-2 0,0-5 0,4-6 0,2-6 0,-11-22 0,34 12 0,-13-15 0,2-20 0,6-11 0,-3-7 0,3-5 0,-4-2 0,0 1 0,-6 6 0,4 8 0,-3 8 0,-2 12 0,3 13 0,0 6 0,3 15 0,-3 9 0,2 8 0,-7 2 0,0 7 0,-5-8 0,3 2 0,-14-18-775,20 4-3998,-20-27-387,12 23 258,-12-23-387</inkml:trace>
          <inkml:trace contextRef="#ctx0" brushRef="#br3" timeOffset="388174.2023">8506 12031 13803,'25'-14'4902,"7"14"-258,-9 0 0,12 9-2709,-12-9-645,17 2-516,-7-2-258,6-7-257,-5-8-259,0-2 0,-6-6 0,-4-6 0,-10 1 0,-5-4 0,-9 5 0,0 2 0,-13 5 0,-3 4 0,-5 6 0,-2 8 0,-2 2 0,-2 11 0,4 6 0,0 8 0,3 7 0,6 9 0,5 4 0,9 1 0,4 4 0,15-4 0,12 2 0,6-14-259,20 10-2579,-4-21-1806,6-3-258,1-11-258,6-9-129</inkml:trace>
        </inkml:traceGroup>
        <inkml:traceGroup>
          <inkml:annotationXML>
            <emma:emma xmlns:emma="http://www.w3.org/2003/04/emma" version="1.0">
              <emma:interpretation id="{FFC51570-FC8E-4BEF-AC98-BA8680E1BF8E}" emma:medium="tactile" emma:mode="ink">
                <msink:context xmlns:msink="http://schemas.microsoft.com/ink/2010/main" type="inkWord" rotatedBoundingBox="12097,12112 16494,11903 16571,13523 12174,13732"/>
              </emma:interpretation>
              <emma:one-of disjunction-type="recognition" id="oneOf19">
                <emma:interpretation id="interp91" emma:lang="en-US" emma:confidence="1">
                  <emma:literal>depends</emma:literal>
                </emma:interpretation>
                <emma:interpretation id="interp92" emma:lang="en-US" emma:confidence="0">
                  <emma:literal>depend</emma:literal>
                </emma:interpretation>
                <emma:interpretation id="interp93" emma:lang="en-US" emma:confidence="0">
                  <emma:literal>defends</emma:literal>
                </emma:interpretation>
                <emma:interpretation id="interp94" emma:lang="en-US" emma:confidence="0">
                  <emma:literal>defend</emma:literal>
                </emma:interpretation>
                <emma:interpretation id="interp95" emma:lang="en-US" emma:confidence="0">
                  <emma:literal>depended</emma:literal>
                </emma:interpretation>
              </emma:one-of>
            </emma:emma>
          </inkml:annotationXML>
          <inkml:trace contextRef="#ctx0" brushRef="#br3" timeOffset="388967.2476">10009 11950 11997,'62'-38'4773,"-42"11"-258,-12-1 129,-8 10-2193,-12-17-903,1 15-645,-15-3-129,-1 11-387,-3 3-129,-2 9-129,0 3-129,1 15 129,3 7-129,3 3 0,7 10-129,8 4 129,2 3 0,8 3-129,0-2 129,9-1 0,7-8 0,4-1 129,3-12 0,0-9 0,0-15 1,4-4-130,0-23 0,-1-12 0,-3-12 0,4-12 0,-7-9 0,-1-12 0,-3-5 0,-7-7 0,-5-5 0,-4 1 0,-2 6 0,-10 5 0,-4 9 0,-2 17 0,2 12 0,1 19 0,15 32 0,-24 0 0,16 21 0,8 25 0,2 11 0,11 13 0,1 10 0,4 7 0,5 2 0,2-2 0,3 0 0,-1-1 0,1 1 0,-8-14 0,10 5-388,-17-30-2579,8 2-1806,-5-16-258,5-10 0,-1-18-258</inkml:trace>
          <inkml:trace contextRef="#ctx0" brushRef="#br3" timeOffset="389858.2987">10507 11875 14706,'3'-22'4773,"-3"22"-258,22-10 129,6 10-2967,-28 0-645,46-11-387,-19 0-129,5 3-257,-5-7-259,-2 1 0,-8-5 0,-2 1 0,-14 0 0,-1 18 0,-10-27 0,-10 20 0,-3 4 0,-5 3 0,-1 8 0,1 10 0,3 7 0,2 5 0,10 10 0,4 0-130,9 9-128,7-5 129,17 2 0,8-7 0,10-5 129,8-9 129,2-11-129,5-14 129,-4-5 0,-1-15 0,-6-13 0,-4-8 1,-6-7-130,-7-7 0,-8-2 0,-3 3 0,-6 1 0,-1 10 0,-6 6 0,0 10 0,-5 9 0,0 18 0,0 0 0,8 29 0,-5 5 0,-1 15 0,1 10 0,3 18 0,1 6 0,0 8 0,2 3 0,0-1 0,1-3 0,-1-8 0,4-9 0,-2-16 0,-3-11 0,0-15 0,-3-12 0,-5-19 0,0 0 0,5-9 0,-5-17 0,0-14 0,-2-6 0,-3-20 0,3-7 0,-5-12 0,5-2 0,-1-6-130,1 4 1,0 4 0,-1 10 129,-1 11-129,1 11 258,-3 14-258,4 9 258,-1 10-258,3 20 129,-2-23 0,2 23 0,13 0 0,8 0 0,7 11 129,8 1-129,5 6 129,5 1 0,0 3 1,-5-1-130,-3-1 0,-12-1 0,-6-1 0,-20-18 0,-2 28 0,-21-15 0,-16-6 0,-9 0 0,-14-7-259,5 11-2450,-14-11-1935,5 0-387,0-2 0,11-2-387</inkml:trace>
          <inkml:trace contextRef="#ctx0" brushRef="#br3" timeOffset="390294.3236">11633 11768 13287,'64'-9'5031,"-30"6"-129,-6-3-129,4 6-1419,-9-5-2580,11 0-258,-4-6-386,4 2-130,-6-3 0,-1-3 0,-6-1 0,-21 16 0,20-30 0,-20 14 0,0 16 0,-30-21 0,5 14 0,-5 5 0,-1 2 0,-1 5 0,6 9 0,3 6 0,5 7 0,7 3-130,8 6 130,3 4 0,10 3-129,12 2 129,4-1 0,5-3-129,2-2-129,1-12-387,9 7-774,-13-26-3096,6-4-258,-8-6-129,-1-12-129</inkml:trace>
          <inkml:trace contextRef="#ctx0" brushRef="#br3" timeOffset="390878.3566">12252 11722 13416,'0'-22'4902,"0"22"-129,0 0 0,16 11-2709,-16-11-1032,26 23-387,-10-8-129,6 6-258,-4 0-258,-1 4 0,-1 4-387,-9-6-258,2 7 0,-9-12-129,4 3 129,-4-21 129,0 0 0,0 0 387,0 0 129,5-27 387,1-6 129,6 2-129,-3-6 258,9 5-258,-4 0 129,7 7-258,-3 7 129,3 9-258,-1 9 0,3 2-129,-2 14 129,3 7-129,1 4 0,1 3 129,4 0 0,4-1-129,5-6 129,6-5-129,-1-7 129,4-4 0,-1-6-129,-3-1 0,1-1 0,-10-8 130,-5-4-130,-8 3 0,-6-5 0,-16 15 0,21-28 0,-21 28 0,5-25 0,-5 25-130,2-18 130,-2 18-258,0 0 258,0 0-129,0 0 129,4 9-129,-4-9-129,1 23 129,3-7-258,-4-16-387,7 34-1032,-7-34-2838,2 18 0,-2-18-387,0 0-129</inkml:trace>
          <inkml:trace contextRef="#ctx0" brushRef="#br3" timeOffset="391810.4103">13413 11729 12513,'9'-43'4902,"-9"17"-258,-14 1 0,-9-7-2193,5 17-1419,-16 1-258,6 14-516,-8 0-129,4 6 0,2 13-129,5 6 0,4 3-129,6 8 129,7 1-129,4 1 129,4-1 0,12-1 129,4-4 129,9-4 0,0-10 0,4-4 129,1-10-128,2-4-259,-4-16 0,3-13 0,-5-12 0,1-7 0,-6-12 0,1-11 0,-6-11 0,-2-7 0,-7 0 0,-5 2 0,-2 3 0,-2 10 0,-7 9 0,-3 17 0,-2 20 0,-2 21 0,0 12 0,1 25 0,5 15 0,1 10 0,5 11 0,2 5 0,2 2 0,7 0 0,10-4 0,0-3 0,5-4 0,-1-5 0,2-9 0,-2-7 0,1-5 0,-1-11 0,0-9 0,3-13 0,1-3 0,5-12 0,4-13 0,5-7 0,2-9 0,5-5 0,0-1 0,0 5 0,-3 1 0,-6 9 0,-1 7 0,-4 12 0,-2 12 0,-5 6 0,-2 16 0,-3 8 0,-2 5 0,-6 5 0,-1 0 0,-8-2 0,-3-1 0,-7-8 0,-9 3 0,-11-14 0,4 8-259,-21-14-4772,15 0-129,-1-10 0,11 3-387</inkml:trace>
        </inkml:traceGroup>
        <inkml:traceGroup>
          <inkml:annotationXML>
            <emma:emma xmlns:emma="http://www.w3.org/2003/04/emma" version="1.0">
              <emma:interpretation id="{A09A69A5-EAF7-434C-88FB-40D71FF54924}" emma:medium="tactile" emma:mode="ink">
                <msink:context xmlns:msink="http://schemas.microsoft.com/ink/2010/main" type="inkWord" rotatedBoundingBox="16903,12475 17820,12432 17841,12889 16925,12933"/>
              </emma:interpretation>
              <emma:one-of disjunction-type="recognition" id="oneOf20">
                <emma:interpretation id="interp96" emma:lang="en-US" emma:confidence="1">
                  <emma:literal>on</emma:literal>
                </emma:interpretation>
                <emma:interpretation id="interp97" emma:lang="en-US" emma:confidence="0">
                  <emma:literal>ons</emma:literal>
                </emma:interpretation>
                <emma:interpretation id="interp98" emma:lang="en-US" emma:confidence="0">
                  <emma:literal>one</emma:literal>
                </emma:interpretation>
                <emma:interpretation id="interp99" emma:lang="en-US" emma:confidence="0">
                  <emma:literal>von</emma:literal>
                </emma:interpretation>
                <emma:interpretation id="interp100" emma:lang="en-US" emma:confidence="0">
                  <emma:literal>win</emma:literal>
                </emma:interpretation>
              </emma:one-of>
            </emma:emma>
          </inkml:annotationXML>
          <inkml:trace contextRef="#ctx0" brushRef="#br3" timeOffset="392210.4332">14648 11569 14190,'7'-20'5031,"-7"20"-516,0 0 258,0 0-3483,-21 7-774,10 13-129,-2 0-387,5 4 129,-3 3-258,6 2 258,3-1-129,2 2 129,5 1 129,9-3 0,1-5 0,6 0 129,0-9 0,4 1-128,-2-14-259,4-1 0,-8-16 0,3-8 0,-10-12 0,-5-8 0,-5-6 0,-2-5 0,-3 7 0,-13-6 0,16 15-4387,0 2-644,0 12-129,1 5-258</inkml:trace>
          <inkml:trace contextRef="#ctx0" brushRef="#br3" timeOffset="392546.4524">14952 11455 12771,'27'46'5031,"-11"-17"-387,3-3 258,4 8-2451,-12-9-1290,16 7-516,-11-5-387,0 1-129,-7 1-258,-6-6-129,2 0 0,-5-23 0,6 27 0,-6-27 0,0 0 258,25-7 0,-11-18 258,9-2 258,-2-14 0,10 5 0,-6-3-128,7 7-388,-4 4 0,4 14 0,-3 8 0,-1 6 0,-5 20 0,-3 8 0,-3 10 0,-8-3 0,6 17-646,-17-17-4256,2 1-645,0-8 516,2-4-645</inkml:trace>
        </inkml:traceGroup>
        <inkml:traceGroup>
          <inkml:annotationXML>
            <emma:emma xmlns:emma="http://www.w3.org/2003/04/emma" version="1.0">
              <emma:interpretation id="{294E85CB-5276-4413-B937-92DC36D4590D}" emma:medium="tactile" emma:mode="ink">
                <msink:context xmlns:msink="http://schemas.microsoft.com/ink/2010/main" type="inkWord" rotatedBoundingBox="18642,11947 23293,11726 23336,12618 18684,12840"/>
              </emma:interpretation>
              <emma:one-of disjunction-type="recognition" id="oneOf21">
                <emma:interpretation id="interp101" emma:lang="en-US" emma:confidence="0">
                  <emma:literal>current</emma:literal>
                </emma:interpretation>
                <emma:interpretation id="interp102" emma:lang="en-US" emma:confidence="0">
                  <emma:literal>cement</emma:literal>
                </emma:interpretation>
                <emma:interpretation id="interp103" emma:lang="en-US" emma:confidence="0">
                  <emma:literal>consent</emma:literal>
                </emma:interpretation>
                <emma:interpretation id="interp104" emma:lang="en-US" emma:confidence="0">
                  <emma:literal>anent</emma:literal>
                </emma:interpretation>
                <emma:interpretation id="interp105" emma:lang="en-US" emma:confidence="0">
                  <emma:literal>convent</emma:literal>
                </emma:interpretation>
              </emma:one-of>
            </emma:emma>
          </inkml:annotationXML>
          <inkml:trace contextRef="#ctx0" brushRef="#br3" timeOffset="393998.5355">16556 11437 11610,'88'-32'4902,"-62"14"-516,-13-3 387,-13-9-2838,0 30-645,-22-34-387,1 27-387,-11 0-129,-2 7-129,-5 5 0,2 16-129,-1 6-129,3 5 0,5 7 258,5 4-387,5 1 258,11 3-129,9-5 129,4 1-258,17-4 129,8-3 129,8-8-387,6-5 258,5-7-258,0-10-129,7-3-387,-7-13-645,14 1-516,-16-25-774,15 9 258,-20-25 645,12 11 258,-19-12 645,1 4 516,-11 5 1161,-17-6 774,3 19 516,-10-3 0,0 32-129,-14-19-387,14 19-258,-16 14-129,16 11-258,-5 0-129,5 8-387,2-2 258,6 4-387,1-5 0,2 2-258,0-5 0,-1-4-129,1-5-129,-11-18 258,16 21-129,-16-21 129,21 0-129,-21 0 258,29-33 258,-8 8 1,1-9-388,6 0 0,0-5 0,4 5 0,0 0 0,4 6 0,-2 7 0,0 8 0,-2 10 0,-2 3 0,0 14 0,-5 7 0,0 6 0,-4 1 0,-1 1 0,-1-3 0,-1-1 0,-4-5 0,-14-20 0,24 21 0,-24-21 0,24-2 0,-24 2 0,22-39 0,-15 9 0,0-9 0,-2-2 0,-3-2 0,-2 4 0,0 4 0,-2 6 0,-3 6 0,1 7 0,4 16 0,0 0 0,0 0 0,0 0 0,0 0 0,9 5 0,-9-5-130,25 20 130,-25-20 0,31 23 130,-15-14-130,0 2 0,1-1 0,-1 1 0,2 3 0,0 6 0,3 1 0,-1 4 0,1 0 0,1 3 0,1 1 0,-2-2 0,2-3 0,-3-2 0,-1-8 0,3-3 0,-3-4 0,1-7 0,1-2 0,0-14 0,6-7 0,-2-11 0,3-7 0,-3-7 0,-3-5 0,-5-2 0,-8 1 0,-5 4 0,-4 4 0,-7 11 0,-7 6 0,-4 11 0,-2 8 0,4 3 0,16 7 0,-25 0 0,25 0 0,-7 14 0,7-14 0,6 19 0,13-10 0,6 0 0,11-2 0,3 2 0,11 2 0,-2-2 0,3 7 0,-1 2 0,-4 5 0,-5 3 0,-11 3 0,-5 3 0,-12 0 0,-1 3 0,-12-11-388,5 6-4385,-5-9-645,0-1 516,0-20-645</inkml:trace>
          <inkml:trace contextRef="#ctx0" brushRef="#br3" timeOffset="394313.5535">18952 11341 13029,'43'-32'4902,"-14"20"-258,3-3 129,5 10-2193,-9-11-1677,10 5-258,-8-3-258,-2 0-129,-10-2 129,-9 0-258,-9-2 1,-7 2-130,-11 4 0,-7 3 0,-1 7 0,-5 2 0,3 11-130,1 8 1,4 10 129,5 6-129,6 3 0,8 1 0,4 0-129,7-3-258,18 1-258,-9-18-2322,18 1-1548,0-9-129,5-10 0,-2-1-387</inkml:trace>
          <inkml:trace contextRef="#ctx0" brushRef="#br3" timeOffset="394633.5716">19402 11371 9933,'41'-44'5031,"-25"30"-129,-16 14-129,18-16-774,-18 16-2064,0 0-903,23 0-387,-5 10-258,-2 1-257,2 3-130,1 1 0,1 2 0,-2-1 0,-2-5 0,-16-11 0,23 20-130,-23-20 130,28 3 0,-12-3 0,4-5 130,1-8-130,2 4 0,2-3 0,0 5 0,0 3 0,0 4 0,0 6 0,-2 8 0,2 4 0,-5-1 0,1 5 0,-21-22-259,39 32-2321,-23-32-2322,2-2-129,-4-18-129,2-8-129</inkml:trace>
          <inkml:trace contextRef="#ctx0" brushRef="#br3" timeOffset="395001.5928">20189 10857 13416,'17'-112'5031,"-6"84"129,-11 28-129,21 0-1419,-19 26-3095,12 24-517,-8 7 0,6 16 0,-3 4 0,0 6 0,-7 3 0,-2-6 0,0-7 0,-6-15 0,1-8 0,-6-14 0,4-8 0,7-28 0,0 0 0,-21 0 0,21-9-775,-2-17 388,2-3-129,6-1 645,8-2 129,11 5 129,1 0 258,19 11-386,6 0-259,17 9 0,3 4 0,7 3 0,-1 0 0,-6 0 0,0 9 0,-21-9-646,2 1-4256,-26 3-387,-8 3 258,-18-7-645</inkml:trace>
        </inkml:traceGroup>
      </inkml:traceGroup>
      <inkml:traceGroup>
        <inkml:annotationXML>
          <emma:emma xmlns:emma="http://www.w3.org/2003/04/emma" version="1.0">
            <emma:interpretation id="{1BA41117-2818-4181-AEC9-05C1DA52A7E3}" emma:medium="tactile" emma:mode="ink">
              <msink:context xmlns:msink="http://schemas.microsoft.com/ink/2010/main" type="line" rotatedBoundingBox="2858,13736 8765,13746 8762,15540 2855,15530"/>
            </emma:interpretation>
          </emma:emma>
        </inkml:annotationXML>
        <inkml:traceGroup>
          <inkml:annotationXML>
            <emma:emma xmlns:emma="http://www.w3.org/2003/04/emma" version="1.0">
              <emma:interpretation id="{B5DC2BB9-6C1B-4413-856B-134CE23CF9EA}" emma:medium="tactile" emma:mode="ink">
                <msink:context xmlns:msink="http://schemas.microsoft.com/ink/2010/main" type="inkWord" rotatedBoundingBox="2858,13827 5950,13832 5948,15121 2856,15116"/>
              </emma:interpretation>
              <emma:one-of disjunction-type="recognition" id="oneOf22">
                <emma:interpretation id="interp106" emma:lang="en-US" emma:confidence="1">
                  <emma:literal>input</emma:literal>
                </emma:interpretation>
                <emma:interpretation id="interp107" emma:lang="en-US" emma:confidence="0">
                  <emma:literal>inpat</emma:literal>
                </emma:interpretation>
                <emma:interpretation id="interp108" emma:lang="en-US" emma:confidence="0">
                  <emma:literal>import</emma:literal>
                </emma:interpretation>
                <emma:interpretation id="interp109" emma:lang="en-US" emma:confidence="0">
                  <emma:literal>'input</emma:literal>
                </emma:interpretation>
                <emma:interpretation id="interp110" emma:lang="en-US" emma:confidence="0">
                  <emma:literal>inpnt</emma:literal>
                </emma:interpretation>
              </emma:one-of>
            </emma:emma>
          </inkml:annotationXML>
          <inkml:trace contextRef="#ctx0" brushRef="#br3" timeOffset="399565.8539">542 13083 14190,'-4'-111'5031,"4"70"-258,-1 22-129,-10-1-3225,11 20-774,0 0-903,-2 16-2451,2 11-1935,9 7-258,5 7-387,6 7 258</inkml:trace>
          <inkml:trace contextRef="#ctx0" brushRef="#br3" timeOffset="399393.8441">546 13289 14448,'3'-23'4902,"-3"5"-129,0 18 0,0 0-3741,0 0-387,7 13 0,-7 4-258,2 15 0,0 4-129,1 8-129,1 4 0,1 2 130,-1 2-259,3-8 0,-3-3 0,-1-9 0,2-3-130,-3-13-386,7 3-645,-9-19-3612,0 0-129,0 0 0,-5-19-387</inkml:trace>
          <inkml:trace contextRef="#ctx0" brushRef="#br3" timeOffset="400001.8786">859 13305 15351,'17'9'5031,"-8"7"-129,2 11-258,-9-3-3741,12 16-387,-5-5-129,3 3-129,-3-6-258,0-6 129,0-4-258,-5-6 129,-4-16-129,0 0 129,17 5-129,-17-5 0,16-25 129,-5 2 129,2-6 0,1-4 0,-2-6 0,4 3 129,-3 0 0,4 6-128,-2 2-130,2 8 0,-1 6 0,4 14 0,1 7 0,1 16 0,3 6 0,-2 6 0,0 4 0,-2-1 0,6 10-775,-18-23-1418,19 5-2451,-10-9-516,2-7 0,1-7-258</inkml:trace>
          <inkml:trace contextRef="#ctx0" brushRef="#br3" timeOffset="400556.9106">1634 13387 11997,'27'-77'5289,"-24"47"-387,-1 11 258,-2-1-1419,6 29-2451,-6-9-902,0 48-388,-2-11 0,2 15 0,0 3 0,0 7 0,-2 4 0,2 0 0,0 1 0,0-3 0,2-1 0,0-5 0,3-4 0,-2-10 0,5-5 0,-8-14 0,7-2-646,-7-23-644,0 0-516,0-12-516,3-4-387,-6-28-129,3 10 387,-4-27 129,4 6 645,-7-13 1161,0-4 1032,3 0 1161,-10-13 387,12 12 258,-10-9 129,12 24-258,-2-6-387,11 24-516,-4 1-258,18 25-387,-1 9-129,10 10-129,-2 9-129,4 11 129,-4-2-129,2 2 0,-5-2 0,-6-3 1,-5-4-259,-16-16 0,16 21 0,-16-21 0,0 0 0,-23 11 0,-2-11 0,-9 0 0,-1 2 0,-11-2-517,5 0-515,-18-4-774,22 4-2967,-6 2-129,4 7-129,10 5-258</inkml:trace>
          <inkml:trace contextRef="#ctx0" brushRef="#br3" timeOffset="401037.9381">2123 13422 14577,'16'-8'5160,"0"-1"-258,-16 9-129,0 0-2967,16 10-1032,-16-10-129,6 34-515,-4-13-130,5 3 0,-4-1 0,-1-4 0,3-1 0,-5-18 0,11 28 0,-11-28 0,16 8 0,-16-8 0,27-8 0,-10-9 0,1-8 0,5-7 0,0-9 0,2 0 0,-1-5 0,-1 1 0,0 4 0,-4 9 0,-1 7 0,-2 17 0,0 8 0,0 12 0,0 15 0,0 10 0,2 7 0,-2-1 0,5 5 0,-3-10 0,3 1 0,-5-20-646,11 6-515,-27-25-1806,37-2-1935,-6-14-129,3-12 0,3-13 0</inkml:trace>
          <inkml:trace contextRef="#ctx0" brushRef="#br3" timeOffset="401473.963">3013 13068 12513,'21'-133'5160,"-16"81"-258,-1 13 129,-6-2-2451,2 41-1032,0-16-515,0 16-1033,7 23 0,2 8 0,-5 4 0,5 17 0,0 7 0,1 8 0,-3 4 0,0 0 0,-3 2 0,-2-3 0,0-6 0,-2-16 0,0-4 0,0-17 0,-2-9 0,2-18 0,0 0-646,-22-16 1,15-7 129,-10-16 0,-1 1 0,-9-10 129,4 5 387,-4 3 0,4 2 129,4 12 258,-1-1 129,20 27 0,-14-23 129,14 23 0,9 5-257,12 6-388,2-4 0,11 2 0,7-6 0,10 3 0,10-3 0,1-3 0,11 0 0,-7-9-646,18 4-4127,-13 1-516,-5 4 258,-4 2-645</inkml:trace>
        </inkml:traceGroup>
        <inkml:traceGroup>
          <inkml:annotationXML>
            <emma:emma xmlns:emma="http://www.w3.org/2003/04/emma" version="1.0">
              <emma:interpretation id="{505FB50E-26BE-46B0-9A32-437BCAC27445}" emma:medium="tactile" emma:mode="ink">
                <msink:context xmlns:msink="http://schemas.microsoft.com/ink/2010/main" type="inkWord" rotatedBoundingBox="6641,13742 8765,13746 8762,15540 6638,15537"/>
              </emma:interpretation>
              <emma:one-of disjunction-type="recognition" id="oneOf23">
                <emma:interpretation id="interp111" emma:lang="en-US" emma:confidence="1">
                  <emma:literal>only</emma:literal>
                </emma:interpretation>
                <emma:interpretation id="interp112" emma:lang="en-US" emma:confidence="0">
                  <emma:literal>on by</emma:literal>
                </emma:interpretation>
                <emma:interpretation id="interp113" emma:lang="en-US" emma:confidence="0">
                  <emma:literal>on By</emma:literal>
                </emma:interpretation>
                <emma:interpretation id="interp114" emma:lang="en-US" emma:confidence="0">
                  <emma:literal>on my</emma:literal>
                </emma:interpretation>
                <emma:interpretation id="interp115" emma:lang="en-US" emma:confidence="0">
                  <emma:literal>on Iy</emma:literal>
                </emma:interpretation>
              </emma:one-of>
            </emma:emma>
          </inkml:annotationXML>
          <inkml:trace contextRef="#ctx0" brushRef="#br3" timeOffset="402037.9953">4544 13355 12513,'18'-45'4902,"-16"22"-387,-2-3 129,-14-6-2838,14 32-903,-38-29-258,17 27-258,-8 2-258,3 11 0,-3 12-129,3 11 129,3 3-129,3 6 0,4 1 0,5 1 0,6-4 0,5 0 129,2-8-129,14 1 258,2-9-129,8-5 258,-1-8 0,5-1 0,-1-11 1,-1 0-388,-5-9 0,2-5 0,-9-13 0,-1-5 0,-10-9 0,-5-3 0,0-4 0,-2-6 0,-7 4 0,-5 2 0,0 13 0,-2 1 0,5 18 0,-9-2-904,20 18-2966,0 0-1290,-12 22 258,12-22-516,0 26 129</inkml:trace>
          <inkml:trace contextRef="#ctx0" brushRef="#br3" timeOffset="402450.0186">4800 13282 14061,'72'0'4902,"-44"7"-258,-5 5 129,-23-12-2967,38 31-774,-26-14-258,8 12-387,-6-4 1,0 3-388,-5-1 0,-2 0 0,0-2 0,-3-8 0,-1 1 0,-3-18-130,0 0 1,0 0 0,16 0 129,-7-18 129,-2-14 130,6-1-259,-1-12 0,4 1 0,-2-3 0,4 6 0,0 2 0,0 13 0,-2 8 0,2 16 0,-1 6 0,-1 21 0,0 8 0,-1 6 0,-1 8 0,-3-3 0,1 4 0,-7-5 0,2-2 0,-5-13 0,4 4-130,-6-32-2192,-4 27-2451,4-27-387,0 0 129,0 0-129</inkml:trace>
          <inkml:trace contextRef="#ctx0" brushRef="#br3" timeOffset="402699.0331">5530 12796 14964,'21'-73'5031,"-14"54"-258,-7 19 0,27-4-3096,-27 4-645,18 25-515,-9 2-517,3 15 0,-1 7 0,-1 13 0,-4 5 0,-1 8 0,-3 5 0,-2-5 0,5 8 0,-8-17-4516,3-3-515,5-17-258,7-11-129</inkml:trace>
          <inkml:trace contextRef="#ctx0" brushRef="#br3" timeOffset="403106.0564">5864 13269 14190,'7'-26'4773,"4"10"-129,-11 16 0,0 19-2838,21 15-774,-8-4-258,12 11-258,0-3-128,7 1-388,0-5 0,5-4 0,0-9 0,-1-5 0,1-9 0,-1-7 0,-4-5 0,0-13 0,-4-12 0,1-4 0,-6-5 0,-2 5 0,-5 0 0,-2 11 0,-3 5 0,-11 18 0,11 18 0,-11 23 0,0 13 0,-7 8 0,-8 12 0,-6 12 0,-9 3 0,-11 0 0,-5-2 0,-9 0 0,-2 2 0,-7-7 0,10 7 0,-13-16-3355,20-4-1805,5-14-129,6-5-387</inkml:trace>
        </inkml:traceGroup>
      </inkml:traceGroup>
    </inkml:traceGroup>
    <inkml:traceGroup>
      <inkml:annotationXML>
        <emma:emma xmlns:emma="http://www.w3.org/2003/04/emma" version="1.0">
          <emma:interpretation id="{D04C329B-0696-4796-B353-7934E36407CF}" emma:medium="tactile" emma:mode="ink">
            <msink:context xmlns:msink="http://schemas.microsoft.com/ink/2010/main" type="paragraph" rotatedBoundingBox="908,15494 23843,14111 23948,15848 1012,17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0A7D25-109F-440F-B7EA-845D301DA4A3}" emma:medium="tactile" emma:mode="ink">
              <msink:context xmlns:msink="http://schemas.microsoft.com/ink/2010/main" type="inkBullet" rotatedBoundingBox="959,16354 2074,16287 2078,16360 964,16427"/>
            </emma:interpretation>
            <emma:one-of disjunction-type="recognition" id="oneOf24">
              <emma:interpretation id="interp116" emma:lang="en-US" emma:confidence="0">
                <emma:literal>_</emma:literal>
              </emma:interpretation>
              <emma:interpretation id="interp117" emma:lang="en-US" emma:confidence="0">
                <emma:literal>-</emma:literal>
              </emma:interpretation>
              <emma:interpretation id="interp118" emma:lang="en-US" emma:confidence="0">
                <emma:literal>~</emma:literal>
              </emma:interpretation>
              <emma:interpretation id="interp119" emma:lang="en-US" emma:confidence="0">
                <emma:literal>=</emma:literal>
              </emma:interpretation>
              <emma:interpretation id="interp120" emma:lang="en-US" emma:confidence="0">
                <emma:literal>r</emma:literal>
              </emma:interpretation>
            </emma:one-of>
          </emma:emma>
        </inkml:annotationXML>
        <inkml:trace contextRef="#ctx0" brushRef="#br3" timeOffset="406657.2595">-1322 15308 7998,'-16'2'4773,"16"-2"0,-20 0-258,20 0-1548,0 0-1032,0 0-645,-16 0-387,16 0-258,0 0-129,0 0-129,0 0 0,0 0-129,0 0-129,11 5 129,-11-5 0,37 4 0,-3-4 0,18 1-129,12-1 1,21 0-130,9 0 0,10 0 0,1 0 0,1 0 0,-6-1 0,-11 1 0,-16-2 0,-16 2 0,-15-2 0,-11 2 0,-12 0 0,-19 0 0,16 0 0,-16 0 0,0 0-517,0 0-2321,0 0-2322,-11 0 0,11 0-387,0 0-129</inkml:trace>
      </inkml:traceGroup>
      <inkml:traceGroup>
        <inkml:annotationXML>
          <emma:emma xmlns:emma="http://www.w3.org/2003/04/emma" version="1.0">
            <emma:interpretation id="{A09BCD86-2988-4A64-85AB-A4183D67DCD6}" emma:medium="tactile" emma:mode="ink">
              <msink:context xmlns:msink="http://schemas.microsoft.com/ink/2010/main" type="line" rotatedBoundingBox="2893,15374 23843,14111 23948,15848 2998,17111"/>
            </emma:interpretation>
          </emma:emma>
        </inkml:annotationXML>
        <inkml:traceGroup>
          <inkml:annotationXML>
            <emma:emma xmlns:emma="http://www.w3.org/2003/04/emma" version="1.0">
              <emma:interpretation id="{0E7A1262-602A-49EC-929F-CAA48976EEFC}" emma:medium="tactile" emma:mode="ink">
                <msink:context xmlns:msink="http://schemas.microsoft.com/ink/2010/main" type="inkWord" rotatedBoundingBox="2915,15735 7450,15461 7502,16318 2967,16591"/>
              </emma:interpretation>
              <emma:one-of disjunction-type="recognition" id="oneOf25">
                <emma:interpretation id="interp121" emma:lang="en-US" emma:confidence="1">
                  <emma:literal>Present</emma:literal>
                </emma:interpretation>
                <emma:interpretation id="interp122" emma:lang="en-US" emma:confidence="0">
                  <emma:literal>present</emma:literal>
                </emma:interpretation>
                <emma:interpretation id="interp123" emma:lang="en-US" emma:confidence="0">
                  <emma:literal>Preset</emma:literal>
                </emma:interpretation>
                <emma:interpretation id="interp124" emma:lang="en-US" emma:confidence="0">
                  <emma:literal>Presort</emma:literal>
                </emma:interpretation>
                <emma:interpretation id="interp125" emma:lang="en-US" emma:confidence="0">
                  <emma:literal>preset</emma:literal>
                </emma:interpretation>
              </emma:one-of>
            </emma:emma>
          </inkml:annotationXML>
          <inkml:trace contextRef="#ctx0" brushRef="#br3" timeOffset="409478.4209">615 14812 10191,'0'-18'4773,"0"18"129,0 0-387,0 0-2064,0 0-1032,0 0-516,0 0-258,0 0-129,0 0-258,-2 11 0,2-11 0,0 33-258,0-6 129,0 9-129,0 1 258,4 7-387,-1 3 258,3 4-258,1 3 129,-2-1 129,4-1-258,0-1 129,0 3-129,-2-12 129,0 3-258,-3-12-129,3 1 0,-7-16-258,3 9-387,-3-27-645,0 0-2322,0 0-774,-14 0 0,7-16-258,-2-14-258</inkml:trace>
          <inkml:trace contextRef="#ctx0" brushRef="#br3" timeOffset="409897.4448">595 14828 11094,'-8'-47'4902,"8"26"-387,0 3 129,3-8-2580,29 18-774,-3-9-387,19 11-387,3 1 0,13 5-129,2 0-129,5 11 0,-3 5-129,-4 3 0,-9 4 0,-11 4-129,-12 0 129,-14 1-258,-14 1 258,-10-3-258,-17-1 129,-10-2-129,-10-3 129,-7-6-129,-2-3 0,-1-8 129,1-3 0,4 0 0,8-7-129,-1-5 0,9-1-258,-2-3 0,16 13-903,-14-6-2838,16 4-903,16 5 129,-20-2-516</inkml:trace>
          <inkml:trace contextRef="#ctx0" brushRef="#br3" timeOffset="410545.4819">1325 15255 10965,'39'24'5031,"-23"-16"-129,-16-8 0,41 17-2838,-41-17-645,28 0-387,-28 0-258,30-16-129,-17-1-129,6-3-258,-6-5 1,-2-2-259,-4-3 0,-6-4 0,-1 1 0,-3-1 0,-8 4 0,-7-1-259,-1 8 1,-8 2-129,4 8-129,-4 3 129,10 6-129,-5 2 129,22 2-129,-30 0 258,30 0-129,0 0 258,0 16 0,0-16 129,16 8 129,5-5 0,1-3 258,6 0 0,-3 0 0,7 0 0,-7-3 129,7 3-129,-7-2 129,3 2-129,-4-2 0,2 2-257,-3 2-130,0 7 0,-1 3 0,1 1 0,-4 4 0,-2 6 0,-1 4 0,-8-2 0,5 7-130,-10-5-644,12 21-1290,-12-16-2838,3 0-258,-1-7-129,6-2-258</inkml:trace>
          <inkml:trace contextRef="#ctx0" brushRef="#br3" timeOffset="411189.5186">2150 15212 12384,'16'-21'5031,"7"1"-387,-7 9 387,16 10-3483,-18-17-516,13 7-387,-9-5-129,3 4-258,-7-4 0,-6-4-129,-7 2-129,-1 2 0,-16 2 0,-9 0-129,-3 3 0,-6 2 0,-1 7 0,-1 2 0,2 4 0,4 8 0,7 4-129,9 6 258,5 4-129,9 5 129,3-3 0,15 6 129,5-2-129,9 2 129,0-2 0,4-2 0,-1-1 0,-3-6-129,0-2 0,-5-9 0,-2-3-129,-2-9 129,0-3 0,0-13 0,4-9 129,3-4 129,2-8 0,6 0 0,-1-4 129,4 2-129,0 3 0,2 8 1,-4 1-259,0 9 0,-5 6 0,-1 10 0,-2 2 0,-3 5 0,-3 8 0,-4 6 0,-3 1 0,-4 1 0,-3 4 0,-7-2 0,-4 2 0,0-4 0,-9 1 0,-13-8-646,12 18-1289,-15-21-3096,3 3-129,-4-9-258,4 1-129</inkml:trace>
          <inkml:trace contextRef="#ctx0" brushRef="#br3" timeOffset="412061.5686">3315 15112 14835,'18'-7'5160,"-18"7"-258,20-5-129,-3 5-3741,-17 0-387,32-11-129,-12 0-258,3 4 0,-2-5 0,2-1-128,-3-3-130,-6 0 0,-5 0 0,-9-3 0,0 3 0,-16 0 0,-5 3 0,-9-1 0,-4 7-130,-5 0 1,3 5 129,0 2-129,4 5 0,6 8 129,3 1-129,7 8 129,9 4 0,7 4 0,0 2 129,14 4-129,4 1 129,10 1 0,4-1-129,4-1 129,1-4-129,0-6 0,2-6-258,-3-8 0,5-1-387,-13-14-645,15 3-516,-22-27-258,22 14-258,-25-28 258,19 17 774,-19-16 387,5 7 645,-1 4 774,-17-8 903,14 23 645,-19-15 0,0 29-387,4-19-129,-4 19-387,0 0-258,0 0-129,20 8-387,-20-8 0,23 27-129,-7-11-128,-4 2-130,2 0 0,1 1 0,-7-3-388,-8-16 1,15 25 0,-15-25 129,0 0-129,18 9 258,-18-9 0,8-14 258,0-2 129,-3-7 129,6 0 0,-3-2 0,5 3 0,-4 5-257,7 6-130,-16 11 0,30-2 0,-12 6 0,0 15 0,-1 8 0,1 1 0,2 6 0,-2 0 0,1 2-388,-8-8-257,7 9-645,-17-17-2838,8-2-903,-9-18 258,0 0-645</inkml:trace>
          <inkml:trace contextRef="#ctx0" brushRef="#br3" timeOffset="412521.5949">4395 14632 16383,'5'-82'4902,"-1"59"258,-4 23-258,0 0-3612,0 0-1160,26 23-130,-17 7 0,7 11 0,-3 6 0,6 8 0,-1 2 0,4 0 0,-5 1 0,1-1 0,-2-2 0,-3-5 0,1 0 0,-7-14 0,2-1 0,-9-17 0,3-2-1033,-3-16 130,0 0 258,-9-29 0,1 1 129,-10-8 258,-4-3 0,-2 0 387,-5 0 258,4 9 258,-3 0-129,8 12 129,-1-2 0,21 20 129,0-19-257,21 15-517,16 0 0,20 1 0,16 1 0,9-1 0,12 3 0,-14 0-4000,8 0-1160,-14 0 0,-8 1-387,-14 3-129</inkml:trace>
        </inkml:traceGroup>
        <inkml:traceGroup>
          <inkml:annotationXML>
            <emma:emma xmlns:emma="http://www.w3.org/2003/04/emma" version="1.0">
              <emma:interpretation id="{834748A1-4BAD-415C-8E06-AFA363E79D23}" emma:medium="tactile" emma:mode="ink">
                <msink:context xmlns:msink="http://schemas.microsoft.com/ink/2010/main" type="inkWord" rotatedBoundingBox="7909,15199 10745,15028 10813,16147 7976,16318"/>
              </emma:interpretation>
              <emma:one-of disjunction-type="recognition" id="oneOf26">
                <emma:interpretation id="interp126" emma:lang="en-US" emma:confidence="0">
                  <emma:literal>value</emma:literal>
                </emma:interpretation>
                <emma:interpretation id="interp127" emma:lang="en-US" emma:confidence="0">
                  <emma:literal>rate</emma:literal>
                </emma:interpretation>
                <emma:interpretation id="interp128" emma:lang="en-US" emma:confidence="0">
                  <emma:literal>rake</emma:literal>
                </emma:interpretation>
                <emma:interpretation id="interp129" emma:lang="en-US" emma:confidence="0">
                  <emma:literal>make</emma:literal>
                </emma:interpretation>
                <emma:interpretation id="interp130" emma:lang="en-US" emma:confidence="0">
                  <emma:literal>Value</emma:literal>
                </emma:interpretation>
              </emma:one-of>
            </emma:emma>
          </inkml:annotationXML>
          <inkml:trace contextRef="#ctx0" brushRef="#br3" timeOffset="413054.6254">5620 14895 16770,'16'7'4902,"-16"-7"0,27 25-645,-2 4-3225,-9-8-258,9 9-644,-4-1-130,2 1 0,-1-5 0,-3 0 0,-4-6 0,-1-1 0,-14-18 0,19 18 0,-19-18 0,0 0 0,16-11 0,-10-8 0,-6-6 0,1-7 0,-1-6 0,0-6 0,2-4 0,5 0 0,-1-2 0,4 2 0,5 9 0,-5 3 0,12 13 0,-3 7 0,10 16 0,-29 0-4774,39 30-386,-20-5-129,8 9-129</inkml:trace>
          <inkml:trace contextRef="#ctx0" brushRef="#br3" timeOffset="413505.6508">6513 14888 15996,'-16'-53'4773,"0"33"129,-3 1-387,3 13-3483,-11-1-258,6 7-387,-4 4 1,4 8-388,-1 6 0,4 2 0,4-1 0,2 1 0,6 1 0,6-3 0,0 0 0,6-2 0,6 0 0,-12-16 0,32 26 0,-12-15 0,-2-4 0,3-2 0,-5-5 0,2 0 0,-1-14 0,3-2 0,-4-3 0,2 1 0,0-2 0,-1 6 0,1 7 0,4 5 0,-5 6 0,3 13 0,1 10 0,-5 2 0,6 6 0,-10-6-130,13 12-1805,-20-17-2838,11-4-258,-16-20 0,25 4-129</inkml:trace>
          <inkml:trace contextRef="#ctx0" brushRef="#br3" timeOffset="413798.6676">6905 14234 17415,'-34'-95'4902,"18"65"129,9 14-258,-16 2-4127,23 14-646,-4 18 0,4 15 0,0 8 0,0 18 0,0 7 0,5 14 0,1 3 0,1 5 0,5-3 0,-3-5 0,7-3 0,-5-19 0,10 3 0,-14-26-904,18 3-4127,-9-13-258,7-8 258,-3-10-387</inkml:trace>
          <inkml:trace contextRef="#ctx0" brushRef="#br3" timeOffset="414210.6915">7177 14833 15609,'0'-23'4902,"0"23"-129,0 0-129,0 0-2967,0 0-774,0 0-644,0 11-259,0-11 0,3 26 0,1-10 0,1 0 0,2 0 0,-7-16 0,13 23 0,-13-23 0,19 13 0,-19-13 0,31-2 0,-12-10 0,1-8 0,3 0 0,-2-6 0,2 1 0,-3 2 0,0 1 0,-4 6 0,1 6 0,-17 10 0,32 0 0,-16 9 0,2 12 0,-2 4 0,0 3 0,2 4 0,-6-1 0,4-1 0,-8-11 0,13 10-1420,-21-29-3353,28 18-387,-12-18 258,6 0-387</inkml:trace>
          <inkml:trace contextRef="#ctx0" brushRef="#br3" timeOffset="414574.7123">7769 14892 14577,'7'-18'4644,"16"7"0,-1 4 0,8 7-2322,-1-7-1290,19 2-258,-4-10-644,8 1-130,-4-4 0,-6 1 0,-6-5 0,-13 1 0,-11 0 0,-12 1 0,-14 6 0,-14 3 0,-8 4 0,-3 7 0,-2 4 0,0 13 0,4 8 0,7 4 0,7 3 0,5 3 0,9 4 0,9-1 0,3-1 0,19 1 0,10-6 0,14-4 0,11 0 0,7-10 0,16 9-1162,-4-20-3353,5 0-516,-7-7 129,1-2-387</inkml:trace>
        </inkml:traceGroup>
        <inkml:traceGroup>
          <inkml:annotationXML>
            <emma:emma xmlns:emma="http://www.w3.org/2003/04/emma" version="1.0">
              <emma:interpretation id="{81392895-1B6E-4B65-AEA5-9A25967DA4A7}" emma:medium="tactile" emma:mode="ink">
                <msink:context xmlns:msink="http://schemas.microsoft.com/ink/2010/main" type="inkWord" rotatedBoundingBox="11832,14836 16156,14575 16261,16311 11937,16572"/>
              </emma:interpretation>
              <emma:one-of disjunction-type="recognition" id="oneOf27">
                <emma:interpretation id="interp131" emma:lang="en-US" emma:confidence="1">
                  <emma:literal>depends</emma:literal>
                </emma:interpretation>
                <emma:interpretation id="interp132" emma:lang="en-US" emma:confidence="0">
                  <emma:literal>depend</emma:literal>
                </emma:interpretation>
                <emma:interpretation id="interp133" emma:lang="en-US" emma:confidence="0">
                  <emma:literal>Depends</emma:literal>
                </emma:interpretation>
                <emma:interpretation id="interp134" emma:lang="en-US" emma:confidence="0">
                  <emma:literal>defends</emma:literal>
                </emma:interpretation>
                <emma:interpretation id="interp135" emma:lang="en-US" emma:confidence="0">
                  <emma:literal>depend'</emma:literal>
                </emma:interpretation>
              </emma:one-of>
            </emma:emma>
          </inkml:annotationXML>
          <inkml:trace contextRef="#ctx0" brushRef="#br3" timeOffset="415398.7595">9801 14757 15867,'17'-57'4773,"-17"23"-258,0 2 0,-21-9-2967,9 16-774,-12 0-129,3 9-515,-7 9-130,3 7 0,-4 12 0,3 13 0,2 6 0,5 8 0,3 0 0,7 5 0,4-1 0,5-4 0,7 0 0,7-7 0,6-5 0,3-6 0,0-8 0,4-8 0,-1-5 0,3-12 0,-3-13 0,1-13 0,-2-11 0,0-19 0,-2-17 0,-3-15 0,-4-9 0,-8-4 0,1-5 0,-9 8 0,0 10 0,-3 17 0,-8 20 0,-3 17 0,-2 18 0,16 28 0,-32-11 0,16 20 0,3 21 0,4 15 0,4 10 0,5 14 0,4 13 0,8 10 0,6 3 0,5 3 0,4-2 0,-1-7 0,1-4 0,-4-14 0,0-7 0,-10-23 0,15 2-3742,-15-20-1289,-1-4 258,-12-19-645,25 2 387</inkml:trace>
          <inkml:trace contextRef="#ctx0" brushRef="#br3" timeOffset="416314.8116">10178 14655 14319,'0'0'4644,"0"0"-129,19-2 0,-19 2-2838,29 4-516,-8-2-387,18 3-129,0-5-258,8 0-257,-5-7-130,1-6 0,-7-3 0,-8-3 0,-10-2 0,-15-1 0,-3 1 0,-17 3 0,-8 2 0,-6 2 0,1 7 0,-5 5 0,1 2 0,4 14 0,3 9 0,4 6 0,7 5-130,5 5 130,8 0-129,3 3 258,5-4-129,11-4 0,7-6 130,9-5-130,4-7 0,10-5 0,0-11 0,7 0 0,-1-9 0,0-11 0,-1-6 0,-1-8 0,-6-9 0,-3-3 0,-9 0 0,-3 3 0,-10 2 0,-3 7 0,-5 8 0,-11 26 0,0 0 0,0 0 0,2 25 0,-2 12 0,0 9 0,0 9 0,-4 8 0,4 4 0,0 1 0,6 3 0,1 0 0,3 0 0,3-1 0,-1-5 0,1-4 0,-3-6 0,1-9 0,-4-12 0,0-5 0,-7-29 0,0 19 0,0-19 0,-7-14 0,-7-18 0,7 5-1033,-11-24-128,13 3 129,-9-18 258,8 0-258,-4-12 516,6-1 0,-3-2 387,2-3 387,3 8 258,-2-3 0,4 15 258,2 0 0,18 20 129,-4-1 0,17 22-258,-1-2 0,13 22-386,-1 3-259,4 17 0,-3 8 0,-2 11 0,-6 1 0,-9 2 0,-8 2 0,-9-5 0,-11-6 0,-8-7 0,-16-7 0,-14-7 0,-3 0 0,-16-9-388,11 0-2966,-16-5-1548,5-1 129,4-3-258,6 6-129</inkml:trace>
          <inkml:trace contextRef="#ctx0" brushRef="#br3" timeOffset="416841.8416">11489 14616 12642,'92'0'4644,"-42"0"-129,0-2 0,3 0-2322,-19-17-903,9 5-387,-15-9-258,-3 5-129,-13-7-129,-8 2-129,-8 0 1,-12 5-259,-7-2 0,-7 11 0,-4 4 0,-3 5 0,-2 9 0,1 9 0,6 8 0,6 6 0,6 7 0,8 2 0,8 2 0,4-2 0,16 0-130,9-5 130,5-3 0,8-8 130,1-5-260,3-10 130,3-1-387,-8-9-387,11 0-1419,-12-14-2451,-6-7 0,-7-8-387,0-3-129</inkml:trace>
          <inkml:trace contextRef="#ctx0" brushRef="#br3" timeOffset="417238.8647">12067 14422 14190,'0'-16'4773,"0"16"-129,0 0-129,21 21-2709,-21-21-774,21 41-387,-6-19-129,4 6-129,-3-3-128,2 0-259,-2-4 0,-4-1 0,-3-2-259,-9-18 1,11 25 0,-11-25 0,0 0 129,0 0 0,0 0 0,0 0 129,13-27 129,-5 2 0,0-3 129,6-5-129,-2-2 0,6 5 0,0 5 0,5 5 0,2 11-129,1 8 129,3 2-129,3 19 0,0 10 0,4 2-129,3 5 0,-4 1 0,3-3-129,-6-4-129,7-3-387,-13-19-774,17-2-2838,-7-7-516,-1 0 0,1-9-258</inkml:trace>
          <inkml:trace contextRef="#ctx0" brushRef="#br3" timeOffset="418041.9107">13079 14515 11997,'44'-24'4902,"-24"16"-387,-4-5 129,-9-12-2580,13 15-903,-19-17-387,3 4-258,-4-6-129,-11 8-129,-8-2 0,-6 5-129,-4 6-129,-4 12 0,-3 0 129,2 17-258,2 5 129,4 6 0,5 6-129,7 2 129,5 3 0,7-6 0,4 3-129,15-4 258,4-3 0,6-6 0,2-7 129,3-6 0,0-10 129,2-1-257,-3-23-130,1-11 0,-5-17 0,0-12 0,-6-14 0,-3-11 0,-3-5 0,-6-4 0,-5 2 0,-2 9 0,-4 10 0,-7 15 0,-1 16 0,-2 15 0,-2 17 0,0 14 0,1 18 0,3 16 0,7 10 0,1 11 0,4 8 0,2 8 0,14 4 0,5 3 0,6-3 0,3-6 0,0-5 0,1-5 0,-1-8 0,-3-12 0,-3-7 0,-2-12 0,-1-13 0,-1-3 0,3-6 0,2-16 0,3-10 0,4-8 0,4-3 0,1-4 0,1 4 0,-3 2 0,-3 8 0,0 10 0,-5 10 0,-2 9 0,-2 14 0,-5 13 0,-2 5 0,-6 7 0,-1 0 0,-3 5 0,-6-1 0,-4-4 0,-7 0 0,-10-10-646,9 10-1805,-13-16-2322,-6 0-129,-4-10-387,1 1-129</inkml:trace>
        </inkml:traceGroup>
        <inkml:traceGroup>
          <inkml:annotationXML>
            <emma:emma xmlns:emma="http://www.w3.org/2003/04/emma" version="1.0">
              <emma:interpretation id="{77E63F21-AF95-4A17-957C-CC6D1ED15841}" emma:medium="tactile" emma:mode="ink">
                <msink:context xmlns:msink="http://schemas.microsoft.com/ink/2010/main" type="inkWord" rotatedBoundingBox="17173,15197 18198,15136 18229,15645 17203,15706"/>
              </emma:interpretation>
              <emma:one-of disjunction-type="recognition" id="oneOf28">
                <emma:interpretation id="interp136" emma:lang="en-US" emma:confidence="1">
                  <emma:literal>on</emma:literal>
                </emma:interpretation>
                <emma:interpretation id="interp137" emma:lang="en-US" emma:confidence="0">
                  <emma:literal>an</emma:literal>
                </emma:interpretation>
                <emma:interpretation id="interp138" emma:lang="en-US" emma:confidence="0">
                  <emma:literal>ons</emma:literal>
                </emma:interpretation>
                <emma:interpretation id="interp139" emma:lang="en-US" emma:confidence="0">
                  <emma:literal>•n</emma:literal>
                </emma:interpretation>
                <emma:interpretation id="interp140" emma:lang="en-US" emma:confidence="0">
                  <emma:literal>one</emma:literal>
                </emma:interpretation>
              </emma:one-of>
            </emma:emma>
          </inkml:annotationXML>
          <inkml:trace contextRef="#ctx0" brushRef="#br3" timeOffset="418906.9601">15172 14276 11868,'-10'-50'5031,"-4"31"-387,-6 5 129,-5 14-2580,-9-2-1290,8 9-258,-8 13-387,4 10 0,-2 4-258,5 5 129,2 2-129,7 0 0,6-1 0,8 0 129,4-7-129,2-1 129,12-7 129,8 0 0,2-12 0,12-1 258,-2-10-129,7-2-257,-4-11-130,4-10 0,-9-11 0,0-9 0,-11-7 0,-8-5 0,-6 1 0,-7-1 0,0 10 0,-14-3 0,10 21-1033,-14-7-773,18 32-645,0-25-387,15 25-129,-15 0 645,35-7 516,-19 0 774,7 5 1032,2 2 903,-25 0 1032,38 10 387,-38-10 129,33 34-129,-24-18-387,20 20-516,-13-8-516,14 8-258,-7-4-258,2 3 0,-2-6-129,-3-1-129,-4-4-129,-6-8-129,-10-16 0,16 24 0,-16-24 0,0 0 0,0 0 0,20-19 129,-13-6 0,2-12 0,2-6 258,5-3-129,0-4 0,3 7 129,-3 6-129,4 10 1,-1 11-130,3 16 0,-4 16 0,-2 20 0,0 8 0,-2 8 0,0 6 0,-5-1-259,7 7-773,-16-19-2967,11-1-1032,-3-15-129,7-6-129,-15-23-645</inkml:trace>
        </inkml:traceGroup>
        <inkml:traceGroup>
          <inkml:annotationXML>
            <emma:emma xmlns:emma="http://www.w3.org/2003/04/emma" version="1.0">
              <emma:interpretation id="{66A4F060-CBEC-4384-93BA-6F23B2858E06}" emma:medium="tactile" emma:mode="ink">
                <msink:context xmlns:msink="http://schemas.microsoft.com/ink/2010/main" type="inkWord" rotatedBoundingBox="18811,14785 23866,14481 23930,15550 18875,15854"/>
              </emma:interpretation>
              <emma:one-of disjunction-type="recognition" id="oneOf29">
                <emma:interpretation id="interp141" emma:lang="en-US" emma:confidence="1">
                  <emma:literal>present</emma:literal>
                </emma:interpretation>
                <emma:interpretation id="interp142" emma:lang="en-US" emma:confidence="0">
                  <emma:literal>Present</emma:literal>
                </emma:interpretation>
                <emma:interpretation id="interp143" emma:lang="en-US" emma:confidence="0">
                  <emma:literal>presents</emma:literal>
                </emma:interpretation>
                <emma:interpretation id="interp144" emma:lang="en-US" emma:confidence="0">
                  <emma:literal>prevent</emma:literal>
                </emma:interpretation>
                <emma:interpretation id="interp145" emma:lang="en-US" emma:confidence="0">
                  <emma:literal>Presents</emma:literal>
                </emma:interpretation>
              </emma:one-of>
            </emma:emma>
          </inkml:annotationXML>
          <inkml:trace contextRef="#ctx0" brushRef="#br3" timeOffset="419410.989">16499 14102 14061,'38'5'5031,"-22"17"-129,0 17 0,-16 3-3870,18 21-129,-11-3-258,3 11-129,-6-3-129,-2 1-129,-2-3-128,0-11-130,0-3-130,0-13-128,0-5-129,-4-15-129,4-19 0,0 0-129,0 0 0,-2-14 129,2-18 129,-1-16 129,1-7 0,-2-16 0,0-6 387,0-6-129,1-3 258,1 6-129,0 4 129,3 12 129,8 7 0,7 19-129,3 10 258,9 17-258,0 8 129,9 5-129,-3 12 0,3 9 0,-7 2-129,-2 7 129,-10-2-129,-9 0 0,-11-3-129,-9-6-258,-14-1-129,-16-13-258,3 11-1161,-14-18-3096,2 0 0,0-4-258,9-5-258</inkml:trace>
          <inkml:trace contextRef="#ctx0" brushRef="#br3" timeOffset="419915.0176">17049 14255 15222,'39'9'5160,"-16"-9"-258,4 7-774,-7-18-2967,15 1-516,-3-12-129,4-4-258,-6-5 0,-2-4-258,-6-4 0,-8 1-129,-7 4 0,-7 1-129,-9 6-129,-12 4 0,1 9 129,-5 3-129,4 7 0,-2 1 129,7 3 0,16 0 0,-23 3 129,23-3 0,0 0 129,0 0 258,0 0 0,-7 20 0,7-20 258,14 2 0,2-2 129,14 3 0,0-1-129,13 5-257,0-2-259,5 8 0,-4-1 0,-1 4 0,-7 8 0,-8 0 0,-5 7 0,-10-1 0,-1 9-388,-12-18-1676,0 13-2838,0-7-387,0-2-129,5-9-129</inkml:trace>
          <inkml:trace contextRef="#ctx0" brushRef="#br3" timeOffset="420386.0446">17857 14219 13416,'49'-39'5031,"-18"18"-129,6-1-129,-7-8-3096,17 11-903,-10-8-258,4 6-258,-9-2 0,-7 1-129,-9 3 0,-13 3-129,-3 16 129,-21-20-258,-4 20 0,-5 0 0,0 7 0,-2 9-129,5 7 129,4 4 0,7 5 0,9 0 0,5 5 129,2-1 0,14-2-129,6-4 129,3-5 0,7-6 0,2-8 0,5-6 129,4-5-129,4-12 129,3-8 0,5-4 129,2-3 0,2 0 0,-3 2 129,1 7-129,-9 4 130,-2 11-388,-8 3 0,-8 10 0,-6 12 0,-6 8 0,-7 4 0,-7 3 0,-2 4 0,-6-4 0,-3 10-1033,-26-15-3740,12-2-516,-9-7 129,1-2-387</inkml:trace>
          <inkml:trace contextRef="#ctx0" brushRef="#br3" timeOffset="425466.3353">19164 14050 12384,'16'-7'4902,"4"4"-258,-20 3 0,16-9-3354,3 9-387,-19 0-258,36 0-258,-18 0 0,3 0 0,0-4-129,2 1 0,1-4 0,0-1-129,-4-2 129,3-1-129,-7 0 129,-16 11-129,20-26-129,-20 26 129,-4-31-129,-14 19-129,-5 0 129,-7 1-129,-4 2 129,-5 2-129,2 7 129,-1 0-129,6 7 129,2 7-129,3 6 0,6 6 129,3 5-129,4 3 258,5 3-129,7 2 0,2-2 0,0 2 129,9-5-129,7-3 129,4-5 0,7-6-129,8-6 0,6-10-129,11-4-258,-1-9-645,24 9-1548,-11-20-2193,0-3-258,-7-5-258,-6 1 0</inkml:trace>
          <inkml:trace contextRef="#ctx0" brushRef="#br3" timeOffset="425810.355">19767 14049 10191,'2'-18'4902,"-2"18"-129,0 0 0,7 21-2322,-7-21-903,5 25-516,-3-9-387,9 4-129,-6-4-258,-5-16-129,16 26-129,-16-26-129,11 16 0,-11-16 0,0 0 0,0 0 0,21-5 0,-21 5 129,18-29 129,-7 12 129,-1-6-129,3-1 129,-1 5 0,-1-1 0,-11 20 0,27-16-129,-11 16 129,1 9-258,3 11 0,-1 5 0,3 3-129,-3 4-129,1 4-129,-6-11-516,8 12-1677,-10-19-2322,-12-18 0,23 12-387,-23-12 129</inkml:trace>
          <inkml:trace contextRef="#ctx0" brushRef="#br3" timeOffset="426270.3813">20375 13677 15093,'15'-111'5160,"-10"71"-129,6 18-129,-11 22-3483,0 0-645,25 11-386,-9 24-388,-4 6 0,4 11 0,-4 5 0,3 3 0,-6 3 0,1-5 0,-1 1 0,0-7 0,2-3 0,-8-11-517,10-1-386,-13-19-129,10-2-129,-10-16 129,0 0 258,0-27 129,-5-3 258,-7-7 258,-3-4 0,-4 2 258,-4-4 387,0 11 0,-8-2 129,10 15 0,-2-3 129,23 22 0,-14-16 129,26 16 0,22-5-129,39 5-644,19-7-130,28 1 0,13-6 0,9 1 0,-1-1 0,-10 1 0,-15 2 0,-38-7 0,-15 13-4645,-39-1-773,-24 4 258,0 0-645</inkml:trace>
        </inkml:traceGroup>
      </inkml:traceGroup>
    </inkml:traceGroup>
    <inkml:traceGroup>
      <inkml:annotationXML>
        <emma:emma xmlns:emma="http://www.w3.org/2003/04/emma" version="1.0">
          <emma:interpretation id="{611D8C7A-4ED2-4459-8FB9-2EE7EE940493}" emma:medium="tactile" emma:mode="ink">
            <msink:context xmlns:msink="http://schemas.microsoft.com/ink/2010/main" type="paragraph" rotatedBoundingBox="2861,16715 20472,16061 20528,17591 2918,182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FBE83C-D1D6-49A9-98D7-0FD028A302B9}" emma:medium="tactile" emma:mode="ink">
              <msink:context xmlns:msink="http://schemas.microsoft.com/ink/2010/main" type="line" rotatedBoundingBox="2861,16715 20472,16061 20528,17591 2918,18246"/>
            </emma:interpretation>
          </emma:emma>
        </inkml:annotationXML>
        <inkml:traceGroup>
          <inkml:annotationXML>
            <emma:emma xmlns:emma="http://www.w3.org/2003/04/emma" version="1.0">
              <emma:interpretation id="{45976F50-4817-4914-9A45-DEB0C54D942B}" emma:medium="tactile" emma:mode="ink">
                <msink:context xmlns:msink="http://schemas.microsoft.com/ink/2010/main" type="inkWord" rotatedBoundingBox="2867,16867 6519,16731 6570,18110 2918,18246"/>
              </emma:interpretation>
              <emma:one-of disjunction-type="recognition" id="oneOf30">
                <emma:interpretation id="interp146" emma:lang="en-US" emma:confidence="1">
                  <emma:literal>input</emma:literal>
                </emma:interpretation>
                <emma:interpretation id="interp147" emma:lang="en-US" emma:confidence="0">
                  <emma:literal>inputs</emma:literal>
                </emma:interpretation>
                <emma:interpretation id="interp148" emma:lang="en-US" emma:confidence="0">
                  <emma:literal>•Input</emma:literal>
                </emma:interpretation>
                <emma:interpretation id="interp149" emma:lang="en-US" emma:confidence="0">
                  <emma:literal>inkpot</emma:literal>
                </emma:interpretation>
                <emma:interpretation id="interp150" emma:lang="en-US" emma:confidence="0">
                  <emma:literal>impute</emma:literal>
                </emma:interpretation>
              </emma:one-of>
            </emma:emma>
          </inkml:annotationXML>
          <inkml:trace contextRef="#ctx0" brushRef="#br3" timeOffset="436455.9639">578 16366 12255,'0'0'5031,"0"0"-129,0 0 129,0 0-2838,16 11-1161,-16 9-258,7 13-258,-4 3-129,6 8 0,-3 1-258,2 3 1,0-5-130,-1-1 0,2-3-130,-4-10-128,2-1-387,-7-28-516,12 22-3612,-12-22-387,0 0-129,-5-16-258</inkml:trace>
          <inkml:trace contextRef="#ctx0" brushRef="#br3" timeOffset="437226.0079">1005 16297 12900,'0'0'5031,"0"0"-129,0 0-129,0 0-3096,0 25-903,7 2-258,7 13-129,-2 1-129,4 6-129,-1 1 0,-1-4-129,-2-3 0,-5-9-129,2-3 0,-5-12-129,-4-17 0,0 0 0,0 0 129,5-12-129,-3-15 129,-2-7 129,2-5 0,1-7 0,-1-4 258,3 6 0,-1-3 129,3 12-129,-3 1 0,6 11 0,-3 5 0,-7 18 0,29-2-129,-8 10 0,2 13 0,6 9 0,1 4-129,2 9 0,2 3-129,-7 2-129,3 5-258,-16-14-516,18 13-3096,-23-15-1032,2 1 258,-4-12-645,0-8-258</inkml:trace>
          <inkml:trace contextRef="#ctx0" brushRef="#br3" timeOffset="437849.0436">1760 16425 13029,'13'-48'5160,"-11"32"0,-2 16-129,3-16-2838,8 28-1032,-9 4-258,7 16-773,-4 2-130,6 20 0,-6 4 0,4 10 0,-2 1 0,0 4 0,-2 0 0,1-3 0,1-6 0,-5-13 0,5-3 0,-5-18 0,3 1-130,-5-31-644,3 25-387,-3-25-516,0 0-1290,0-22-2064,-3-4 129,-2-10-387,5-1 1677,-13-31 903,13 13 1548,-7-18 1419,-4-7 1935,6-2 2838,5 7-516,-2 1 258,-1-5-1548,12 31-774,-8-16-774,26 29-516,-6-6-258,13 18-387,-4 0 0,11 14-258,-2 3 0,6 6 0,-1 9-129,-1 13 0,-9 1 0,0 9 129,-8-4-129,-4 4 0,-12-3 0,-8-3 0,-2-3 0,-18-5-129,-5-2 130,-9-7-130,-5-3 0,-6-6 0,0 0-130,-3-9-128,2 0-129,-2-9-129,8 11-516,-12-16-2322,17 12-1677,4 4 129,6 5-387,5 2-387</inkml:trace>
          <inkml:trace contextRef="#ctx0" brushRef="#br3" timeOffset="436641.9745">558 16078 12255,'-11'-87'5031,"4"55"-258,5 5 0,2 27-3096,-1-17-1032,1 17-774,14 10-2967,-5 12-1548,-2 4-129,4 8-516,-1 0-387</inkml:trace>
          <inkml:trace contextRef="#ctx0" brushRef="#br3" timeOffset="438534.0827">2632 16260 12771,'0'0'5031,"0"0"-258,0 0 0,-16 1-3225,16 21-774,2-4-387,5 10 0,-3 0-129,6 3-129,-1-1 0,4 0 0,-1-3-129,2 0 0,0-6 0,1-3 129,-15-18-129,30 19 0,-30-19 0,28 0 0,-28 0 0,29-34 0,-17 6 129,4-8 0,-3-5 0,1-1 129,-5-3 0,3 4 0,-3 2 0,0 9-128,-4 3-130,3 10 0,-8 17 0,8-18 0,-8 18 0,0 0 0,20 23 0,-11 2 0,2 7 0,-1 5 0,5 8 0,-3 1 0,2 4 0,-3-8 0,1 3 0,-3-11-259,4 1-515,-13-35-387,23 46-1419,-23-46-2580,25 0 258,-13-16-387,1-10 0</inkml:trace>
          <inkml:trace contextRef="#ctx0" brushRef="#br3" timeOffset="438810.0985">3317 15911 12513,'2'-100'5289,"-2"63"-516,0 12 258,-7-5-2967,7 30-774,0 0-387,3 16-258,2 12-386,6 15-259,-2 5 0,7 14 0,2 6 0,0 7 0,1-1 0,-3 1 0,2-2 0,-7-11 0,5 0 0,-13-17-388,8 8-1031,-11-53-1419,0 34-2193,0-34-129,0 0-258,-20-12 129</inkml:trace>
          <inkml:trace contextRef="#ctx0" brushRef="#br3" timeOffset="438997.1092">3413 16347 7224,'-25'-71'4773,"16"44"0,6 9-129,3 18-1677,-6-18-774,17 20-516,-11-2-387,32 5-258,-5-5-258,21 4-129,7-4-129,16 0-257,7 0-259,9-5-259,11 5-773,-7-4-3741,-2 2-387,-11-1 129,-8 1-516</inkml:trace>
        </inkml:traceGroup>
        <inkml:traceGroup>
          <inkml:annotationXML>
            <emma:emma xmlns:emma="http://www.w3.org/2003/04/emma" version="1.0">
              <emma:interpretation id="{3A1849E9-2889-4E4B-BB87-479027629FE4}" emma:medium="tactile" emma:mode="ink">
                <msink:context xmlns:msink="http://schemas.microsoft.com/ink/2010/main" type="inkWord" rotatedBoundingBox="6878,17192 8001,17150 8016,17567 6893,17608"/>
              </emma:interpretation>
              <emma:one-of disjunction-type="recognition" id="oneOf31">
                <emma:interpretation id="interp151" emma:lang="en-US" emma:confidence="0">
                  <emma:literal>as</emma:literal>
                </emma:interpretation>
                <emma:interpretation id="interp152" emma:lang="en-US" emma:confidence="0">
                  <emma:literal>on</emma:literal>
                </emma:interpretation>
                <emma:interpretation id="interp153" emma:lang="en-US" emma:confidence="0">
                  <emma:literal>us</emma:literal>
                </emma:interpretation>
                <emma:interpretation id="interp154" emma:lang="en-US" emma:confidence="0">
                  <emma:literal>ors</emma:literal>
                </emma:interpretation>
                <emma:interpretation id="interp155" emma:lang="en-US" emma:confidence="0">
                  <emma:literal>ons</emma:literal>
                </emma:interpretation>
              </emma:one-of>
            </emma:emma>
          </inkml:annotationXML>
          <inkml:trace contextRef="#ctx0" brushRef="#br3" timeOffset="439722.1506">4699 16242 13416,'5'-38'5031,"-5"19"-129,0 19-129,-37-36-3096,37 36-645,-27-5-516,27 5-129,-28 16-258,15 5-129,1 4 0,0 5 0,3 6-129,2 0 129,3-3-129,4-1 0,0 0 0,0-7 0,4 0 129,4-7-129,-8-18 129,20 18 0,-20-18 129,25 0 129,-14-11 129,5-7 0,-6-8 130,6-1-517,-7-9 0,7 4 0,-7 0 0,3 4 0,-1 3 0,2 7 0,3 6 0,1 10 0,5 2 0,3 16 0,0 7 0,-1 7 0,5 6 0,-6 0 0,0 6 0,-9-10 0,6 7 0,-18-21-1291,21 18-1934,-23-36-1806,25 14-129,-6-14-129,6-12-129</inkml:trace>
          <inkml:trace contextRef="#ctx0" brushRef="#br3" timeOffset="447965.6222">5455 16187 11094,'21'-16'5289,"-21"16"-774,11-16 387,-11 16-2193,0 0-1161,0 0-645,-11-11-387,11 11-258,-19 0-258,19 0 0,-27 9-129,27-9 129,-27 16-129,27-16 0,-19 16 0,19-16 129,-5 18-129,5-18 129,0 0 0,21 19 0,-3-8 129,5-2-129,2 1 129,3 1 0,2 2 0,2 1 0,-1-2 0,-5 3 0,-3-5 0,-3 4 0,-20-14 0,21 24 129,-21-24-128,0 26-130,-16-13 0,-5 1 0,-9-2 0,-4 3 0,-5-10 0,0 0 0,-2-5 0,2 0 0,1-3 0,8-8 0,2-1 0,4-4 0,8 3 0,0-1 0,16 14-130,-17-21-1289,17 21-2064,9 0-1548,-9 0 0,26 0-258,-1 3-258</inkml:trace>
        </inkml:traceGroup>
        <inkml:traceGroup>
          <inkml:annotationXML>
            <emma:emma xmlns:emma="http://www.w3.org/2003/04/emma" version="1.0">
              <emma:interpretation id="{75FC725B-857F-4125-A99F-4780EC42420B}" emma:medium="tactile" emma:mode="ink">
                <msink:context xmlns:msink="http://schemas.microsoft.com/ink/2010/main" type="inkWord" rotatedBoundingBox="8785,16731 10641,16662 10676,17593 8819,17661"/>
              </emma:interpretation>
              <emma:one-of disjunction-type="recognition" id="oneOf32">
                <emma:interpretation id="interp156" emma:lang="en-US" emma:confidence="1">
                  <emma:literal>well</emma:literal>
                </emma:interpretation>
                <emma:interpretation id="interp157" emma:lang="en-US" emma:confidence="0">
                  <emma:literal>welt</emma:literal>
                </emma:interpretation>
                <emma:interpretation id="interp158" emma:lang="en-US" emma:confidence="0">
                  <emma:literal>wet</emma:literal>
                </emma:interpretation>
                <emma:interpretation id="interp159" emma:lang="en-US" emma:confidence="0">
                  <emma:literal>wed</emma:literal>
                </emma:interpretation>
                <emma:interpretation id="interp160" emma:lang="en-US" emma:confidence="0">
                  <emma:literal>wets</emma:literal>
                </emma:interpretation>
              </emma:one-of>
            </emma:emma>
          </inkml:annotationXML>
          <inkml:trace contextRef="#ctx0" brushRef="#br3" timeOffset="448605.6586">6476 16183 16383,'2'-19'4902,"-2"19"129,0 0-516,-4-24-3225,4 24-644,0 0-646,0 13 0,0-13 0,-2 27 0,2-11 0,0 7 0,0 0 0,2 0 0,4 0 0,-3-2 0,4 3 0,0-8 0,1 1-259,-8-17 130,17 16 0,-17-16 129,20 0 129,-20 0 0,19-26 0,-8 6 1,-4-8-130,4 3 0,-6-6 0,2 7 0,-3-3 0,1 7 0,-1 3 0,-4 17 0,0 0 0,16 0 0,-6 12 0,3 11 0,1 4 0,4 5 0,3 0 0,2 0 0,-1-4 0,1-3 0,-4-7 0,-1-6 0,-2-8 0,2-4 0,-18 0 0,25-20 0,-16-4 0,0-3 0,-6-7 0,1 0 0,-4-1 0,0-3 0,0 10 0,-9-1 0,9 29 0,-9-39-1291,9 39-3998,0 0 0,21-3 0,-21 3-129</inkml:trace>
          <inkml:trace contextRef="#ctx0" brushRef="#br3" timeOffset="449213.6936">7175 16240 16125,'71'2'4773,"-32"-2"258,6-6-387,-17-11-2967,20 8-1160,-14-11-517,3 2 0,-10-3 0,-4 0 0,-10-2 0,-8 1 0,-5 1 0,-3 3 0,-13 2 0,-6 5 0,-5 4 0,-5 6 0,2 1 0,-2 5 0,2 13 0,5 1 0,2 6 0,7 5 0,7 2 0,5 4 0,4 1 0,9-1 0,11-2 0,7-2 0,8-2 0,4-7 0,8-5 0,-3-9 0,6-2 0,-9-11-1162,10 4-902,-19-25-1677,6 1-1032,-8-14 516,6 8 1161,-22-25 1290,11 5 645,-11-10 1161,-7-10 1419,4 8 2193,-8-2 774,-3 10-258,-5-6-1161,5 28-774,-9-5-645,9 37-258,-11-25-773,11 25-517,-10 19 0,10 12 0,0 2 0,0 14 0,0 2 0,7 10 0,2 0 0,1-2 0,5 3 0,-8-8 0,5 1 0,-8-14 0,12 8-1033,-16-28-3740,9-3-258,-9-16 258,17-3-387</inkml:trace>
          <inkml:trace contextRef="#ctx0" brushRef="#br3" timeOffset="449462.7078">8102 15907 11223,'35'-135'4773,"-20"82"0,-6 8 0,-4 20-774,-7-1-2322,2 26-387,4 9-1031,5 23-259,-8 7 0,8 16 0,-3 4 0,4 12 0,-3-2 0,2 6 0,0-4 0,0-3 0,3-1 0,-3-6 0,7-1 0,-12-17 0,14 7-3484,-8-15-1805,10 3 129,-4-15-258</inkml:trace>
        </inkml:traceGroup>
        <inkml:traceGroup>
          <inkml:annotationXML>
            <emma:emma xmlns:emma="http://www.w3.org/2003/04/emma" version="1.0">
              <emma:interpretation id="{7EAED852-F0A8-46AB-946B-95072565B18F}" emma:medium="tactile" emma:mode="ink">
                <msink:context xmlns:msink="http://schemas.microsoft.com/ink/2010/main" type="inkWord" rotatedBoundingBox="11468,17087 12512,17049 12526,17410 11481,17449"/>
              </emma:interpretation>
              <emma:one-of disjunction-type="recognition" id="oneOf33">
                <emma:interpretation id="interp161" emma:lang="en-US" emma:confidence="0">
                  <emma:literal>on</emma:literal>
                </emma:interpretation>
                <emma:interpretation id="interp162" emma:lang="en-US" emma:confidence="0">
                  <emma:literal>as</emma:literal>
                </emma:interpretation>
                <emma:interpretation id="interp163" emma:lang="en-US" emma:confidence="0">
                  <emma:literal>an</emma:literal>
                </emma:interpretation>
                <emma:interpretation id="interp164" emma:lang="en-US" emma:confidence="0">
                  <emma:literal>a</emma:literal>
                </emma:interpretation>
                <emma:interpretation id="interp165" emma:lang="en-US" emma:confidence="0">
                  <emma:literal>one</emma:literal>
                </emma:interpretation>
              </emma:one-of>
            </emma:emma>
          </inkml:annotationXML>
          <inkml:trace contextRef="#ctx0" brushRef="#br3" timeOffset="450294.7554">9443 16203 15738,'0'-27'4644,"0"27"0,0-28-129,0-1-2580,0 29-774,-9-30-1031,9 30-130,-32-30 0,11 21 0,-8 0 0,1 5 0,-2 4 0,-1 4 0,3 10 0,-1 6 0,6 3 0,6 3 0,4 5 0,4-1 0,7-2 0,2 3 0,2-6 0,12-4 0,4-3 0,2-6 0,3-7 0,4-5 0,-1 0 0,5-12 0,-1-9 0,4-6 0,-4-7 0,2 0 0,-2 1 0,0 2 0,-5 5 0,-2 4 0,-1 13 0,-1 9 0,0 6 0,1 13 0,-3 10 0,3 3 0,-1 3 0,-1 4 0,-1 1 0,-6-7 0,-1-1 0,-5-8 0,-2-7 0,-5-17 0,0 0 0,0 0 0,0 0 0,25-32 0,-12 0 0,6-5 0,1-8 0,7 3 0,-1-3 0,5 6 0,-3 7 0,0 4 0,1 8 0,-2 11 0,-1 9 0,1 7 0,-6 15 0,2 6 0,-1 4 0,-6 4 0,-2 3 0,-10-4 0,-3 1 0,-2-7 0,-8 1 0,-16-16 0,11 11-1033,-17-18-3998,3 0-129,-2-7 129,6 0-387</inkml:trace>
        </inkml:traceGroup>
        <inkml:traceGroup>
          <inkml:annotationXML>
            <emma:emma xmlns:emma="http://www.w3.org/2003/04/emma" version="1.0">
              <emma:interpretation id="{3CE19F73-933D-4FAE-9551-004910837A64}" emma:medium="tactile" emma:mode="ink">
                <msink:context xmlns:msink="http://schemas.microsoft.com/ink/2010/main" type="inkWord" rotatedBoundingBox="13318,16479 16223,16371 16274,17730 13369,17838"/>
              </emma:interpretation>
              <emma:one-of disjunction-type="recognition" id="oneOf34">
                <emma:interpretation id="interp166" emma:lang="en-US" emma:confidence="1">
                  <emma:literal>past</emma:literal>
                </emma:interpretation>
                <emma:interpretation id="interp167" emma:lang="en-US" emma:confidence="0">
                  <emma:literal>pant</emma:literal>
                </emma:interpretation>
                <emma:interpretation id="interp168" emma:lang="en-US" emma:confidence="0">
                  <emma:literal>part</emma:literal>
                </emma:interpretation>
                <emma:interpretation id="interp169" emma:lang="en-US" emma:confidence="0">
                  <emma:literal>paste</emma:literal>
                </emma:interpretation>
                <emma:interpretation id="interp170" emma:lang="en-US" emma:confidence="0">
                  <emma:literal>post</emma:literal>
                </emma:interpretation>
              </emma:one-of>
            </emma:emma>
          </inkml:annotationXML>
          <inkml:trace contextRef="#ctx0" brushRef="#br3" timeOffset="451218.8083">11124 16016 17673,'4'-16'4773,"-4"16"129,0 0-258,8 28-3869,3 12-775,-7 2 0,3 13 0,0 8 0,0 6 0,0 2 0,2 2 0,-2-2 0,0-7 0,0-3 0,-1-10 0,3-6 0,-9-19 0,9 1 0,-9-27-2065,0 0-902,-11-35 258,11 10 0,-14-32 1161,10 3 516,-7-13 774,2-11 774,9 8 903,-16-19 903,16 25 387,-10-19-645,10 29-516,-4-8-516,4 19-258,0 4-387,6 16 0,4 5-257,12 16-130,2 2 0,10 8 0,2 8 0,5 8 0,-2 3 0,-4 2 0,-2-5 0,-10 3 0,-13-5 0,-10-6 0,0-16 0,-35 21 0,1-16 0,-11-5 0,-3 2 0,-7-2 0,7 0-259,-9-14-2450,11 10-2193,9-3 129,8 5-387,6 1 129</inkml:trace>
          <inkml:trace contextRef="#ctx0" brushRef="#br3" timeOffset="451961.8508">11953 16110 15867,'28'-48'4773,"-21"25"129,-7-5-387,0 10-2580,-16-7-1160,6 5-775,-8 3 0,2 9 0,-7 7 0,2 1 0,-4 12 0,2 8 0,3 3 0,2 7 0,4-2 0,3 1 0,8-2 0,3-2 0,0-2 0,9-4 0,3-3 0,-12-16 0,32 18 0,-14-18 0,3 0 0,1-4 0,2-10 0,1-4 0,-2-3 0,2 0 0,-5-1 0,1 5 0,-5-1 0,-16 18 0,25-20 0,-25 20 0,22 0 0,-22 0 0,19 22 0,-8-5 0,1 1 0,2 2 0,-1-1 0,-1-3 0,-12-16 0,20 25 0,-20-25 0,0 0 0,21 4 0,-21-4 0,20-18 0,-6-2 0,4-3 0,3-2 0,4-3 0,0 1 0,0 1 0,3 8 0,-3 4 0,2 5 0,-2 7 0,2 2 0,-3 11 0,1 5 0,-2 3 0,2 6 0,-5 0 0,-4 2 0,-5 1 0,-6-3 0,-3 0 0,-2-2 0,-11-2 0,-14-6 0,11 13-1033,-15-19-3869,1 2-387,-6-11 387,4 0-645</inkml:trace>
          <inkml:trace contextRef="#ctx0" brushRef="#br3" timeOffset="452441.8782">12894 15464 16383,'60'-87'4773,"-40"71"129,-20 16-258,28 9-3225,-24 16-773,10 23-646,-8 6 0,8 15 0,-5 7 0,3 8 0,-1 5 0,-1-4 0,-1 1 0,-2-10 0,2-1 0,-3-15 0,1-5 0,-7-15 0,3-10 0,-3-30-259,0 0-644,0 0 0,-10-20 129,-3-17 0,6-2 0,-11-11 129,4 6 129,-11-4 129,0 5 129,-5 4 258,-2 3 129,5 11 387,-3 2 0,11 14 129,3-3 258,16 12-129,16 0 129,28 0-129,11 3-129,22 1-257,8-4-388,16 0 0,10 0 0,-5-4-775,17 4-2966,-21-1-1161,-12-3-258,-13 4-129,-10 0-129</inkml:trace>
        </inkml:traceGroup>
        <inkml:traceGroup>
          <inkml:annotationXML>
            <emma:emma xmlns:emma="http://www.w3.org/2003/04/emma" version="1.0">
              <emma:interpretation id="{F683C658-664B-4733-BDE9-75CC276D5F54}" emma:medium="tactile" emma:mode="ink">
                <msink:context xmlns:msink="http://schemas.microsoft.com/ink/2010/main" type="inkWord" rotatedBoundingBox="16470,16210 20472,16061 20527,17551 16525,17699"/>
              </emma:interpretation>
              <emma:one-of disjunction-type="recognition" id="oneOf35">
                <emma:interpretation id="interp171" emma:lang="en-US" emma:confidence="1">
                  <emma:literal>inputs.</emma:literal>
                </emma:interpretation>
                <emma:interpretation id="interp172" emma:lang="en-US" emma:confidence="0">
                  <emma:literal>inputs</emma:literal>
                </emma:interpretation>
                <emma:interpretation id="interp173" emma:lang="en-US" emma:confidence="0">
                  <emma:literal>imparts.</emma:literal>
                </emma:interpretation>
                <emma:interpretation id="interp174" emma:lang="en-US" emma:confidence="0">
                  <emma:literal>imports.</emma:literal>
                </emma:interpretation>
                <emma:interpretation id="interp175" emma:lang="en-US" emma:confidence="0">
                  <emma:literal>input.</emma:literal>
                </emma:interpretation>
              </emma:one-of>
            </emma:emma>
          </inkml:annotationXML>
          <inkml:trace contextRef="#ctx0" brushRef="#br3" timeOffset="453665.9482">14486 15826 13803,'46'21'5031,"-46"-21"-387,29 32 129,-29-32-3483,25 36-516,-15-20-258,4 3-258,-3-1 0,-11-18-258,20 27 129,-20-27-129,17 10 0,-17-10 0,18 0 0,-18 0 129,22-23-129,-6 5 129,-2-5 0,5 0 0,-1-5-129,4 3 129,-1-2 0,0 6-129,1 3 0,-1 7 0,2 11 0,0 4 0,0 14 0,0 8 0,2 6 0,-3 4-129,1-1 129,0-3 0,-2-5 0,-1-7 0,-1-8 0,1-7 0,1-5 0,2-7 129,-1-7 0,1-5 0,-4-6 130,5-2-259,-7-3 0,-1 5 0,-7 0 0,2 7 0,-6 2 0,-5 16 0,0 0 0,0 0 0,16 9 0,-12 18 0,3 10 0,2 9 0,0 4 0,1 11 0,1 1 0,2 4 0,-3-4 0,-1 4 0,0-4 0,-4-3 0,1-6 0,-3-8 0,-1-13 0,0-6 0,-2-10 0,0-16 0,0 0 0,-2-12 0,-2-11 0,-4-8 0,2 3 0,-8-15 0,9 8-775,-17-22-1547,12 11-2580,-6-4-258,1 0-129,-2-3-129</inkml:trace>
          <inkml:trace contextRef="#ctx0" brushRef="#br3" timeOffset="453893.9613">15283 15811 10836,'44'-73'4773,"-12"50"0,7 7-129,8 16-2322,-14 2-1032,14 21-258,-14 0-387,5 15-129,-13-3-129,-2 8-129,-12-6 0,-6 1-129,-5-6 0,-13-7-258,-11-4 0,-12-10-387,0 3-387,-19-14-2451,9 0-1548,-2-6 0,3-2-258,10-1-516</inkml:trace>
          <inkml:trace contextRef="#ctx0" brushRef="#br3" timeOffset="455034.0265">15726 15802 12513,'0'0'5031,"0"0"-258,19 13 0,-10 10-2967,-9-23-774,14 36-387,-6-15-258,2 2-258,-3 0-129,2-1-129,0-3 129,-2-3-258,-7-16 129,20 23 0,-20-23 129,25 0 129,-25 0 0,33-25 129,-13-1 0,5-3 129,-2-8 0,6 1 129,-5 2-257,1 6-259,-3 5 0,1 10 0,-2 13 0,2 8 0,-1 16 0,-1 12 0,0 3 0,1 2 0,3 5 0,-6-7 0,2-3-259,-8-15-386,3-1 129,-16-20-387,30 2-387,-25-20-387,22 2-1032,-14-29-1032,13 5 387,-6-33 516,14 7 1290,-8-23 903,1-7 1032,7 2 1032,-11-20 1419,13 27 774,-19-8 258,14 37-903,-24-12-1032,16 40-645,-13 9-258,10 24-387,-15 20-515,8 20-130,-4 7 0,5 23 0,-2 9 0,3 12 0,-5 0 0,3 0 0,-4 1 0,-4-14 0,4 1 0,-7-25-130,5-7-644,-7-22-258,2-4 129,-2-24 0,0 0 129,-11-16 258,4-8 0,-6-13 129,-1-4 129,-2-3 129,-2 1 0,2 4 258,-2 3 258,10 10-129,0-1 258,8 27 0,9-21 258,25 21 0,9-4 0,30 4 0,9 0-129,19 7-129,2-3-128,4 1-388,-15-1 0,-8 1 0,-18-1 0,-23 1 0,-27 0 0,-16-5 0,-24 13 0,-9-6 0,-3 2 0,-1-2 0,1 3 0,4-2 0,11 0 0,21-8 0,-13 18 0,13-18 0,23 22 0,8-10 0,6 4 0,7 4 0,3-1 0,3 4 0,-4 2 0,-5 2 0,-8-2 0,-8 0 0,-10-4 0,-15-1 0,-4-4 0,-17-4 0,-13-3 0,-11-4 0,-6-3 0,-10-2 0,1 0 0,-6-3 0,6 3-904,-13-18-2450,12 12-1806,6-4 0,11 3-129,6-2-129</inkml:trace>
          <inkml:trace contextRef="#ctx0" brushRef="#br3" timeOffset="455360.0451">18113 15907 13803,'18'0'5418,"-18"0"0,16 11-516,-16-11-2193,10 20-2192,-10-20-517,16 19-646,-16-19-4256,0 0-258,0 0-129,0 0-645</inkml:trace>
          <inkml:trace contextRef="#ctx0" brushRef="#br3" timeOffset="452825.9002">14178 15843 14577,'0'0'5160,"18"-1"-516,-11 9 129,-7-8-3483,4 45-516,1-17-258,4 8-387,-4 0 129,-3-6-645,5 7-387,-9-15-3096,2-5-903,0-17 0,0 0-387,0 0-258</inkml:trace>
          <inkml:trace contextRef="#ctx0" brushRef="#br3" timeOffset="452939.9067">14151 15562 13545,'4'-82'4773,"8"61"-516,-12 21-129,16 0-4386,1 16-3870,-7 9 0,4 11-387,-3-3-258</inkml:trace>
        </inkml:traceGroup>
      </inkml:traceGroup>
    </inkml:traceGroup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17.0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9000987-640D-415C-91CE-609C518D7E9A}" emma:medium="tactile" emma:mode="ink">
          <msink:context xmlns:msink="http://schemas.microsoft.com/ink/2010/main" type="writingRegion" rotatedBoundingBox="1814,326 17334,441 17318,2648 1797,2533"/>
        </emma:interpretation>
      </emma:emma>
    </inkml:annotationXML>
    <inkml:traceGroup>
      <inkml:annotationXML>
        <emma:emma xmlns:emma="http://www.w3.org/2003/04/emma" version="1.0">
          <emma:interpretation id="{7F25F45D-B7AD-4C6C-ABE9-8BA290F9C43B}" emma:medium="tactile" emma:mode="ink">
            <msink:context xmlns:msink="http://schemas.microsoft.com/ink/2010/main" type="paragraph" rotatedBoundingBox="1814,326 17334,441 17318,2648 1797,2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56362A-FD9E-4013-9C9D-68C610455771}" emma:medium="tactile" emma:mode="ink">
              <msink:context xmlns:msink="http://schemas.microsoft.com/ink/2010/main" type="line" rotatedBoundingBox="1814,326 17334,441 17318,2648 1797,2533"/>
            </emma:interpretation>
          </emma:emma>
        </inkml:annotationXML>
        <inkml:traceGroup>
          <inkml:annotationXML>
            <emma:emma xmlns:emma="http://www.w3.org/2003/04/emma" version="1.0">
              <emma:interpretation id="{E2F63814-FFD6-4F75-8D83-BF855B5FE399}" emma:medium="tactile" emma:mode="ink">
                <msink:context xmlns:msink="http://schemas.microsoft.com/ink/2010/main" type="inkWord" rotatedBoundingBox="1797,481 10495,388 10509,1669 1811,1761"/>
              </emma:interpretation>
              <emma:one-of disjunction-type="recognition" id="oneOf0">
                <emma:interpretation id="interp0" emma:lang="en-US" emma:confidence="0">
                  <emma:literal>Combinational</emma:literal>
                </emma:interpretation>
                <emma:interpretation id="interp1" emma:lang="en-US" emma:confidence="0">
                  <emma:literal>combinational</emma:literal>
                </emma:interpretation>
                <emma:interpretation id="interp2" emma:lang="en-US" emma:confidence="0">
                  <emma:literal>combinatorial</emma:literal>
                </emma:interpretation>
                <emma:interpretation id="interp3" emma:lang="en-US" emma:confidence="0">
                  <emma:literal>comb-national</emma:literal>
                </emma:interpretation>
                <emma:interpretation id="interp4" emma:lang="en-US" emma:confidence="0">
                  <emma:literal>combinations</emma:literal>
                </emma:interpretation>
              </emma:one-of>
            </emma:emma>
          </inkml:annotationXML>
          <inkml:trace contextRef="#ctx0" brushRef="#br0">2678-135 9030,'-5'-45'4515,"3"29"129,2 16-258,0 0-1419,0 0-1935,0 29-387,-2-2 0,2 21 0,0 3-258,7 15 0,-1 3-129,3 11-129,-4-1 129,4 1-129,-4-2 0,2-2-129,0-5 0,-1-5 0,-1-5 129,-1-12-129,-1-6-129,-1-13 129,2-10 0,-4-20 0,0 0 0,0 0 0,0 0 0,21-23 0,-10-6 0,3-1 0,5-6 0,8 1 0,3 1 0,6 2 0,3 7 0,4 6 0,-2 3 0,1 7 0,-1 5 0,-5 4 0,-4 0 0,-5 13 0,-4 1 0,-7 7 0,-4 2 0,-5 6 0,-7-3 129,0 5-129,-14-3 0,-9-1 129,-9-4-129,-4-3 129,-8-8-129,-2-3 0,-4-7 0,2-2 0,1 0 0,5-11 0,4 0-129,5-1 0,4 1-129,1-7-516,28 18-1161,-32-5-2838,16 1 0,16 4-387,-24 0 0</inkml:trace>
          <inkml:trace contextRef="#ctx0" brushRef="#br0" timeOffset="566.0323">3611 494 9030,'0'0'4644,"19"-10"0,-19 10-387,0 0-1419,13 19-1935,-13-19-258,7 39 0,-7-16-387,5 8-129,-3 1-258,-2-7-258,3 14-645,-4-14-2322,-5-2-1290,1-2 0,5-21-258,-20 25-387</inkml:trace>
          <inkml:trace contextRef="#ctx0" brushRef="#br0" timeOffset="1428.0816">4009 464 9288,'25'2'4515,"-2"23"129,-10-9-516,-13-16-2322,28 44-387,-15-22-516,4 10-516,-6-4-129,1 2-129,-3 0-129,-5-5-129,-1 0 0,-3-5 0,0-4-129,0-16 129,0 0 0,0 0 0,0 0 0,-3-29 129,3 1 129,2-4-129,7-5 258,5 1-129,0-1 129,7 5 129,-1-2 0,3 9 0,-2 2-129,4 9 129,-7 3-258,4 6 258,-6 3-258,3 2-129,-3 9 258,4 7-258,-4 3 0,1 8 0,1 3 129,-2 4-258,2 5 0,-5-3-258,4 10-387,-10-18-516,17 20-2193,-12-12-1032,0-6-387,5-1-258,-1-10-129</inkml:trace>
          <inkml:trace contextRef="#ctx0" brushRef="#br0" timeOffset="1975.1129">5032 551 10707,'-21'-50'4644,"7"29"129,-2 3-129,-11-5-2967,27 23-645,-29-9-258,29 9-258,-23 4-258,13 12-129,1 2 0,0 5-258,4 3 129,-1 5 0,6 2-129,0 1 0,0 4-129,0-5 0,6 6-258,-1-10 129,4 5-129,-4-16 129,8-1 0,-13-17 129,23 9 129,-23-9 129,25-16 129,-9-2 129,-6-10 129,8 3 0,-7-9 0,5 8 0,-6-6 0,5 8 0,-5 1-129,5 7 0,-15 16-129,26-19 0,-10 17-129,2 4 129,2 10-129,1 10 0,4 2 0,2 7 0,1 4-129,-3-1-129,3 5-129,-12-10-258,11 8-516,-27-37-1290,16 27-2064,-16-27-258,0 0-129,18 0-258</inkml:trace>
          <inkml:trace contextRef="#ctx0" brushRef="#br0" timeOffset="2691.1539">5417 471 9933,'39'-28'4386,"-18"21"0,11 0-1032,13 7-2064,-10 0-258,20 1 0,-8-1-387,11 4-129,-10-4-129,4 2 0,-8-2 0,-4 0-129,-12 0 129,-3 0-129,-25 0 129,27-4-129,-27 4-129,0 0 129,0 0 0,0 0-129,0 0 0,0 0-258,0 0 258,7 21-258,-7-1 0,2 5-129,1 9-129,-3-1-258,9 14-387,-9-17-516,16 14-1806,-5-15-1161,-2-10-387,-9-19 0,0 0-387</inkml:trace>
          <inkml:trace contextRef="#ctx0" brushRef="#br0" timeOffset="2292.1311">5500-133 13287,'0'-64'4902,"0"48"-387,0 16 258,22 3-3612,-14 19-387,14 22-129,-8 8-258,7 17 0,-3 7-258,4 11 129,-8 2-129,0 2-129,-3-6 129,-1-6-258,-1-8 0,-3-11-129,1-6 0,-7-17-516,9 7-387,-13-28-2064,2 4-1677,2-20 129,-19 18-387,19-18-387</inkml:trace>
          <inkml:trace contextRef="#ctx0" brushRef="#br0" timeOffset="2850.163">6000 204 7353,'4'-74'3741,"8"56"-516,-12-5-1032,0 23-5031,0 0-516,0 0-129,7 9-516</inkml:trace>
          <inkml:trace contextRef="#ctx0" brushRef="#br0" timeOffset="-2329.1333">527 116 6192,'-14'-54'4773,"-6"29"-387,2 11 0,-1 7-2451,-17-7-516,13 14-516,-13-2 0,8 6-258,-8 8-387,6 11 0,-4 2 0,2 11 0,-2-3 0,6 5-129,0 3 0,4 0-129,-1-1 258,6 1-258,3 2 258,3-4-387,5 4 387,4-4-387,4 2 258,0-2-129,11 0 0,5-2 0,5 1 0,6-8 0,3 0 0,4-5-129,3 0 0,2-11 0,6 4-258,-3-14-258,10 8-258,-13-12-903,16 0-1806,-10 0-774,-6 0-387,4 0-387,-11-7 516</inkml:trace>
          <inkml:trace contextRef="#ctx0" brushRef="#br0" timeOffset="-1825.104">1066 514 9288,'-41'-34'4773,"16"27"-516,6 5-129,19 2-2709,-40 13-387,24 8-387,-5-3-258,9 10-258,1 2 0,7 4 0,4 2-129,2 1 0,9 0 0,8-1 0,5 0 129,2-8-129,1-3 129,3-7 0,-3-9 129,5-4 0,-7-5 129,3-7-129,-5-16 129,2 1-129,-5-11 129,3 2 0,-7-10-129,-2 4-129,-5-7 129,-2 3 0,-7-4-258,0 8 258,-7 1-258,-7 4 0,-4 8-129,-5 2 129,0 13-387,-4 0 0,4 9-258,-9 0-1032,32 0-2322,-36 25-903,17-9 0,5 4-258</inkml:trace>
          <inkml:trace contextRef="#ctx0" brushRef="#br0" timeOffset="-984.0563">1527 498 8772,'19'-2'4644,"6"-9"0,-25 11-387,20 0-1677,-11 15-1806,-9-15 0,16 41-129,-11-17-129,6 10-258,-6 2 0,4 5-129,0 1-129,-2-1 0,2 2-129,-4-11 0,2 0 0,-3-9 0,0-5 0,-4-18 0,0 0 0,8-13 0,-2-13 129,-1-6 0,1-7 129,2-2-258,1-4 258,2 8 0,-2 1-129,2 8 129,-3 5-129,0 5 129,-8 18-129,12-16 129,-12 16-129,0 0 0,21 12 0,-21-12 129,22 31-129,-10-10 0,2 4 0,-3-2 0,0 4 0,-4-4-129,2 3 0,-6-8-129,3 4 129,-6-22 0,7 23-129,-7-23 258,0 0 0,19-9 0,-8-12 129,3-3 129,2-8 0,4 0-129,-1-5 129,5 7 0,-5-4 0,4 7-129,-5 4 129,2 7-129,-20 16 0,30-18 129,-30 18-129,28 0 0,-28 0 0,27 25 0,-14-3-129,-1 4 129,-1 3-129,-1 3 0,3 3-129,-8-1 0,6 9-516,-11-16-903,5 10-3225,-5 0 0,0-5-387,0 0 129</inkml:trace>
          <inkml:trace contextRef="#ctx0" brushRef="#br0" timeOffset="3703.2118">6685 445 6192,'-19'-31'4644,"19"31"-387,-38-25 0,15 8-2064,7 17-645,-16-7-516,11 7-129,-8 5-387,6 9-129,-4 4-129,8 7-129,-2 3 0,6 4-129,5 6 129,8 2-129,2 5 0,9 1 0,10-1 0,6-1 0,4-1 0,5-6 0,-2-8 129,1-6 129,-4-11-129,3-7 258,-9-5-129,2-12 129,-9-16 0,2-1 0,-8-8 0,-1-4-258,-5-5 258,-4-2-258,-2-2 0,-10 4 129,-6 1-258,-7 6 129,-2 5-258,-5 6 129,-2 6-258,-3 6 0,5 13-258,-4-4-387,17 10-516,-19-1-1935,17 11-1161,5 1-387,7 4 0,9 1-129</inkml:trace>
          <inkml:trace contextRef="#ctx0" brushRef="#br0" timeOffset="4199.2401">7034 405 10836,'44'-19'4515,"-22"19"-129,-22 0 0,27 0-2838,-11 19-1032,-9 3 258,7 12-387,-7 1 129,0 6-516,-3 3 129,-3-1-516,3 5-129,-4-11-129,0 4 0,0-16 0,0 2-129,0-27 258,0 0 129,0 0 258,0 0 258,2-30 258,0-2 0,3 0 258,-2-11-129,8 9 0,-6-3 0,10 7 129,-8-4-129,9 14 129,-4-1-258,6 10 129,-2 1-129,4 10-258,-1 0 129,1 5-258,1 11 129,2 5-258,2 6 129,-2 5-387,4 9 0,-7-7-387,12 17-516,-18-19-1935,11 6-1419,5-5-129,0-2-258,8-6 0</inkml:trace>
          <inkml:trace contextRef="#ctx0" brushRef="#br0" timeOffset="4688.2681">8118 596 11610,'-15'-63'4773,"3"40"-258,-2 2 0,-11-2-3225,25 23-258,-34-16-387,18 16-387,-4 0 0,1 7-258,3 7 0,3 4 0,3 5 0,3 4-129,3 3 129,4 0 0,0 2-129,5 0 129,4 0-129,2-3 0,3-3-129,-1-8 258,3-4-129,0-8 129,0-6 0,1-6 129,-1-15 129,4-2 0,-4-9 0,4 2 0,-4-2 0,3 5 0,-5 0-129,4 6-129,-18 21 0,30-21 0,-30 21 0,31 0 0,-15 12-129,-2 4-129,4 9-129,-6-7-258,11 14-387,-23-32-774,31 35-2193,-31-35-516,21 22-258,-21-22-129,18 0-258</inkml:trace>
          <inkml:trace contextRef="#ctx0" brushRef="#br0" timeOffset="4971.2842">8562-311 12513,'6'-80'4644,"-6"64"-129,0 16 129,0 0-2967,2 26-903,8 19-129,-1 3-258,7 20 129,-3 8-129,6 15 0,-5 3-129,2 4-258,-5 0 129,-6-4-387,3-2-129,-8-17-645,10 7-2709,-10-18-1290,-2-7 129,-6-13-258,-1-8-645</inkml:trace>
        </inkml:traceGroup>
        <inkml:traceGroup>
          <inkml:annotationXML>
            <emma:emma xmlns:emma="http://www.w3.org/2003/04/emma" version="1.0">
              <emma:interpretation id="{714FDFA7-D4F9-4C99-BDAB-B78014958657}" emma:medium="tactile" emma:mode="ink">
                <msink:context xmlns:msink="http://schemas.microsoft.com/ink/2010/main" type="inkWord" rotatedBoundingBox="12190,217 14624,910 14120,2682 11686,1989"/>
              </emma:interpretation>
              <emma:one-of disjunction-type="recognition" id="oneOf1">
                <emma:interpretation id="interp5" emma:lang="en-US" emma:confidence="0">
                  <emma:literal>Logic</emma:literal>
                </emma:interpretation>
                <emma:interpretation id="interp6" emma:lang="en-US" emma:confidence="0">
                  <emma:literal>Logic _</emma:literal>
                </emma:interpretation>
                <emma:interpretation id="interp7" emma:lang="en-US" emma:confidence="0">
                  <emma:literal>Logic -</emma:literal>
                </emma:interpretation>
                <emma:interpretation id="interp8" emma:lang="en-US" emma:confidence="0">
                  <emma:literal>Logic.</emma:literal>
                </emma:interpretation>
                <emma:interpretation id="interp9" emma:lang="en-US" emma:confidence="0">
                  <emma:literal>Logic .</emma:literal>
                </emma:interpretation>
              </emma:one-of>
            </emma:emma>
          </inkml:annotationXML>
          <inkml:trace contextRef="#ctx0" brushRef="#br0" timeOffset="5903.3376">10260-139 6063,'18'-32'4386,"-18"32"-129,9-26 129,-9 26-2064,0 0-387,0-29-258,0 29-516,0 0-258,0 0-258,0 0-129,1 23 0,-1 2-258,4 20 129,-4 6-129,4 13 129,-4 9-129,0 9 0,0 1 0,0 1-258,-8-6 129,1-7-129,-2-5 129,1-9-258,0-11 129,1-10 0,4-9-129,1-10 258,2-17-129,-2 18 129,2-18-129,0 0 129,0 0 0,11 0 0,-11 0 0,30-7-129,-7 2 129,7-1-129,6 1 0,9 0 129,3 3-129,3 0-129,4 2-129,-1 0-129,4 7-129,-10-7-645,17 13-903,-25-8-2838,10-3 129,-5-2-129,-1 0-387</inkml:trace>
          <inkml:trace contextRef="#ctx0" brushRef="#br0" timeOffset="6347.363">11454 345 12513,'-21'-55'4773,"-1"35"-774,-8 4 516,-9 2-3354,7 14-516,-6 2-129,6 14-129,-1 2-129,4 7-129,2 3 0,4 6-258,5 1 129,8 3-129,6 1 129,4 0-129,2 0 129,10-5 0,5-2 0,6-7 129,0-8 0,3-4 129,1-11 0,3-2 0,-5-11 129,6-5-129,-5-12 129,1-3-129,-6-6 129,-3-4 0,-7-5-387,-4 1 387,-7-1-387,-2 4 129,-10 4-129,-8 6 0,-3 9-258,-6 7-129,3 14-129,-12 0-516,17 13-387,-18 0-1677,18 12-1548,3 4-129,11 3-258,7 5-387</inkml:trace>
          <inkml:trace contextRef="#ctx0" brushRef="#br0" timeOffset="7187.4111">11954 461 7998,'18'-48'4386,"-20"23"258,-11 7-516,-4 9-1806,-17-9-645,18 18-387,-14-5-387,14 7-387,-4 7-129,6 8-129,1 3 0,6 3-387,0 4 258,4 3-129,1 2 0,2 0-129,0 3 129,3-3-258,6 4 0,0-9 0,7-1 0,-16-26 0,34 25 0,-15-25 0,6-3 258,0-13 0,0-11 129,0-1 0,0-8 0,-4 0 258,-1-1-129,-4 3 0,-2 4-129,-5 5 129,-2 6-258,-7 19 258,0 0-387,0 0 0,0 0 0,13 37 0,-10 4 129,6 10 0,2 15 129,3 12-129,2 6 129,5 14 258,-5-2-129,4 9 129,-8-2-258,1 0 258,-10-7 0,1-3 0,-4-12 0,-4-8-258,-4-12 129,-3-10 0,-3-12 0,-2-12-129,-6-9 0,-1-13 0,-7-5 0,-4-11-129,-5-12 130,-4-5-130,-3-6 0,-2-5 0,-2-7-130,0-2 130,2-4-129,0 1 0,4-3 0,3 5 0,7 1 0,4 1 0,8 10-129,6 0 129,8 8 129,6 4-258,2 6 129,7 3 0,11 3 0,1 3 0,10 1 0,4 2 0,8 1 129,7-3-129,11 4 0,7-7 0,12 3-129,-1-13-387,14 12-387,-20-24-1548,9 5-2064,-5-3 129,-13-5-645,-7 0 0</inkml:trace>
          <inkml:trace contextRef="#ctx0" brushRef="#br0" timeOffset="7394.4229">12618 404 13545,'3'-29'4257,"-3"29"129,0 0-129,22 16-3612,-21 2-129,6 9-516,-3 5-129,-2-6-1161,8 13-1806,-2-8-1290,-8-6-258,3-4-129,-3-21-258</inkml:trace>
          <inkml:trace contextRef="#ctx0" brushRef="#br0" timeOffset="7580.4332">12675 295 10191,'-4'-99'4257,"4"59"-516,-5 1 129,-1 7-2322,6 15-1161,0 17-387,0 0-645,0 0-645,-1 8-1419,1 14-1290,7 13-258,5-3 129,15 20-258</inkml:trace>
          <inkml:trace contextRef="#ctx0" brushRef="#br0" timeOffset="7895.4516">13498 418 12900,'-57'-27'4902,"20"22"-516,-2 5-129,-9 0-2967,12 19-387,-10-3-129,9 11-516,-1 2 129,8 4-258,7 5 0,12 3-258,6 1 258,7 3-129,17-1 0,15-3 0,11 0-129,6-7 0,13-2 0,0-13-258,7 4-258,-10-23-903,10 2-2967,-14-2 0,-7-7-258,-7-7-258</inkml:trace>
          <inkml:trace contextRef="#ctx0" brushRef="#br0" timeOffset="8187.4683">14091 564 13029,'48'-6'5031,"-7"6"-516,10 0 258,28 6-3612,1-6-129,27 3-129,3-3-387,14 0-129,-1 0 0,5-3-129,-10-3-129,-11 1 0,-18 0 0,-15-1 0,-15 5-129,-16-3-129,-13 4-258,-30 0-258,21 4-1032,-30-4-2838,-10 3-516,-13-1 0,0 0-387</inkml:trace>
        </inkml:traceGroup>
      </inkml:traceGroup>
    </inkml:traceGroup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17.8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58 9159,'2'-44'4128,"-2"44"-129,0-27-645,0 27-3096,0 0-1806,0 0-1935,0 14-516,0-14 0,3 41-774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34.021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10B6A166-8ED8-4BE9-93C0-0CC955003DD8}" emma:medium="tactile" emma:mode="ink">
          <msink:context xmlns:msink="http://schemas.microsoft.com/ink/2010/main" type="inkDrawing" rotatedBoundingBox="8111,1851 16403,5449 13190,12855 4897,9257" hotPoints="13808,4095 14106,10370 7831,10668 7533,4393" semanticType="enclosure" shapeName="Square">
            <msink:sourceLink direction="with" ref="{E6E31106-7DEB-45D9-B3CF-89BC531C5466}"/>
            <msink:destinationLink direction="to" ref="{86C8178B-FD66-48C1-9ADC-00F4A07D96FE}"/>
            <msink:destinationLink direction="to" ref="{60AD25ED-6740-4745-A16B-13FCBC4D17B8}"/>
            <msink:destinationLink direction="to" ref="{0D24C7D5-D466-4F1D-AF05-B0755D74A4BE}"/>
            <msink:destinationLink direction="from" ref="{BBF21E7B-3EB1-43E1-B904-E6F6986C5134}"/>
            <msink:destinationLink direction="from" ref="{06D528DA-3F26-4B6C-85B4-876DBE03CD5D}"/>
            <msink:destinationLink direction="from" ref="{96726B04-89C5-4B68-8B90-809BE2F19F58}"/>
            <msink:destinationLink direction="from" ref="{E25567AE-7495-475D-9951-9CA195631764}"/>
            <msink:destinationLink direction="from" ref="{0210CE31-2B3F-4F40-B0BA-9A6B95EB42EB}"/>
          </msink:context>
        </emma:interpretation>
      </emma:emma>
    </inkml:annotationXML>
    <inkml:trace contextRef="#ctx0" brushRef="#br0">0 39 8901,'9'0'3999,"16"-11"129,-25 11-516,21-11-2451,6 11 129,-7 0-645,12 0 0,-4 0 0,15 4-258,-4-2 129,16 3-129,-1-3 0,15 5 0,1-5-129,10 1 0,3-3-129,12 4 0,4-2 0,13 1 0,6-3 0,10 2 0,7-2 0,11 0 0,7 0 0,15 0 0,3 0 0,3-4-129,-1 1 129,-2 1 0,0-2 0,-1 3 0,3-1 0,-4 0 0,-3-1 0,-1 3 0,3-2 0,1 0 0,9 0 0,1 0 0,-1 1-129,-3-1 0,-4 0 129,-2 0-129,-4 2 0,-1 0 0,-11 0 0,-7 0 0,-9 0 0,-7 0 0,-5 0 0,-9 0 0,-10 0 0,-8 0-129,-12 0 0,-13 0-258,-6 4-258,-22-4-645,5 3-1161,-24 1-2193,-26-4 258,16 4-516,-16-4-129</inkml:trace>
    <inkml:trace contextRef="#ctx0" brushRef="#br0" timeOffset="1173.0671">27 83 5418,'0'-16'4515,"2"-2"129,-2 18-387,0 0-1161,0 0-1161,0 0-387,0 0-516,0 0-387,0 0-129,0 16-129,0-16-129,7 41 129,-4-12-129,6 10 129,-2 4-129,2 10 0,-2 4 0,1 12 0,-5 9 129,1 11-129,-1 9 0,3 11 0,-1 3-129,2 7 129,0 4 0,6 3 0,-4 2-129,3 11 130,-1 3-259,1 6 0,-3 1 0,0 4 0,-4 4 0,1 8 0,-3 4 0,3 2 0,-3-2 0,4 0 0,-1 0 0,2 0 0,3 2 0,3-1 0,1-2 0,4-5 0,-1-3 0,2 0 0,1-1 0,-1 4 0,1-1 0,-2 2 0,-1-6 0,-2-5 0,0-5 0,-1-9 0,1-10 0,-4-16 0,6-16 0,-7-25 0,15-1 0,-8-32-5032,7-16-386,0-20 387,2-8-516</inkml:trace>
    <inkml:trace contextRef="#ctx0" brushRef="#br0" timeOffset="3361.1923">241 6047 6063,'5'-19'3483,"15"19"0,-20 0 0,16-13-2064,5 13-129,2-3 0,14 3-129,-1 0-129,21 0-129,3 0-258,21 3 129,6-3-258,18 6-129,12-4-129,13 3-129,9-2 0,11 1 0,12-4 0,19 2 129,15-2-129,16-2 0,1-7 0,17-2 129,10-1-258,11-4 129,-3 0-129,-6 2 129,-9-2 129,0 2-129,-5-2 129,-6 5 0,-17 0 0,-7 6 0,-10-2-129,-1 1 129,-5 5-129,-13 1-129,-9 0 129,-10 0-129,-8 0 0,-8 0 0,-12 1 129,-11 1-129,-11 2 0,-6-1 0,-3-1 129,-4 0-129,-7-2 129,-4 0-129,-6 2 0,-10-1 0,-8-1 0,-13 0 129,-12 0-129,-9 0 129,-18 0-129,16 0 0,-16 0 0,0 0 0,0 0-129,18 4 129,-18-4-129,21 7 129,-21-7 0,28 5-129,-28-5 129,22 4-387,-22-4-258,0 0-2064,0 0-1677,0 0 129,-16 0-516,16 0 0</inkml:trace>
    <inkml:trace contextRef="#ctx0" brushRef="#br0" timeOffset="2285.1307">6554 76 6321,'20'0'4386,"-20"0"-129,12 16 0,-1 5-1935,-11-21-258,18 50-258,-15-21-516,12 19-258,-8-4-258,9 15-129,-6 5-129,8 14-129,-2 11 0,6 18 0,-6 7 0,1 14 0,-4 5 0,-1 15 0,-6 7-129,-1 17-128,-5 1-130,0 4 0,0 3 0,0 3 0,0 2 0,2 13 0,3-6 0,4-7 0,0-5 0,0-4 0,0-6 0,1 5 0,-2-1 0,0-3 0,1-6 0,4-1 0,-1-2 0,6 0 0,0-6 0,1 1 0,5-11 0,1-11 0,3-5 0,0-9 0,3-9 0,-5-14 0,8-6 0,-12-26 0,13-7-2323,-17-17-2579,-6-10-387,-8-10-129,-4-22-129</inkml:trace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4.381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86C8178B-FD66-48C1-9ADC-00F4A07D96FE}" emma:medium="tactile" emma:mode="ink">
          <msink:context xmlns:msink="http://schemas.microsoft.com/ink/2010/main" type="inkDrawing" rotatedBoundingBox="3363,5040 7005,4821 7044,5464 3401,5683" semanticType="callout" shapeName="Other">
            <msink:sourceLink direction="to" ref="{10B6A166-8ED8-4BE9-93C0-0CC955003DD8}"/>
            <msink:sourceLink direction="from" ref="{0FFF7AF5-A687-4EBC-BE69-8F749D74619C}"/>
            <msink:sourceLink direction="from" ref="{F20F0F6F-7CC4-446F-8E30-D9FA4C8FD178}"/>
          </msink:context>
        </emma:interpretation>
      </emma:emma>
    </inkml:annotationXML>
    <inkml:trace contextRef="#ctx0" brushRef="#br0">136 386 6192,'-55'-19'4644,"37"15"-516,-5-10 129,4 3-1935,19 11-516,-22-9-387,22 9-387,0 0-387,0 0-129,0 0 0,27 0-129,0 0 129,19 4-129,13-4 129,23 2 0,10-2-129,20 0-129,9 0 0,18 0-129,8-6 129,21 3-129,2-4 0,7 0 0,2-4-129,3 2 129,3-2 0,0 3-129,-4-3 0,-17 0 129,-13 4-129,-18 0 0,-17 3 0,-20 1 0,-21 1 0,-22 0 129,-16 1-129,-10-1 0,-6-4 0,-1-1 129,0 0-129,1-2-129,6-3 129,-1 1 0,5 0-129,-1 3 0,-2 0 0,-5 3 0,-1 3-129,-22 2-129,28-1-129,-28 1-516,0 0-516,0-29-1032,0 29-1419,-23-27-516,-2 3-258,0 0-129,-10-8 0</inkml:trace>
    <inkml:trace contextRef="#ctx0" brushRef="#br0" timeOffset="232.0133">3132-108 8901,'-48'-14'3999,"48"14"516,-18 0-903,18 0-903,20 12-774,-1-7-645,22 20 0,-4-10-129,22 17-129,-4-8-258,13 14-258,-4-8-129,0 6 0,-9-4-128,-9 3-259,-12-1 0,-14 0 0,-17 1 0,-13-1 0,-17 5-388,-21-14-1418,-2 13-2838,-5-3-387,-2 1 0,2-2-516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6:00.0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1558DC-38C4-4FF5-9B59-DA9BD8C71173}" emma:medium="tactile" emma:mode="ink">
          <msink:context xmlns:msink="http://schemas.microsoft.com/ink/2010/main" type="writingRegion" rotatedBoundingBox="7474,6876 9795,7667 8903,10283 6582,9491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FB1995A4-8466-4BFF-8274-1CBE3A9F3A82}" emma:medium="tactile" emma:mode="ink">
            <msink:context xmlns:msink="http://schemas.microsoft.com/ink/2010/main" type="paragraph" rotatedBoundingBox="7544,6757 9125,7454 8815,8157 7234,74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EA548D-A982-46F0-B353-8B4FC2FE2726}" emma:medium="tactile" emma:mode="ink">
              <msink:context xmlns:msink="http://schemas.microsoft.com/ink/2010/main" type="line" rotatedBoundingBox="7544,6757 9125,7454 8815,8157 7234,7460">
                <msink:destinationLink direction="with" ref="{9E22785E-98DC-40C7-95F7-961B0919E7C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70C0609-8DA0-47A6-874D-0EBF92878F81}" emma:medium="tactile" emma:mode="ink">
                <msink:context xmlns:msink="http://schemas.microsoft.com/ink/2010/main" type="inkWord" rotatedBoundingBox="7544,6757 9125,7454 8815,8157 7234,7460"/>
              </emma:interpretation>
              <emma:one-of disjunction-type="recognition" id="oneOf0">
                <emma:interpretation id="interp0" emma:lang="en-US" emma:confidence="0">
                  <emma:literal>MT</emma:literal>
                </emma:interpretation>
                <emma:interpretation id="interp1" emma:lang="en-US" emma:confidence="1">
                  <emma:literal>m 5</emma:literal>
                </emma:interpretation>
                <emma:interpretation id="interp2" emma:lang="en-US" emma:confidence="0">
                  <emma:literal>My</emma:literal>
                </emma:interpretation>
                <emma:interpretation id="interp3" emma:lang="en-US" emma:confidence="0">
                  <emma:literal>Mt</emma:literal>
                </emma:interpretation>
                <emma:interpretation id="interp4" emma:lang="en-US" emma:confidence="0">
                  <emma:literal>Mg</emma:literal>
                </emma:interpretation>
              </emma:one-of>
            </emma:emma>
          </inkml:annotationXML>
          <inkml:trace contextRef="#ctx0" brushRef="#br0">-17-2132 11868,'25'37'4773,"-15"-10"-516,5 14 258,-7 7-3225,-8 0-645,2 11-129,-2-8-129,-3 3-129,-6-10-129,3-5 0,-1-10-129,5-6 129,2-23-129,0 0 0,0-13 129,4-19-129,5-14 129,2-7-129,1-9 129,6-2-129,0 1 129,1 8-129,1 9 129,-1 12 0,1 15 0,1 19 0,-1 3 0,3 22 0,-5 9-129,1 12 129,-1 4 0,0 7-129,-4 0 0,-1-6 0,-5-3 0,0-9-129,-3-10 129,-2-11-129,-3-18 129,0 0 0,15-18 0,-8-14 0,2-11 129,1-5-129,5-5 129,1-2-129,1 1 129,3 6 0,0 7 0,-1 8 0,2 9 0,3 14 0,-3 6 129,2 6-129,-2 18 0,3 8 0,-7 9 0,3 11-129,-1 8 0,-3 0-129,2 7-258,-5-6-129,10 5-516,-18-19-1548,13 1-2322,1-8 0,3-11-129,1-6-258</inkml:trace>
          <inkml:trace contextRef="#ctx0" brushRef="#br0" timeOffset="526.03">1077-1538 11997,'74'-32'4515,"-26"23"-516,0-7-129,6 2-3612,12-6-2322,-1-6-1677,21 4-516,-4-10-129,12 9-516</inkml:trace>
          <inkml:trace contextRef="#ctx0" brushRef="#br0" timeOffset="352.02">1155-1687 12771,'21'48'4773,"-14"-14"-387,-5-1 129,-2 1-3741,4 11-129,-4-12-258,5-1-129,-5-8-129,4-5 0,-4-19-129,5 18 0,-5-18 129,0 0-129,25-7 0,-25 7 0,21-22 129,-21 22-129,29-16 258,-13 15-129,-16 1 0,30 7 129,-30-7 0,28 35 0,-13-11 0,1 4 0,-6-1-129,-1 3 0,-3 0-129,-6-9-645,0 15-1290,-4-16-2709,-14-6 0,-5-5-516,-4-7 129</inkml:trace>
        </inkml:traceGroup>
      </inkml:traceGroup>
    </inkml:traceGroup>
    <inkml:traceGroup>
      <inkml:annotationXML>
        <emma:emma xmlns:emma="http://www.w3.org/2003/04/emma" version="1.0">
          <emma:interpretation id="{BA852678-DA7D-45FF-BFE2-7407B6D8099C}" emma:medium="tactile" emma:mode="ink">
            <msink:context xmlns:msink="http://schemas.microsoft.com/ink/2010/main" type="paragraph" rotatedBoundingBox="7377,9070 9115,9662 8903,10283 7166,96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97FD66-6204-4D1B-A87A-304146F26E1B}" emma:medium="tactile" emma:mode="ink">
              <msink:context xmlns:msink="http://schemas.microsoft.com/ink/2010/main" type="line" rotatedBoundingBox="7377,9070 9115,9662 8903,10283 7166,9690"/>
            </emma:interpretation>
          </emma:emma>
        </inkml:annotationXML>
        <inkml:traceGroup>
          <inkml:annotationXML>
            <emma:emma xmlns:emma="http://www.w3.org/2003/04/emma" version="1.0">
              <emma:interpretation id="{E93E72E8-A635-4754-9D0F-2B78B6F6360C}" emma:medium="tactile" emma:mode="ink">
                <msink:context xmlns:msink="http://schemas.microsoft.com/ink/2010/main" type="inkWord" rotatedBoundingBox="7377,9070 9115,9662 8903,10283 7166,9690"/>
              </emma:interpretation>
              <emma:one-of disjunction-type="recognition" id="oneOf1">
                <emma:interpretation id="interp5" emma:lang="en-US" emma:confidence="0">
                  <emma:literal>MB</emma:literal>
                </emma:interpretation>
                <emma:interpretation id="interp6" emma:lang="en-US" emma:confidence="0">
                  <emma:literal>My 3</emma:literal>
                </emma:interpretation>
                <emma:interpretation id="interp7" emma:lang="en-US" emma:confidence="0">
                  <emma:literal>M 3</emma:literal>
                </emma:interpretation>
                <emma:interpretation id="interp8" emma:lang="en-US" emma:confidence="0">
                  <emma:literal>Miz</emma:literal>
                </emma:interpretation>
                <emma:interpretation id="interp9" emma:lang="en-US" emma:confidence="0">
                  <emma:literal>M, 3</emma:literal>
                </emma:interpretation>
              </emma:one-of>
            </emma:emma>
          </inkml:annotationXML>
          <inkml:trace contextRef="#ctx0" brushRef="#br0" timeOffset="4.22739E7">-152 201 13416,'0'-27'4644,"0"27"-129,0 0 129,0 0-2838,17 0-903,-6 16-387,10 13-129,-1-1-129,5 10 0,-2 3-129,2 5 0,-4 0-129,-1-1 0,-6-6-129,-2-7 129,-3-7 0,-5-6-129,-4-19 129,0 0-129,0 0 129,-9-32 0,4 2 0,-2-7-129,5-4 129,2-7 0,0 1 0,5 3 0,8 1 0,3 8 129,3 3-129,2 10 0,3 8 0,0 12 129,3 6-129,2 17 0,-3 11 129,-1 6-129,-3 6 0,-5 6 0,-2 7-129,-7-4-129,0 2-129,-8-10 0,0-6 0,0-7 0,0-5 0,0-27 129,-6 17 0,6-17 129,-5-14 129,5-7 0,-2-9 258,2-4-129,0-11 258,9 1-129,0-11 129,9 5 0,-1-7 0,8 11-129,-1-2 129,2 10-129,-1 4 0,2 11-129,-8 7 0,3 11 0,-5 3 129,1 2-129,-18 0-129,29 32 130,-15-7-130,2 7 0,-2 4 0,0 6 0,-1 3 0,-4 8 0,0 2 0,-6-5 0,4 7-517,-7-14-515,11 14-1419,-9-16-2322,-2-8 0,0-9-258,2-8-129</inkml:trace>
          <inkml:trace contextRef="#ctx0" brushRef="#br0" timeOffset="4.22742E7">913 484 12255,'23'-7'4773,"-23"7"-258,9 21 258,5 15-2838,-14-15-516,4 24-387,-4-8-516,0 9-258,0 0-516,-6-8-774,6 6-2193,0-8-1548,-1-8 258,-3-3-645,-1-7 0</inkml:trace>
          <inkml:trace contextRef="#ctx0" brushRef="#br0" timeOffset="4.22746E7">1187 539 15222,'48'-76'4902,"-23"47"0,0 8-258,5 21-3225,-12-9-645,10 11-129,-10 8-386,0 15-259,-7 2 0,-6 3 0,-3 8 0,-2-5-259,-7 8-257,-10-12-129,7 3 0,-8-15 0,11 3 0,7-20 258,0 0 0,0 0 387,0 0 258,0 0 0,0 0 129,14 0 0,-14 0 129,34 0-129,-16 0 0,3 11-129,-3 1 0,1 11 0,-3 0-129,-1 8 0,-5-3-129,-3 2 129,-5 1 0,-2-3 0,-7-3-129,-9-4 0,-3-1-258,-10-13-258,6 11-1419,-11-15-2580,-1-3-387,-3 0 0,3-3-258</inkml:trace>
        </inkml:traceGroup>
      </inkml:traceGroup>
    </inkml:traceGroup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5.485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60AD25ED-6740-4745-A16B-13FCBC4D17B8}" emma:medium="tactile" emma:mode="ink">
          <msink:context xmlns:msink="http://schemas.microsoft.com/ink/2010/main" type="inkDrawing" rotatedBoundingBox="3409,6142 7176,5864 7228,6575 3462,6853" semanticType="callout" shapeName="Other">
            <msink:sourceLink direction="to" ref="{10B6A166-8ED8-4BE9-93C0-0CC955003DD8}"/>
            <msink:sourceLink direction="from" ref="{F20F0F6F-7CC4-446F-8E30-D9FA4C8FD178}"/>
          </msink:context>
        </emma:interpretation>
      </emma:emma>
    </inkml:annotationXML>
    <inkml:trace contextRef="#ctx0" brushRef="#br0">0 248 5547,'15'0'4257,"-15"0"129,48 0-258,-2 2-1935,4-2-129,30 0 129,3-6-774,31 6-258,4-12-258,29 5-258,13-8 0,25 5-258,-2-5-129,11 5 0,0-4 0,5 3-129,6 0 0,-6 1 0,-12-1 0,-11 2 0,-12 0-129,-9-2 129,-15 4-129,-17 2 0,-24 0 0,-24 5 0,-16-4 0,-18 2 0,-13 2 0,-28 0-129,18-1-129,-18 1-258,-14 0-645,-16-18-1677,1 9-1935,2 0 129,-5-7-387,2 3-258</inkml:trace>
    <inkml:trace contextRef="#ctx0" brushRef="#br0" timeOffset="325.0186">3078-334 9030,'0'0'4644,"0"0"0,25 0-129,-4 20-1161,2-10-2064,23 19-129,-7-10-129,22 13-258,-4-7-258,10 5-129,1-3-129,1 2 0,-6-6-129,-10 2 129,-7-4-129,-12 2 0,-16 0 0,-15 6 1,-12-1-130,-21 2 0,-11 4 0,-10 4-259,-1 8-644,-21-7-3354,11 2-774,1-2 129,5-3-387</inkml:trace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6.846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0D24C7D5-D466-4F1D-AF05-B0755D74A4BE}" emma:medium="tactile" emma:mode="ink">
          <msink:context xmlns:msink="http://schemas.microsoft.com/ink/2010/main" type="inkDrawing" rotatedBoundingBox="3479,7409 6833,7134 6867,7555 3514,7830" semanticType="callout" shapeName="Other">
            <msink:sourceLink direction="to" ref="{10B6A166-8ED8-4BE9-93C0-0CC955003DD8}"/>
            <msink:sourceLink direction="to" ref="{A842C7FD-EB59-42A2-8C4D-9A0EE59C2A91}"/>
          </msink:context>
        </emma:interpretation>
      </emma:emma>
    </inkml:annotationXML>
    <inkml:trace contextRef="#ctx0" brushRef="#br0">92 369 3870,'-26'-4'3612,"26"4"0,-27 0-129,27 0-1677,-21 5-516,21-5 0,0 0 0,-18 11-258,18-11 0,16 9 0,16 0 0,0-9 0,25 9-129,5-9 0,23 3-258,11-3 0,24 0 0,9-3-258,33 1 0,11-7 0,17 2-129,6-2-129,12 0 0,11-1 0,3-3-129,-3-1 0,-18-2 129,-16 0-129,-16 0 0,-20 0 129,-21 0-129,-28 3 0,-25 4 129,-22 1 0,-16-1-129,-10 0 129,-27 9-129,18-23-129,-18 23 0,-6-29 0,-11 8-258,-3 3 0,-12-5-129,4 7 0,-11-5 129,5 6 0,0-1 0,9 7 0,0 1 258,7 0 129,18 8 129,0 0 129,0 0 0,0 0 129,18 2 0,0 4 129,10 11 0,-3-1-129,6 7 0,-8 4-129,0 7-129,-9 5-129,-10 0-258,-3 9-645,-18-3-3354,-8-3-516,-9 1 0,-9-6-645</inkml:trace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01.845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7FC0834-89E8-4A15-84BB-ABDC6EE69B0C}" emma:medium="tactile" emma:mode="ink">
          <msink:context xmlns:msink="http://schemas.microsoft.com/ink/2010/main" type="writingRegion" rotatedBoundingBox="124,6083 23595,4744 24121,13959 650,15299"/>
        </emma:interpretation>
      </emma:emma>
    </inkml:annotationXML>
    <inkml:traceGroup>
      <inkml:annotationXML>
        <emma:emma xmlns:emma="http://www.w3.org/2003/04/emma" version="1.0">
          <emma:interpretation id="{D5E5B1C8-4A1F-4444-9BAB-82FB3AD6A1D7}" emma:medium="tactile" emma:mode="ink">
            <msink:context xmlns:msink="http://schemas.microsoft.com/ink/2010/main" type="paragraph" rotatedBoundingBox="260,5872 3829,5915 3816,7009 247,69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E625B7-7F6F-418E-B246-B66F3CA419B9}" emma:medium="tactile" emma:mode="ink">
              <msink:context xmlns:msink="http://schemas.microsoft.com/ink/2010/main" type="line" rotatedBoundingBox="260,5872 3829,5915 3816,7009 247,6967"/>
            </emma:interpretation>
          </emma:emma>
        </inkml:annotationXML>
        <inkml:traceGroup>
          <inkml:annotationXML>
            <emma:emma xmlns:emma="http://www.w3.org/2003/04/emma" version="1.0">
              <emma:interpretation id="{0FFF7AF5-A687-4EBC-BE69-8F749D74619C}" emma:medium="tactile" emma:mode="ink">
                <msink:context xmlns:msink="http://schemas.microsoft.com/ink/2010/main" type="inkWord" rotatedBoundingBox="256,6223 900,6231 894,6758 250,6750">
                  <msink:destinationLink direction="from" ref="{86C8178B-FD66-48C1-9ADC-00F4A07D96FE}"/>
                </msink:context>
              </emma:interpretation>
              <emma:one-of disjunction-type="recognition" id="oneOf0">
                <emma:interpretation id="interp0" emma:lang="en-US" emma:confidence="1">
                  <emma:literal>n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2</emma:literal>
                </emma:interpretation>
              </emma:one-of>
            </emma:emma>
          </inkml:annotationXML>
          <inkml:trace contextRef="#ctx0" brushRef="#br0">-5242-1668 10707,'19'-25'4515,"-3"21"129,-16 4-129,18-7-2580,14 23-774,-12-3-258,14 19-129,-9-4-258,3 13 0,-5-2-258,0 8 0,-7-1 0,-5 0-129,-6-3 0,-3-4-129,-2-2 0,0-8 0,0-4 0,-5-6-129,5-19 129,0 0-129,0 0 0,0 0 0,-15-14 129,15-11 0,0-3 0,8-13-129,2-4 129,4-3 0,4 0 129,4 0-129,-3 2 129,3 7 0,-3 3 0,1 13-129,-4 5 258,0 13-129,-16 5 0,26 3 0,-15 15 0,3 7 0,1 4 0,-1 3 0,0 3-129,-2 1 129,1-1-129,-2 1 0,-1 0-258,-3-4 129,4 5-258,-7-10-129,8 10-774,-12-17-1161,9 4-2451,0-4 0,1-4-129,-10-16-129</inkml:trace>
        </inkml:traceGroup>
        <inkml:traceGroup>
          <inkml:annotationXML>
            <emma:emma xmlns:emma="http://www.w3.org/2003/04/emma" version="1.0">
              <emma:interpretation id="{F20F0F6F-7CC4-446F-8E30-D9FA4C8FD178}" emma:medium="tactile" emma:mode="ink">
                <msink:context xmlns:msink="http://schemas.microsoft.com/ink/2010/main" type="inkWord" rotatedBoundingBox="1201,5884 3829,5915 3816,7009 1188,6978">
                  <msink:destinationLink direction="from" ref="{86C8178B-FD66-48C1-9ADC-00F4A07D96FE}"/>
                  <msink:destinationLink direction="from" ref="{60AD25ED-6740-4745-A16B-13FCBC4D17B8}"/>
                </msink:context>
              </emma:interpretation>
              <emma:one-of disjunction-type="recognition" id="oneOf1">
                <emma:interpretation id="interp5" emma:lang="en-US" emma:confidence="1">
                  <emma:literal>input</emma:literal>
                </emma:interpretation>
                <emma:interpretation id="interp6" emma:lang="en-US" emma:confidence="0">
                  <emma:literal>inputs</emma:literal>
                </emma:interpretation>
                <emma:interpretation id="interp7" emma:lang="en-US" emma:confidence="0">
                  <emma:literal>•Input</emma:literal>
                </emma:interpretation>
                <emma:interpretation id="interp8" emma:lang="en-US" emma:confidence="0">
                  <emma:literal>impute</emma:literal>
                </emma:interpretation>
                <emma:interpretation id="interp9" emma:lang="en-US" emma:confidence="0">
                  <emma:literal>inkpot</emma:literal>
                </emma:interpretation>
              </emma:one-of>
            </emma:emma>
          </inkml:annotationXML>
          <inkml:trace contextRef="#ctx0" brushRef="#br0" timeOffset="279.0159">-4155-1492 14706,'0'0'4773,"0"0"-129,9 9-645,0 19-3096,-9-4-258,5 13-129,-3-3-129,3 3-387,0-1-258,-3-10-258,12 5-774,-15-14-2580,1-17-903,0 22-258,0-22-129</inkml:trace>
          <inkml:trace contextRef="#ctx0" brushRef="#br0" timeOffset="472.027">-4299-1780 10191,'0'-30'4128,"7"1"-258,9 29-387,-16 0-3354,25 13-1548,-4 8-2193,-21-21-387,41 32 0,-23-18-387</inkml:trace>
          <inkml:trace contextRef="#ctx0" brushRef="#br0" timeOffset="944.054">-3851-1581 9933,'27'30'4773,"-17"-10"-129,4 7-258,8 12-2451,-19-16-645,15 14-387,-12-12-258,2 5-258,-2-8-129,-3-1-129,-3-21-129,6 27 129,-6-27-129,0 0 0,0 0 0,0 0 0,0 0 0,0 0 0,12-16 129,-7-2-129,3-3 129,0-4 0,3-4 129,2 3-129,-1-1 129,2 4 0,0 0-129,2 7 0,-16 16 0,27-18 0,-27 18 0,29 2-129,-29-2 129,26 33-129,-11-6 0,-3 2 0,2 1-258,0 2 129,1 2-387,-6-13-516,10 11-903,-15-16-1935,-4-16-774,23 18-258,-23-18-129,28 0-516</inkml:trace>
          <inkml:trace contextRef="#ctx0" brushRef="#br0" timeOffset="1193.0682">-3264-1428 12384,'5'-28'4902,"-5"28"-258,0 0 129,0 0-2709,0 0-903,-9 23-387,9 7-258,0 0-129,0 9 0,0 2-258,0 4 129,0-3-129,4 3-129,-2-4 0,-1 0-258,3-2 0,-4-9-258,7 4-387,-7-34-516,5 39-2064,-5-39-1419,0 0 0,0 0-129,0 0-387</inkml:trace>
          <inkml:trace contextRef="#ctx0" brushRef="#br0" timeOffset="1464.0837">-3273-1401 4386,'23'-105'4128,"-18"59"0,13 22 0,-9 8-1419,-9 16-645,0 0-387,0 0-258,27 11-387,-27-11-258,18 37 0,-11-21-129,9 11-129,-6-9-129,1 3 0,-11-21-129,5 34-129,-5-34-129,-16 29-129,-1-12-387,-14-8-387,10 11-1032,-18-6-2580,3-7 0,4 2-387,0-7 0</inkml:trace>
          <inkml:trace contextRef="#ctx0" brushRef="#br0" timeOffset="2012.1151">-2963-1430 12126,'0'0'4644,"0"0"-387,21 4 129,-14 14-3483,-7-18-258,5 32-129,-5-16-129,0 5-258,0 0 0,0 1-129,0-1 0,0-3 0,2 1 0,0-3-129,-2-16 0,9 24 0,-9-24 0,18 8 129,-18-8 129,28-8 129,-17-14 0,10 1 129,-9-9 129,12 1-129,-10-5 129,5 6-129,-6-1 0,-1 10-258,-3 3 129,-9 16-129,18-14 0,-18 14-129,18 10 0,-6 6 129,-1 4-129,5 3 0,0 2 0,0 0 0,2 1-258,-8-8-258,6 4-258,-16-22-1032,20 8-2838,-20-8-129,20-10-258,-6-12 0</inkml:trace>
          <inkml:trace contextRef="#ctx0" brushRef="#br0" timeOffset="2500.143">-2295-1999 14964,'4'-21'5031,"-4"21"129,0 0-516,-9 23-3483,9 20-387,0 1 0,7 20-515,-7 4-259,7 8 0,-3 1 0,1 1 0,-1 2 0,-1-9 0,1-5 0,-4-16 0,2-8 0,-2-13 0,0-6 0,0-23-130,0 0-386,0 0 0,-2-27 0,-7-7-129,4 2 0,-15-10-129,8 8 0,-17-9 0,4 13 258,-7 2 129,2 6 258,3 6 0,4 6 258,23 10 387,-25-9 0,25 9 258,14 0 0,18 10-129,6-6-129,17 3 129,4-7-129,17 2-129,4-2 0,9-11-258,0-7 0,-4 2-129,-8 0-129,-17-1-129,-4 13-774,-37-3-3612,-19 7-258,0 0 0,-18 0-516</inkml:trace>
        </inkml:traceGroup>
      </inkml:traceGroup>
    </inkml:traceGroup>
    <inkml:traceGroup>
      <inkml:annotationXML>
        <emma:emma xmlns:emma="http://www.w3.org/2003/04/emma" version="1.0">
          <emma:interpretation id="{20514813-2896-405E-8D25-9EBCAFEEF7EA}" emma:medium="tactile" emma:mode="ink">
            <msink:context xmlns:msink="http://schemas.microsoft.com/ink/2010/main" type="paragraph" rotatedBoundingBox="286,7553 5608,7553 5608,8917 286,8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2A8A45-1B38-477E-86BA-21F5290AD6BA}" emma:medium="tactile" emma:mode="ink">
              <msink:context xmlns:msink="http://schemas.microsoft.com/ink/2010/main" type="line" rotatedBoundingBox="286,7553 5608,7553 5608,8917 286,8917"/>
            </emma:interpretation>
          </emma:emma>
        </inkml:annotationXML>
        <inkml:traceGroup>
          <inkml:annotationXML>
            <emma:emma xmlns:emma="http://www.w3.org/2003/04/emma" version="1.0">
              <emma:interpretation id="{A842C7FD-EB59-42A2-8C4D-9A0EE59C2A91}" emma:medium="tactile" emma:mode="ink">
                <msink:context xmlns:msink="http://schemas.microsoft.com/ink/2010/main" type="inkWord" rotatedBoundingBox="286,7553 3959,7553 3959,8380 286,8380">
                  <msink:destinationLink direction="to" ref="{0D24C7D5-D466-4F1D-AF05-B0755D74A4BE}"/>
                </msink:context>
              </emma:interpretation>
              <emma:one-of disjunction-type="recognition" id="oneOf2">
                <emma:interpretation id="interp10" emma:lang="en-US" emma:confidence="1">
                  <emma:literal>variables</emma:literal>
                </emma:interpretation>
                <emma:interpretation id="interp11" emma:lang="en-US" emma:confidence="0">
                  <emma:literal>Variables</emma:literal>
                </emma:interpretation>
                <emma:interpretation id="interp12" emma:lang="en-US" emma:confidence="0">
                  <emma:literal>variable</emma:literal>
                </emma:interpretation>
                <emma:interpretation id="interp13" emma:lang="en-US" emma:confidence="0">
                  <emma:literal>variably</emma:literal>
                </emma:interpretation>
                <emma:interpretation id="interp14" emma:lang="en-US" emma:confidence="0">
                  <emma:literal>Variable</emma:literal>
                </emma:interpretation>
              </emma:one-of>
            </emma:emma>
          </inkml:annotationXML>
          <inkml:trace contextRef="#ctx0" brushRef="#br0" timeOffset="5400.3089">-4445 11 10965,'0'-51'4644,"-14"31"-129,14 20 0,-27-18-2709,0 6-645,27 12-258,-37-6-258,21 6-258,-6 8-129,22-8 0,-30 30-129,20-12 0,-1 3-129,7 2 129,1 0-129,3 0 129,0-1 0,3-1-129,4-1 129,4-1-258,2-3 258,-13-16-129,19 27 129,-19-27-258,20 16 129,-20-16 129,18 0-129,-18 0 129,14-14 0,-14 14 0,16-32-258,-7 12 258,0-3-129,-1 3 0,0-1 0,-1 5 0,-7 16-129,16-25 258,-16 25-129,23-9 0,-23 9 129,30 4-129,-9 8 129,2 6-129,2-2 258,2 5-129,2-1 129,-1-1-129,-3-4 129,0-1-128,-6-7-130,1-2 0,-2-5 0,-18 0 0,25-9 0,-25 9 0,17-33 0,-9 11 0,-3-4 0,-2 1 0,-3-2 0,0 2 0,-5 6 0,-6 1 0,11 18 0,-16-20 0,16 20-130,-17 0 1,17 0-129,-15 16 129,15-16 0,-3 27 0,3-27 0,0 27 0,0-27 129,14 19 0,-14-19-129,32 7 258,-12-7-129,1 0 129,2-7 0,2-4 0,-2-1 0,4 0 0,-8-3 0,3 3 0,-22 12 0,28-20-129,-28 20 130,22-3-130,-22 3 0,16 7 0,-16-7 0,19 32 0,-8-11 0,1 4 0,4 0 0,-2 0 0,1 0 0,-1-6 0,0 1 0,-14-20 0,22 27 0,-22-27 0,0 0 0,16 17 0,-16-17-130,0 0 1,0 0 0,0 0 0,16-3 129,-16 3 0,10-18-129,-10 18 129,14-27-258,-6 10 387,-1 1-258,-7 16 129,12-27-129,-12 27 129,7-16 0,-7 16 0,0 0 0,20 3 0,-20-3 258,18 27-258,-8-11 258,3 0-258,1 0 129,-14-16-258,23 30-129,-23-30-387,14 20-903,-14-20-2967,0 0-387,0 0-258,-1-14-129</inkml:trace>
          <inkml:trace contextRef="#ctx0" brushRef="#br0" timeOffset="5562.3181">-3654-234 10965,'-19'-82'4644,"8"48"-387,11 34-258,-7-25-2064,7 25-2322,0 0-1419,-2 9-2322,6 16-258,5-4 0,8 15-645</inkml:trace>
          <inkml:trace contextRef="#ctx0" brushRef="#br0" timeOffset="6009.3436">-3333-10 12900,'-4'-22'5031,"-21"5"-387,25 17 258,-30-15-3225,30 15-774,-27 8-258,27-8-129,-16 28-387,11-8 129,-1-1-129,5 4-129,1-1 129,0 1-129,3-4 0,4 1-129,2-1 129,0-3-258,2 2 129,-11-18-258,21 25 129,-21-25 0,20 5 129,-20-5 129,18-7 0,-18 7 258,21-32-129,-7 15 129,-5-5-129,3 4 129,-1 1-258,-11 17 258,27-20-387,-11 16 129,-16 4 129,32 8-129,-16 6 129,0 4-258,0 5 0,-5-2-387,6 8-387,-17-29-1290,9 23-2322,-9-23-129,16 0-516,-16 0 0</inkml:trace>
          <inkml:trace contextRef="#ctx0" brushRef="#br0" timeOffset="6468.37">-2908-309 15093,'0'-45'5031,"0"45"-129,0 0-129,17 36-3612,-17-4-516,11 18 129,-7 1-386,6 12-388,-6-3 0,1 2 0,-5-5 0,0-3 0,0-4 0,0-10 0,-3-6 0,-1-9 0,2-7 0,2-18 0,0 0 0,11-2 0,1-17 0,3-6 0,1-2 0,1-1 0,1 1 0,-2 2 0,0 4 0,-16 21 0,25-25 0,-25 25 0,27 0 0,-11 3 0,-16-3 0,30 31 0,-16-12 0,-1 4 0,-3 0 0,-4 2 0,-6-2 0,-4-3 0,-10 3 0,-13-10 0,2 6 0,-17-19-1291,22 9-2450,-12-11-1419,7-14 129,6-9-129,8-10-258</inkml:trace>
          <inkml:trace contextRef="#ctx0" brushRef="#br0" timeOffset="6678.382">-2682-334 12384,'37'-23'5160,"-19"26"-258,1 19 129,-1 19-2193,-9-2-1806,14 16 0,-9-3-644,6 5-388,-6-2 0,0 2 0,-5-4 0,-5-5 0,12 11-1549,-9-20-3353,0-7-129,-3-7-129,4-7-516</inkml:trace>
          <inkml:trace contextRef="#ctx0" brushRef="#br0" timeOffset="7145.4086">-2241 171 13029,'23'-16'5160,"-23"16"-258,28-21-258,-12 14-2322,-9-13-1548,11 8 0,-9-10-516,0 5 129,-9-1-516,0 2 129,0 16 0,-14-23 0,14 23-129,-30-4 0,30 4 0,-31 11 129,21 7 0,1 1 0,5 6 129,4 0-129,0 2 129,9-2-129,3 1 129,5-3-129,2-3-129,4-2 129,6-6-129,1-7 129,7-1 0,2-4 0,8-7 129,4-9 0,1-5 258,3 3-128,-7-4-259,2 8 0,-9 2 0,0 10 0,-9 2 0,-4 11 0,-10 10 0,-9 7 0,-6 4 0,-6 4 0,-10 14 0,-20-15-4258,-16 1-902,-13-2-258,-11-6-258</inkml:trace>
          <inkml:trace contextRef="#ctx0" brushRef="#br0" timeOffset="4199.2402">-5212-124 8514,'0'-21'4515,"0"21"129,0 0-258,0 0-1161,0 0-1806,13 23-516,-12-7-129,17 10-129,-7-2-129,14 8 0,-7-2-129,5 4-129,-4-4 129,3 0-258,-5-5 129,1 0-258,-4-4 258,-1-1-258,-13-20 258,16 25-258,-16-25 129,0 0 0,0 0-129,19 0 258,-17-11-387,0-10 387,1-8-258,6-6 130,-1-6-260,-1-4 260,0-1-260,-2 2 1,4 4 0,-5 7-129,3 8-258,-7 2-258,0 23-903,0 0-2580,0 0-645,0 0-258,19 17 0</inkml:trace>
        </inkml:traceGroup>
        <inkml:traceGroup>
          <inkml:annotationXML>
            <emma:emma xmlns:emma="http://www.w3.org/2003/04/emma" version="1.0">
              <emma:interpretation id="{1A4323AC-CBBD-4A11-BFBE-094224AE51D0}" emma:medium="tactile" emma:mode="ink">
                <msink:context xmlns:msink="http://schemas.microsoft.com/ink/2010/main" type="inkWord" rotatedBoundingBox="5498,7928 5608,7928 5608,8917 5498,8917"/>
              </emma:interpretation>
              <emma:one-of disjunction-type="recognition" id="oneOf3">
                <emma:interpretation id="interp15" emma:lang="en-US" emma:confidence="1">
                  <emma:literal>:</emma:literal>
                </emma:interpretation>
                <emma:interpretation id="interp16" emma:lang="en-US" emma:confidence="0">
                  <emma:literal>"</emma:literal>
                </emma:interpretation>
                <emma:interpretation id="interp17" emma:lang="en-US" emma:confidence="0">
                  <emma:literal>!</emma:literal>
                </emma:interpretation>
                <emma:interpretation id="interp18" emma:lang="en-US" emma:confidence="0">
                  <emma:literal>1</emma:literal>
                </emma:interpretation>
                <emma:interpretation id="interp1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-3451.1974">0 0 11094,'0'0'3999,"0"0"258,11 24-387,-8-5-3612,-1 10-258,-2-3-1032,2 8-1032,8 9-1677,-10-11-258,6 12-258,-6-12-258</inkml:trace>
          <inkml:trace contextRef="#ctx0" brushRef="#br0" timeOffset="-3247.1857">85 650 5289,'0'44'4128,"0"-44"-129,-1 43-129,-8-16-1677,2-8-903,7 13-387,-2-11-387,2 6-645,0-2-774,5 2-1935,-5-11-903,18 10-129,-18-26-516,21 32 129</inkml:trace>
        </inkml:traceGroup>
      </inkml:traceGroup>
    </inkml:traceGroup>
    <inkml:traceGroup>
      <inkml:annotationXML>
        <emma:emma xmlns:emma="http://www.w3.org/2003/04/emma" version="1.0">
          <emma:interpretation id="{5D830712-7B16-4C06-90AE-E6564CC39587}" emma:medium="tactile" emma:mode="ink">
            <msink:context xmlns:msink="http://schemas.microsoft.com/ink/2010/main" type="paragraph" rotatedBoundingBox="5612,9026 7001,9026 7001,9641 5612,96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395105D-CA2A-47C6-B2F2-B3E9BFF23CEF}" emma:medium="tactile" emma:mode="ink">
              <msink:context xmlns:msink="http://schemas.microsoft.com/ink/2010/main" type="inkBullet" rotatedBoundingBox="5612,9026 5626,9026 5626,9102 5612,9102"/>
            </emma:interpretation>
            <emma:one-of disjunction-type="recognition" id="oneOf4">
              <emma:interpretation id="interp20" emma:lang="en-US" emma:confidence="0">
                <emma:literal>•</emma:literal>
              </emma:interpretation>
            </emma:one-of>
          </emma:emma>
        </inkml:annotationXML>
        <inkml:trace contextRef="#ctx0" brushRef="#br0" timeOffset="-3099.1773">128 1098 6708,'0'0'3612,"-2"28"-516,2-28-1290,0 0-2580,-3 22-2709,3-22 258,-9 26-645</inkml:trace>
      </inkml:traceGroup>
      <inkml:traceGroup>
        <inkml:annotationXML>
          <emma:emma xmlns:emma="http://www.w3.org/2003/04/emma" version="1.0">
            <emma:interpretation id="{B88FE833-B95D-4F45-9EC2-0A72063BE451}" emma:medium="tactile" emma:mode="ink">
              <msink:context xmlns:msink="http://schemas.microsoft.com/ink/2010/main" type="line" rotatedBoundingBox="6633,9165 7001,9165 7001,9641 6633,9641">
                <msink:destinationLink direction="with" ref="{964DA289-EA01-44FE-89A3-0D88D180862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26307C7-6D7E-4C1F-8660-E4EC94B960E8}" emma:medium="tactile" emma:mode="ink">
                <msink:context xmlns:msink="http://schemas.microsoft.com/ink/2010/main" type="inkWord" rotatedBoundingBox="6633,9165 7001,9165 7001,9641 6633,9641"/>
              </emma:interpretation>
              <emma:one-of disjunction-type="recognition" id="oneOf5">
                <emma:interpretation id="interp21" emma:lang="en-US" emma:confidence="0">
                  <emma:literal>,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)</emma:literal>
                </emma:interpretation>
                <emma:interpretation id="interp24" emma:lang="en-US" emma:confidence="0">
                  <emma:literal>S</emma:literal>
                </emma:interpretation>
                <emma:interpretation id="interp25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-2272.13">1330 1333 258,'-120'-64'2322,"93"57"1806,-2-11 129,29 18 129,-19-7 0,19 7-645,23 7-1290,-7-4-1032,21 21-129,-5-12 129,18 15-387,-7-8-387,7 8 0,-9-2-257,-2 1-388,-13 3 0,-15 3 0,-11 5 0,-28-5-388,-10 11-4385,-22 2-129,-11-1 0,-11 0-516</inkml:trace>
        </inkml:traceGroup>
      </inkml:traceGroup>
    </inkml:traceGroup>
    <inkml:traceGroup>
      <inkml:annotationXML>
        <emma:emma xmlns:emma="http://www.w3.org/2003/04/emma" version="1.0">
          <emma:interpretation id="{4643B278-8D85-4101-B1B7-BC2C080E335A}" emma:medium="tactile" emma:mode="ink">
            <msink:context xmlns:msink="http://schemas.microsoft.com/ink/2010/main" type="paragraph" rotatedBoundingBox="447,11746 22645,10479 22756,12428 559,136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145A79-C2C0-4CE6-A2E4-7A57B7D2D522}" emma:medium="tactile" emma:mode="ink">
              <msink:context xmlns:msink="http://schemas.microsoft.com/ink/2010/main" type="line" rotatedBoundingBox="447,11746 22645,10479 22756,12428 559,13696"/>
            </emma:interpretation>
          </emma:emma>
        </inkml:annotationXML>
        <inkml:traceGroup>
          <inkml:annotationXML>
            <emma:emma xmlns:emma="http://www.w3.org/2003/04/emma" version="1.0">
              <emma:interpretation id="{88E5DFA5-3E5F-4E72-B1F3-3DCF5A3F90E0}" emma:medium="tactile" emma:mode="ink">
                <msink:context xmlns:msink="http://schemas.microsoft.com/ink/2010/main" type="inkWord" rotatedBoundingBox="1004,11826 1109,12893 535,12950 430,11883"/>
              </emma:interpretation>
              <emma:one-of disjunction-type="recognition" id="oneOf6">
                <emma:interpretation id="interp26" emma:lang="en-US" emma:confidence="0">
                  <emma:literal>*combinational</emma:literal>
                </emma:interpretation>
                <emma:interpretation id="interp27" emma:lang="en-US" emma:confidence="0">
                  <emma:literal>*Combinational</emma:literal>
                </emma:interpretation>
                <emma:interpretation id="interp28" emma:lang="en-US" emma:confidence="0">
                  <emma:literal>*combinatorial</emma:literal>
                </emma:interpretation>
                <emma:interpretation id="interp29" emma:lang="en-US" emma:confidence="0">
                  <emma:literal>*Combinatorial</emma:literal>
                </emma:interpretation>
                <emma:interpretation id="interp30" emma:lang="en-US" emma:confidence="0">
                  <emma:literal>*combinations</emma:literal>
                </emma:interpretation>
              </emma:one-of>
            </emma:emma>
          </inkml:annotationXML>
          <inkml:trace contextRef="#ctx0" brushRef="#br1" timeOffset="166056.4979">-4853 4154 14061,'16'12'4773,"-1"6"-129,8 9-129,12 10-3483,-6-8-258,14 12-129,-8-6-258,6 3-129,-5-6-258,-4-2 0,-4-5-258,-10-9-387,5 7-645,-23-23-2580,0 0-774,0 0-129,16-4 0,-12-12-645</inkml:trace>
          <inkml:trace contextRef="#ctx0" brushRef="#br1" timeOffset="166248.5089">-4463 4207 12771,'-18'-76'4644,"8"55"-129,10 21 129,0 0-2838,-29 23-774,22 18-258,-7 1-387,1 12 0,-5 1 0,1 3-129,-3-1-129,-3-7-516,3 2-129,-10-18-1290,12-1-2580,-6-6-387,-3-6-129,0-5-387</inkml:trace>
          <inkml:trace contextRef="#ctx0" brushRef="#br1" timeOffset="166464.5212">-5007 4572 11352,'62'-27'4773,"-21"17"-516,0-5 129,0-1-2451,10 15-774,-12-8-516,6 2-387,-8 0-258,-7-8-645,2 10-903,-12-9-2838,-7-8 129,-1-1-387,-10-9-129</inkml:trace>
          <inkml:trace contextRef="#ctx0" brushRef="#br1" timeOffset="166676.5333">-4689 3937 15093,'-12'-18'4902,"12"18"0,0 0-258,-13 20-3096,26 31-645,6 3-128,8 20-775,-2 6 0,5 15 0,-3 4 0,-4-3 0,9 16-2968,-13-15-1934,-4-3-258,-6-2-387,-4-1-129</inkml:trace>
        </inkml:traceGroup>
        <inkml:traceGroup>
          <inkml:annotationXML>
            <emma:emma xmlns:emma="http://www.w3.org/2003/04/emma" version="1.0">
              <emma:interpretation id="{BF443A43-BE3E-44C4-94DF-1C2BD76ADD3E}" emma:medium="tactile" emma:mode="ink">
                <msink:context xmlns:msink="http://schemas.microsoft.com/ink/2010/main" type="inkWord" rotatedBoundingBox="1972,11659 5675,11447 5744,12660 2041,12871"/>
              </emma:interpretation>
            </emma:emma>
          </inkml:annotationXML>
          <inkml:trace contextRef="#ctx0" brushRef="#br1" timeOffset="143096.1843">-2963 3894 7224,'0'-19'3999,"-9"-3"0,9 22-387,-22-14-1806,-8 0-129,12 14 0,-21-11-258,12 11-258,-15 2-258,10 16-129,-11-6-258,9 19 129,-5 1-258,5 14 129,-1 4-258,6 5 0,1 2-129,5 5 0,5 4 0,5-4 0,6-3-129,7-2 0,2-6 0,11-5-258,8-1 258,4-11-387,5 0 129,4-11-258,9 2 129,-6-17-645,18 8-258,-14-16-645,23 0-1677,-5-1-645,-2-17-516,3 2 258,-8-14-258</inkml:trace>
          <inkml:trace contextRef="#ctx0" brushRef="#br1" timeOffset="143456.2052">-2718 4467 10320,'9'-64'4644,"-16"43"-258,-15-2 0,-4 5-1935,10 18-1032,-13 0-516,11 10-258,-1 6-387,8 9 0,2 6-129,6 2 0,3 3 0,5 0-258,11-1 258,5-3-387,4-2 387,2-5-387,2-7 387,1-2-258,-4-9 258,5-7 129,-6 0-129,1-10 258,-4-12-129,-1-3 258,-5-5-129,0-6 129,-11-4-258,1-3 1,-6 0-259,-4 0 0,-12 4 0,-3 7 0,-5 6 0,-4 4-130,5 17-386,-15-4-516,19 20-1032,-15 3-2709,7 4 0,4 1-258,4 1-129</inkml:trace>
          <inkml:trace contextRef="#ctx0" brushRef="#br1" timeOffset="144224.2491">-2224 4383 11223,'0'0'4773,"20"0"-387,-20 0 129,9 15-2838,3 17-645,-8-7-129,12 16-258,-9-4-129,4 6-387,-2-3 0,-4 3-258,2-5 129,-5-10-387,0-1 129,-2-10 129,0-17-129,0 0 258,0 0 0,7-16 0,-4-14 129,3-4 258,-3-6-129,6-3 258,-7-3-258,5 6 129,-2 5-258,-1 6 258,-1 6-387,3 7 129,-6 16 0,0 0-129,25-3 129,-25 3 0,25 19-129,-8 1 129,-1 3 0,0 2-258,-1 2 129,-5-1-258,1-3 258,-4-3-387,-2-2 258,-5-18-258,8 18 258,-8-18 129,0 0 0,17-11 129,-8-9-129,4 1 258,1-6-258,2 3 387,0-1-387,2 4 129,-6 3 0,-12 16 0,22-18 0,-22 18-129,17-2 129,-17 2 0,25 9-129,-9 4 129,-16-13-129,36 32 129,-15-11 0,0 2-258,1 4 0,-8-2-645,7 14-1290,-6-11-2580,-8 1-258,-5-3-258,-2 1-387</inkml:trace>
          <inkml:trace contextRef="#ctx0" brushRef="#br1" timeOffset="145100.2992">-1304 3622 14190,'9'-18'4515,"-9"18"0,11 15-258,-11 18-3354,0 23-258,0 11-258,1 17 129,3 3-387,3 7 129,0 2-129,2-5 0,0-6 0,2-8 0,-1-15 0,-1-10-258,0-11 387,-2-13-258,-3-8 258,-4-20-387,11 17 387,-11-17-258,17-5 0,-17 5 258,25-30-258,-9 8 0,4 1-129,1-2 387,2 2-387,2 3 0,2 5 258,1 5-129,-1 6 0,1 2 0,1 9 0,-2 8 0,-3 8 258,-2 2-387,-8 3 387,-3 4-258,-8-2 129,-3 2-129,-3-6 258,-13 1-258,-9-8 0,-7-1 129,-6-10-129,-2-4 130,-7-5-130,1-1 0,-2-8 0,0-7 0,4-4 0,3-1 0,7 2-130,4-1 1,6 5-129,3-4-387,21 18-387,-23-23-903,23 23-2838,0 0 129,16-16-387,4 14-129</inkml:trace>
          <inkml:trace contextRef="#ctx0" brushRef="#br1" timeOffset="145492.3213">-592 4124 9159,'-27'-125'4257,"9"72"0,18 24-516,0 29-2451,-16-23-1161,16 23-1935,0 0-1677,9 11-516,-9-11-258,30 32-387</inkml:trace>
          <inkml:trace contextRef="#ctx0" brushRef="#br1" timeOffset="145330.3124">-519 4398 13029,'23'3'4902,"0"29"-387,-20-9 129,-3 1-3354,11 15-516,-9-7-129,5 1-645,-2 5-516,-5-15-1290,0-3-2838,0-4 129,0-16-387,0 0-129</inkml:trace>
          <inkml:trace contextRef="#ctx0" brushRef="#br1" timeOffset="146519.3803">-231 4311 9159,'0'0'4644,"7"12"0,9 8-387,-4 8-1161,-3-8-1677,16 19-129,-12-13-516,6 12-258,-6-8-129,-1 2-258,-3-5 129,-4-4-387,-1-5 258,-4-18-258,3 21 258,-3-21-258,0 0 0,6-11 258,-3-7-258,3-8 258,-1-4-129,4-6 129,1-3-258,3 2 258,-1-1-129,3 4 129,-1 4-129,2 7 129,-2 5 0,2 9 0,-16 9 0,29 0 0,-29 0 0,30 16 0,-18 2-129,1 2 129,-3 5 0,1-1-129,0 3 0,-2 2 0,-2-1 129,-4 1-258,4 3 0,-3-4-387,7 8-129,-11-15-903,16 16-774,-13-8-2580,4-11 258,2 1-387,-9-19-258</inkml:trace>
        </inkml:traceGroup>
        <inkml:traceGroup>
          <inkml:annotationXML>
            <emma:emma xmlns:emma="http://www.w3.org/2003/04/emma" version="1.0">
              <emma:interpretation id="{D9E13B95-EAF2-47BD-A1B6-30F6F7C1F412}" emma:medium="tactile" emma:mode="ink">
                <msink:context xmlns:msink="http://schemas.microsoft.com/ink/2010/main" type="inkWord" rotatedBoundingBox="5981,11639 9768,11423 9830,12516 6044,12732"/>
              </emma:interpretation>
            </emma:emma>
          </inkml:annotationXML>
          <inkml:trace contextRef="#ctx0" brushRef="#br1" timeOffset="147056.4111">788 4471 9288,'0'-56'4386,"-18"30"0,4 8-129,-6 7-1935,-10-8-774,30 19-258,-43-18-387,27 18 0,-8-2-387,6 2-129,-2 9-129,8 9 0,-3-2-258,5 7 129,1 2-129,2 2 0,5 1 0,2-1 0,0-1 129,5-1-258,6-2 258,0-1-387,1-6 387,-12-16-387,29 21 387,-29-21-129,28 0-129,-12 0 129,-16 0-129,32-30 387,-18 7-129,4-2 129,-2-4-129,0 5 0,-2-1 0,2 3 0,0 4 0,2 10-129,0 6 129,2 4-129,1 12 0,0 7 129,2 2-258,0 4-129,1 5 129,-7-9-645,8 9-258,-25-32-1290,25 23-1935,-25-23-645,27 7 129,-27-7-129</inkml:trace>
          <inkml:trace contextRef="#ctx0" brushRef="#br1" timeOffset="147692.4475">1097 4335 9546,'0'-16'4644,"20"8"-129,5 8-387,9 1-1806,-6-1-774,18 4-258,-3-4-516,12 0-129,0 0-129,6-2-129,-6-7-129,2 4 0,-9-4 0,-4 4 0,-8 1-129,-9 4 0,-8 0 129,-3 5-129,-16-5 0,18 36 0,-13-13-129,-1 4 0,1 3-129,-5-2-258,4 6-387,-6-14-516,2 12-774,-7-16-2451,7-16-129,-14 16-387,14-16 129</inkml:trace>
          <inkml:trace contextRef="#ctx0" brushRef="#br1" timeOffset="147348.4278">1364 3704 14448,'9'-25'4902,"-7"7"-258,-2 18-129,-14 14-3354,14 20-516,0 4 0,0 19 0,0 5-258,5 13-129,-1 3 0,8 7-129,-3-1 1,0-2-130,2-2-259,-6-13-257,6-6 0,-11-19-645,7 3-645,-11-20-3096,4-25 258,-19 18-516,3-18 387</inkml:trace>
          <inkml:trace contextRef="#ctx0" brushRef="#br1" timeOffset="147836.4557">1715 4209 8256,'-16'-133'4128,"1"69"129,15 21-387,-3 9-2064,-2 4-1032,5 30-1677,-15-20-2451,17 31-516,-2-11-258,11 45-516</inkml:trace>
          <inkml:trace contextRef="#ctx0" brushRef="#br1" timeOffset="148316.4829">2261 4248 10320,'-16'-19'4128,"-11"19"-129,15 12-129,-10 10-2322,3-5-774,3 14-387,-2-5 129,9 10 0,-2-6-129,10 7 0,-1-5 0,2 4 0,5-9 258,9 1-387,-3-8 387,9-1-258,-20-19 387,35 18-387,-35-18 129,38 0 0,-21-5-129,3-8 129,-4-5-386,-2-3-130,-3-4 0,-2-5 0,-6-4 0,-3-5 0,-2 0 0,-8-4 0,-3 4 0,-4-2-517,2 13-386,-11-11-1290,6 19-2580,1 8 0,1 4-258,18 8-129</inkml:trace>
          <inkml:trace contextRef="#ctx0" brushRef="#br1" timeOffset="148744.5077">2261 4248 13287,'144'47'4515,"-117"-31"0,5 7-129,1 7-3096,-11-9-516,4 9-129,-8-10-258,-2 5 0,-7-7-258,-4 0 0,-5-18 0,2 23-129,-2-23 129,0 0-129,0 0 129,0 0-129,-9 0 0,9 0 0,0-31 0,0 7 0,7-5 0,9-5 129,2-1 0,11 1 0,-3 4 0,6 5 129,-3 3 0,3 10-129,-4 5 129,3 7 0,-5 9 1,-1 9-259,-2 3 0,0 6 0,-1 5 0,-3 0 0,-1 0 0,-7-4-259,7 8-902,-18-11-3096,7-2-645,-2-4 0,0-3-129</inkml:trace>
          <inkml:trace contextRef="#ctx0" brushRef="#br1" timeOffset="149360.5429">3661 4357 9546,'33'-36'4515,"-22"20"-387,-11-10 129,-11-1-1935,11 27-774,-32-39-387,32 39-387,-44-27-129,21 23-129,-7 3-258,3 2 0,-2 8-258,5 9 129,-1 5-129,3 2 129,5 0-129,2 4 0,5-3 0,4 3 0,5-3 0,1 1 0,1-2 0,6-5-129,4-3 0,-11-17 0,27 20 129,-11-20-129,0 0 129,3-7 129,-3-13 0,7-1 129,-3-4 0,1-2 0,-1-1 129,3 5-129,-3 1-129,3 6 129,-2 6-129,2 10 0,-1 0 0,-1 12 0,-1 9-129,-1 3 0,1 2-129,-6 1 0,2 3-387,-13-12-516,15 9-1161,-18-27-2451,0 19 129,0-19-516,0 0 129</inkml:trace>
          <inkml:trace contextRef="#ctx0" brushRef="#br1" timeOffset="149631.5583">4162 3565 14964,'0'-19'4773,"0"19"-129,23 7 0,-23-7-3096,27 48-774,-13-7-129,9 23 0,-7 9-515,0 14-130,-5 7 0,-2 4 0,-2 5 0,-7-9 0,7 8-1936,-7-24-2837,0-14-129,0-12-258,-3-13-129</inkml:trace>
        </inkml:traceGroup>
        <inkml:traceGroup>
          <inkml:annotationXML>
            <emma:emma xmlns:emma="http://www.w3.org/2003/04/emma" version="1.0">
              <emma:interpretation id="{3C5E435F-1F2F-49C0-8A45-B7DEB6999DF2}" emma:medium="tactile" emma:mode="ink">
                <msink:context xmlns:msink="http://schemas.microsoft.com/ink/2010/main" type="inkWord" rotatedBoundingBox="11135,11347 13960,11185 14059,12925 11234,13086"/>
              </emma:interpretation>
              <emma:one-of disjunction-type="recognition" id="oneOf7">
                <emma:interpretation id="interp31" emma:lang="en-US" emma:confidence="0.5">
                  <emma:literal>Logic</emma:literal>
                </emma:interpretation>
                <emma:interpretation id="interp32" emma:lang="en-US" emma:confidence="0">
                  <emma:literal>logic</emma:literal>
                </emma:interpretation>
                <emma:interpretation id="interp33" emma:lang="en-US" emma:confidence="0">
                  <emma:literal>Login</emma:literal>
                </emma:interpretation>
                <emma:interpretation id="interp34" emma:lang="en-US" emma:confidence="0">
                  <emma:literal>Logia</emma:literal>
                </emma:interpretation>
                <emma:interpretation id="interp35" emma:lang="en-US" emma:confidence="0">
                  <emma:literal>login</emma:literal>
                </emma:interpretation>
              </emma:one-of>
            </emma:emma>
          </inkml:annotationXML>
          <inkml:trace contextRef="#ctx0" brushRef="#br1" timeOffset="150547.6108">5640 3464 13416,'6'-22'4515,"3"-2"0,-9 24-129,0 0-2193,0 12-1032,0 16-516,0 1 0,1 14-258,5 5 129,6 10-128,-1 5-388,5 8 0,2-2 0,1 6 0,1-4 0,-2-3 0,-4-6 0,-2-7 0,-3-7 0,-2-14 0,-1-6 0,-5-12 0,-1-16 0,0 0 0,0 0 0,0 0 0,20 4 0,-20-4 0,25-7 0,-7 0 0,5 0-130,4-1-128,5 7 0,0-5-387,14 6-258,-9-10-516,24 10-774,-12-4-2193,8-5 0,2-2-387,2-3 129</inkml:trace>
          <inkml:trace contextRef="#ctx0" brushRef="#br1" timeOffset="150943.6335">6672 4042 10320,'-5'-61'4644,"-15"31"-129,1 5-129,-10 15-1419,-8-17-1290,12 23-516,-11-4-387,10 8-129,-6 7-258,5 12-129,0 4 0,6 8-129,1 4 0,8 2-129,5 4 0,7 0 129,3-2-129,13-1 0,6-4 0,6-6 0,2-7 0,2-5 129,4-8 0,0-8 1,-3-6-130,3-12 0,-8-12 0,-3-5 0,-5-12 0,-4-2 0,-11-3 0,-3 0 0,-2 3 0,-12 4 0,-4 8 0,-8 5 0,3 12 0,-7 6 0,10 14-1162,-18 2-3224,17 10-516,3 4 0,9 7-129,7 4-387</inkml:trace>
          <inkml:trace contextRef="#ctx0" brushRef="#br1" timeOffset="151584.6701">7177 3807 14448,'-14'-25'4644,"-13"20"-258,-3 5 0,7 16-3354,-7 0-387,12 11-129,-3 1-129,10 8-129,-1 1 0,8 6-129,2-2-129,2-1 0,4 1-129,6-7 0,5-2-258,1-10 129,7-6 0,-2-13 0,6-3 129,-2-12-129,0-11 258,-2-6 0,-4-1 129,-3 0 0,-3 6 0,-4 3-129,-9 21 0,16-11 0,-16 11 0,19 34 129,-1 7-129,3 13 0,6 4 0,2 15 258,1 2 0,4 7-258,-6-2 258,-3 2-258,-7-8 258,-6-1-258,-8-7 258,-4-4-258,-9-10 0,-9-6 129,-9-8-129,-5-14 0,-7-6 0,-5-12 0,-4-6 0,-4-6-129,-1-13 129,-1-8 0,3-9 0,3-6 129,3-6-129,8-4 0,3-1 0,8 1 258,4 2-258,10 8 129,1 4-129,7 6 0,4 9-258,2 4 129,14 6-516,0-10-903,25 11-1161,0-12-1935,9-4 129,14-4-258,7-9-129</inkml:trace>
          <inkml:trace contextRef="#ctx0" brushRef="#br1" timeOffset="151749.6796">7613 4061 12126,'48'-39'4515,"-48"39"-258,18-1 258,-18 1-2580,7 19-903,-7 1-258,7 12-258,-3 2-387,1-2-774,9 3-2709,-7-3-1161,-1-9 129,1-5-516,-7-18-129</inkml:trace>
          <inkml:trace contextRef="#ctx0" brushRef="#br1" timeOffset="151919.6893">7773 3636 10449,'-18'-81'4386,"2"54"-387,16 27-258,0 0-1677,-17-5-2451,17 5-1806,-2 19-1548,11 10-258,1-5-387,21 12-129</inkml:trace>
          <inkml:trace contextRef="#ctx0" brushRef="#br1" timeOffset="152183.7043">8332 3820 12384,'16'-8'4515,"-41"3"-387,-7 5 258,-14 0-3096,17 16-387,-12 4-258,13 15 0,-8 3-258,13 8 0,0 2-129,10 7 0,6-3-258,7-1 0,13-5 0,14-12-129,12-3 0,7-17-516,20 2-774,-4-14-2967,9-6 129,7-10-387,-5-11-258</inkml:trace>
        </inkml:traceGroup>
        <inkml:traceGroup>
          <inkml:annotationXML>
            <emma:emma xmlns:emma="http://www.w3.org/2003/04/emma" version="1.0">
              <emma:interpretation id="{8885F3E6-10E7-45E7-B3B7-E450E5167306}" emma:medium="tactile" emma:mode="ink">
                <msink:context xmlns:msink="http://schemas.microsoft.com/ink/2010/main" type="inkWord" rotatedBoundingBox="14798,11054 19223,10801 19281,11818 14856,12071"/>
              </emma:interpretation>
              <emma:one-of disjunction-type="recognition" id="oneOf8">
                <emma:interpretation id="interp36" emma:lang="en-US" emma:confidence="0">
                  <emma:literal>circuits</emma:literal>
                </emma:interpretation>
                <emma:interpretation id="interp37" emma:lang="en-US" emma:confidence="0">
                  <emma:literal>cinematic</emma:literal>
                </emma:interpretation>
                <emma:interpretation id="interp38" emma:lang="en-US" emma:confidence="0">
                  <emma:literal>Cinematic</emma:literal>
                </emma:interpretation>
                <emma:interpretation id="interp39" emma:lang="en-US" emma:confidence="0">
                  <emma:literal>Vincentia</emma:literal>
                </emma:interpretation>
                <emma:interpretation id="interp40" emma:lang="en-US" emma:confidence="0">
                  <emma:literal>circuit-is</emma:literal>
                </emma:interpretation>
              </emma:one-of>
            </emma:emma>
          </inkml:annotationXML>
          <inkml:trace contextRef="#ctx0" brushRef="#br1" timeOffset="152755.7371">9749 3759 10707,'84'-39'4386,"-63"18"0,-8 3-129,-13 18-2064,-20-34-903,2 25-516,-19-7-129,2 11-129,-13-2-129,1 7 0,-6 1-129,3 12-129,0 5 0,6 8 0,5 5-129,7 4 0,5 8-129,11 1 258,11 3-258,5 1 258,14-2-129,16-5 0,9-4 0,8-7 129,6-6-258,4-10 0,1-2-129,-2-12-645,8 0-645,-16-9-2580,3-10-258,-1-6-387,-7-9-129</inkml:trace>
          <inkml:trace contextRef="#ctx0" brushRef="#br1" timeOffset="153100.7568">10075 3460 13803,'-18'-66'4257,"16"50"-387,-8-1-516,10 17-4515,0 0-2709,2 12 129,8 9-774,-3-1 258</inkml:trace>
          <inkml:trace contextRef="#ctx0" brushRef="#br1" timeOffset="152944.7479">10196 3663 14061,'7'-18'4644,"-7"18"-129,0 0 0,-21 11-3225,21 16-387,-6 1-387,6 8 129,-1 1-387,1 2-258,0 4-387,0-16-1032,3 5-2967,-3-9-387,0-23 0,0 16-387</inkml:trace>
          <inkml:trace contextRef="#ctx0" brushRef="#br1" timeOffset="153619.7863">10445 3814 13803,'60'23'4902,"-31"-19"-129,-2-4-258,-10-5-2967,14 1-516,-8-14-258,7 0-258,-7-8-258,4-4-129,-4-4 0,-4-4-258,-4 1 258,-14-2-387,-1 5 0,-8 0 0,-10 9-387,-18 0 129,8 15-129,-13-4-129,9 14-129,-6-6 258,14 6 0,-3 0 0,27 0 258,-25 7 258,25-7 129,0 0 387,0 0 0,23 20 0,-23-20 387,37 3-258,-37-3 258,38 2-129,-38-2 0,34 0-258,-34 0 0,33 0 129,-17 0-129,11 0 0,-2 0 0,9 6-257,-2-3-130,5 2 0,1 4 0,-3 6 0,-1 1 0,-6 5 0,-3 6 0,-7 1-388,0 11-773,-18-9-1677,7 8-2064,0-3 258,0-3-645,6-5 0</inkml:trace>
          <inkml:trace contextRef="#ctx0" brushRef="#br1" timeOffset="153935.8043">11439 3539 13029,'-25'-38'5160,"9"26"-903,-1 5 645,17 7-3225,-40 0-645,23 7-645,-6 3 129,5 8-516,0 4 0,4 4 129,3 4-258,4 4 258,5 4-258,2-1 258,6 2-387,6-2 387,6-1-258,1-2 129,4-4-258,1-12-129,6 3-516,-9-21-1419,9 0-2322,8-10 0,-1-10-258,8-5 0</inkml:trace>
          <inkml:trace contextRef="#ctx0" brushRef="#br1" timeOffset="154551.8394">11854 3533 12126,'-27'-10'4773,"9"10"129,2 10-129,0 1-1935,9 17-1935,-9-5-129,13 11 0,-6-4-645,7 3 258,2-1-516,0-4 258,0-1-258,7-6 0,4-1 0,-11-20-129,23 21 129,-23-21 0,30 0 0,-14-9 129,4-9-129,1-5 129,4-5 129,0-6-129,0 0 0,1 0 0,-3 6 0,1 1 0,-7 6 258,1 8-258,-2 8 0,0 5 129,-16 0-129,29 36 0,-17-10 129,2 3-129,2 3-129,2-4 129,-4-1 0,2-6 0,-3-5 0,-13-16 129,28 13-129,-28-13 0,29-7 0,-29 7 0,26-34 129,-10 9-129,-1 0 0,-1-4 0,-2 1 0,-1 3 0,-4 6 0,0 1 0,-7 18 0,9-18 0,-9 18 0,0 0 0,13 27 0,-6-4 0,2 5 0,0 2 0,3 6-129,0-6 0,1 2-129,-6-10-129,5 3-516,-12-25-2322,0 0-1677,0 0 258,24-27-516,-8-5 129</inkml:trace>
          <inkml:trace contextRef="#ctx0" brushRef="#br1" timeOffset="155015.8663">12663 3528 13416,'-16'-21'4902,"11"-1"-387,5 22 387,28 0-3096,-5-5-516,32 5-516,10 0-129,27-2-128,13-9-517,14 1 0,11-5 0,-7-8-1162,3 6-3353,-23-1-387,-19-2 0,-27 2-516</inkml:trace>
          <inkml:trace contextRef="#ctx0" brushRef="#br1" timeOffset="154827.8553">12741 2978 16125,'0'-48'5031,"0"48"0,0 0-258,16 6-3354,4 33-1031,-6 2-388,9 17 0,-3 3 0,5 12 0,-7 3 0,-1 6 0,-4 3 0,-6-3 0,-4-4 0,-3-6 0,0-5 0,-12-19 0,7 0-517,-15-30-1418,20 7-1419,0-25-1677,-23-7 129,11-18-129,-1-7-258</inkml:trace>
        </inkml:traceGroup>
        <inkml:traceGroup>
          <inkml:annotationXML>
            <emma:emma xmlns:emma="http://www.w3.org/2003/04/emma" version="1.0">
              <emma:interpretation id="{91194F0C-C41A-4A90-884D-21D21180B209}" emma:medium="tactile" emma:mode="ink">
                <msink:context xmlns:msink="http://schemas.microsoft.com/ink/2010/main" type="inkWord" rotatedBoundingBox="19749,10972 20706,10917 20746,11613 19789,11667"/>
              </emma:interpretation>
            </emma:emma>
          </inkml:annotationXML>
          <inkml:trace contextRef="#ctx0" brushRef="#br1" timeOffset="157779.0243">14305 3327 8514,'0'0'4257,"0"0"387,-11 0-516,4 12-1032,7-12-1161,-5 39-774,-1-15-129,6 9-258,0-2-258,4 4-387,0-3 129,4 0-258,1-5-129,0-4 0,2-2-387,-11-21-258,18 25-1548,-18-25-2322,0 0 129,1-12-258,-1-13-129</inkml:trace>
          <inkml:trace contextRef="#ctx0" brushRef="#br1" timeOffset="157957.0343">14310 3119 11997,'-14'-47'4515,"7"26"-387,7 21 0,9-9-2580,-9 9-1161,0 0-1032,34 11-1548,-13 8-1806,-7-3-258,15 9-258,-6-5-258</inkml:trace>
          <inkml:trace contextRef="#ctx0" brushRef="#br1" timeOffset="158440.0622">15095 3282 11997,'26'-14'4515,"-26"14"-516,-33-14 129,-7 10-3096,10 4-516,-7 6-129,1 6-129,-3-3-129,5 5-129,1 1 0,6-1 0,4-2 0,5 2 0,7 2 0,11-16 129,0 27-129,11-13 129,12-1 258,9 1-258,5-2 387,11 4-129,-1-5 258,8 5-387,-4-3 387,1 4-387,-11-4 0,-4 3 0,-10-4-129,-6 4 129,-21-16-129,2 32 129,-11-16-387,-16 2 387,-10-2-258,-4 0 129,-9-3-129,0-1 0,0-7-129,-2-3 129,3-2-258,1-2 0,9-5-129,-2-11-387,16 17-1032,-6-12-2838,8 3 0,21 10-129,-25-11-387</inkml:trace>
        </inkml:traceGroup>
        <inkml:traceGroup>
          <inkml:annotationXML>
            <emma:emma xmlns:emma="http://www.w3.org/2003/04/emma" version="1.0">
              <emma:interpretation id="{1711D816-5E3F-47C5-8E54-60BC010DB591}" emma:medium="tactile" emma:mode="ink">
                <msink:context xmlns:msink="http://schemas.microsoft.com/ink/2010/main" type="inkWord" rotatedBoundingBox="21536,11105 22677,11040 22705,11529 21564,11595"/>
              </emma:interpretation>
              <emma:one-of disjunction-type="recognition" id="oneOf9">
                <emma:interpretation id="interp41" emma:lang="en-US" emma:confidence="1">
                  <emma:literal>an</emma:literal>
                </emma:interpretation>
                <emma:interpretation id="interp42" emma:lang="en-US" emma:confidence="0">
                  <emma:literal>am</emma:literal>
                </emma:interpretation>
                <emma:interpretation id="interp43" emma:lang="en-US" emma:confidence="0">
                  <emma:literal>air</emma:literal>
                </emma:interpretation>
                <emma:interpretation id="interp44" emma:lang="en-US" emma:confidence="0">
                  <emma:literal>arr</emma:literal>
                </emma:interpretation>
                <emma:interpretation id="interp45" emma:lang="en-US" emma:confidence="0">
                  <emma:literal>as</emma:literal>
                </emma:interpretation>
              </emma:one-of>
            </emma:emma>
          </inkml:annotationXML>
          <inkml:trace contextRef="#ctx0" brushRef="#br1" timeOffset="159236.1078">16367 3346 7869,'37'-33'4257,"-26"17"129,-13-9-387,-18 0-1806,8 9-516,-22-9-129,11 14-516,-16-7-258,10 15-129,-8-2-258,10 5-129,-5 7 0,7 10-129,0 3 0,6 7 0,3 1-129,5 4 129,4 2 0,3 0-129,4 3 258,0-3-387,4-2 129,7-2 0,-1-1 0,5-8-129,-1-3 0,4-8 129,-2-8-129,5-2 258,-1-3 387,3-10-258,-2-8 0,6 3 129,-2-7-129,5 4 129,-4-1-129,5 5 129,-3 2-516,1 5 387,-3 3-258,1 7 130,-4 0-130,-2 7 0,3 7 0,-3 2 0,0 4-130,-6-3-644,9 12-903,-16-10-2838,-8-19-645,28 27 387,-28-27-774</inkml:trace>
          <inkml:trace contextRef="#ctx0" brushRef="#br1" timeOffset="162247.28">16756 3177 7869,'27'0'4386,"-27"0"258,30 16-516,-16 4-1032,-14-20-1161,29 41-645,-20-20-516,7 10-129,-9-7 0,3 7-258,-6-8 0,-1 2-258,-3-4 129,0-21-258,0 25 258,0-25-258,0 0-258,0 0 129,0 0-129,-3-23 258,3 0-129,5-4 258,4-3-258,4-6 258,1 4 0,4 2 129,-2 1 0,1 8 0,-2 0 0,2 10 0,-17 11 0,29-2-129,-13 2 129,0 16 0,-2 4 1,4 7-259,-2 3 0,2 5 0,-8 1 0,3 1 0,-4 2 0,-6-5 0,10 14-1807,-13-14-2966,-4-4-258,-8-3-129,-2-6-645</inkml:trace>
        </inkml:traceGroup>
      </inkml:traceGroup>
    </inkml:traceGroup>
    <inkml:traceGroup>
      <inkml:annotationXML>
        <emma:emma xmlns:emma="http://www.w3.org/2003/04/emma" version="1.0">
          <emma:interpretation id="{8E31F674-CEC5-49DE-BD81-00E06892DA61}" emma:medium="tactile" emma:mode="ink">
            <msink:context xmlns:msink="http://schemas.microsoft.com/ink/2010/main" type="paragraph" rotatedBoundingBox="2079,13295 23982,11786 24123,13828 2220,153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2E0DD3C-F7F6-4A55-8E82-F017AE153E75}" emma:medium="tactile" emma:mode="ink">
              <msink:context xmlns:msink="http://schemas.microsoft.com/ink/2010/main" type="line" rotatedBoundingBox="2079,13295 23982,11786 24123,13828 2220,15337"/>
            </emma:interpretation>
          </emma:emma>
        </inkml:annotationXML>
        <inkml:traceGroup>
          <inkml:annotationXML>
            <emma:emma xmlns:emma="http://www.w3.org/2003/04/emma" version="1.0">
              <emma:interpretation id="{8F4C601A-A0B1-4411-8885-8E8E5BD99F99}" emma:medium="tactile" emma:mode="ink">
                <msink:context xmlns:msink="http://schemas.microsoft.com/ink/2010/main" type="inkWord" rotatedBoundingBox="2102,13188 5091,13231 5070,14759 2080,14717"/>
              </emma:interpretation>
              <emma:one-of disjunction-type="recognition" id="oneOf10">
                <emma:interpretation id="interp46" emma:lang="en-US" emma:confidence="1">
                  <emma:literal>implementation</emma:literal>
                </emma:interpretation>
                <emma:interpretation id="interp47" emma:lang="en-US" emma:confidence="0">
                  <emma:literal>implementations</emma:literal>
                </emma:interpretation>
                <emma:interpretation id="interp48" emma:lang="en-US" emma:confidence="0">
                  <emma:literal>•Implementation</emma:literal>
                </emma:interpretation>
                <emma:interpretation id="interp49" emma:lang="en-US" emma:confidence="0">
                  <emma:literal>•Implementations</emma:literal>
                </emma:interpretation>
                <emma:interpretation id="interp50" emma:lang="en-US" emma:confidence="0">
                  <emma:literal>implementable</emma:literal>
                </emma:interpretation>
              </emma:one-of>
            </emma:emma>
          </inkml:annotationXML>
          <inkml:trace contextRef="#ctx0" brushRef="#br1" timeOffset="163212.3352">-3291 5888 12255,'0'0'4773,"0"11"-387,0-11 258,-2 25-3225,2 3-645,0-3-258,0 9-129,0 0-258,0-4-258,2 7-516,-4-19-1548,1 2-2322,-1-4 129,2-16-516,0 0-129</inkml:trace>
          <inkml:trace contextRef="#ctx0" brushRef="#br1" timeOffset="163423.3473">-3392 5673 11739,'-7'-34'4386,"7"34"-258,-2-16-129,2 16-2709,0 0-1161,0 0-774,0 0-2193,2 13-1032,12 5-387,-14-18-258,27 33-258</inkml:trace>
          <inkml:trace contextRef="#ctx0" brushRef="#br1" timeOffset="164428.4043">-3020 5846 9933,'33'23'4902,"-33"-23"-258,32 35-129,-12-4-2193,-18-14-903,14 15-516,-14-8-258,5 4-258,-7-3-129,0-2-129,-4-2 0,1-5-129,3-16 0,-11 18 0,11-18 0,0 0-129,-2-21 0,2-2 129,7-4 0,2-5 0,2-2 129,1 4 0,-1 0 0,0 7 0,-1 3 0,-10 20 0,22-23 0,-22 23 0,21-2 0,-21 2 0,23 13 0,-10 3 0,-1 1 0,2 3 0,-3 1-129,0 1 129,-4-1-129,0 0-129,0-3 129,-7-18-129,9 29 0,-9-29 0,0 0 0,0 0 129,18 3 0,-18-3 0,21-25 129,-7 4 0,0-2 0,4-2 0,-4 2 0,2 1 0,-1 3 129,-15 19-258,26-22 129,-26 22 0,31-3 0,-15 3 1,0 12-130,3 6 0,-1 2 0,0 5 0,-1 5 0,-1 0 0,-3 0 0,-2 2 0,-2-3 0,-1-3 0,-2-2 0,-4-5 0,1-3 0,-3-16 0,0 0 0,0 0-130,0 0-128,16-9 129,-7-12 0,0-9 129,3-6-129,3-3 0,1-2 129,0 2 0,1 3 0,-1 6 0,-3 5 129,-1 7 0,-12 18 0,18-8 0,-18 8 0,16 19 130,-12 6-259,3 9 0,-2 7 0,4 9 0,0 5 0,0 9 0,-2 2 0,2 6 0,-2 1 0,-2 0 0,-3-3 0,-2-6 0,0-2 0,-2-12 0,-3-6 0,-6-15 0,6-3 0,5-26-1033,-13 20-902,-3-27-1677,11-11-1290,5-10 0,0-13-387,4-9-258</inkml:trace>
          <inkml:trace contextRef="#ctx0" brushRef="#br1" timeOffset="164700.4203">-2017 5977 8127,'2'-67'4386,"6"44"387,5 1-516,3-1-1677,28 20-645,-10-10-516,21 13-387,-10 0-129,8 13-258,-12-3 0,0 12-129,-16-5-129,-9 8 0,-16-2 0,-7 1-129,-18-1-258,-16-4-129,-5 3-258,-15-8-258,4 9-645,-17-21-1290,11 5-2451,6-4 258,6-3-387,12-1 0</inkml:trace>
          <inkml:trace contextRef="#ctx0" brushRef="#br1" timeOffset="165008.4379">-1599 5296 14835,'55'-9'5031,"-25"27"0,2 10-129,6 19-3483,-15 1-387,9 19-515,-11-3-517,0 13 0,-8-3 0,-2 7 0,-4-3 0,-4 0 0,-1-1 0,-2-10 0,0 3 0,-4-21-130,4 10-1676,-3-25-3096,3-11-387,0-23 258,0 0-645</inkml:trace>
          <inkml:trace contextRef="#ctx0" brushRef="#br1" timeOffset="165384.459">-1135 6134 11739,'37'-29'5031,"-12"24"-387,6 0 129,6-13-2193,16 14-1290,-6-12-387,17 4-258,-9-8-258,5 3 0,-12-7-129,-3 1-128,-11-2-130,-15 4 0,-15-2 0,-11 5 0,-20 0 0,-11 6 0,-4 5 0,-6 5 0,0 2 0,-2 9 0,5 10-130,6 10 130,7 8 0,9 10 0,9 6-129,7 4 129,7 1 0,16-6 0,16-2-129,14-13 0,16-7-258,4-21-516,21 7-2064,-10-16-1806,-4-16-129,-7-1-129,-15-10-258</inkml:trace>
        </inkml:traceGroup>
        <inkml:traceGroup>
          <inkml:annotationXML>
            <emma:emma xmlns:emma="http://www.w3.org/2003/04/emma" version="1.0">
              <emma:interpretation id="{34A11E67-60E3-4AFC-8DEF-B691AB7FDB04}" emma:medium="tactile" emma:mode="ink">
                <msink:context xmlns:msink="http://schemas.microsoft.com/ink/2010/main" type="inkWord" rotatedBoundingBox="5291,13449 9476,13161 9548,14205 5363,14494"/>
              </emma:interpretation>
            </emma:emma>
          </inkml:annotationXML>
          <inkml:trace contextRef="#ctx0" brushRef="#br1" timeOffset="168423.6333">-183 5856 10707,'0'0'4515,"0"0"258,10 7-387,-10-7-2322,22 34-645,-15-18-258,12 14-387,-6-3-258,3 7-258,-4 0 0,-1-2-258,-2-2 129,-2-7-129,-2-2 0,-5-21-129,4 18 129,-4-18-129,0-12 129,2-8 0,-1-3 0,3-7-129,1-2 129,1-2 0,3 4 0,-2 1 0,2 4 0,0 8 129,-9 17-129,19-20 129,-19 20-129,20 2 129,-20-2-129,14 28 129,-7-8-129,-2 3 0,-1 2 129,-1-2-129,1 0 0,-2 0-129,3-1 129,0-5-129,3-1 0,-8-16 129,19 20-129,-19-20 0,20 4 129,-20-4 0,21-13 0,-10-3 0,-2-3 129,0-5-129,-2 0 129,3-1-129,-1 0 129,4 2 0,-3 3-129,-10 20 129,29-27 0,-10 22-129,1 3 129,3 2 0,2 11 0,3 5 0,3 2 0,-1 5 0,-2 0 0,-3 0-129,0 2 0,-7-4-129,1 1-129,-10-5-258,7 8-516,-16-25-1032,11 18-2709,-11-18 0,16 20-387,-16-20 0</inkml:trace>
          <inkml:trace contextRef="#ctx0" brushRef="#br1" timeOffset="168823.6561">793 6064 12771,'38'-23'4902,"-17"14"-387,2 6-258,-7-13-2709,20 12-387,-10-12-387,10 7-258,-4-7-258,2 4 0,-8-6 0,-1 4 0,-9-2-129,-5 0 0,-9 0-129,-2 16 0,-14-23 0,-11 17 0,-6 3-129,-4 3 0,-1 2 0,-1 8 0,3 8 129,4 3-129,5 6 0,7 5 129,8 2 0,6 5 0,4 0 0,5 0 0,13 0 0,3-1 129,8-6-129,1-4 0,4-3-129,0-12-258,5 3-645,-11-16-3354,6-6-387,0-11 0,-6-10-387</inkml:trace>
          <inkml:trace contextRef="#ctx0" brushRef="#br1" timeOffset="169224.6791">1314 5972 14061,'0'0'4902,"0"0"-129,20 7 0,-20-7-3483,23 41-258,-12-18-258,10 7-129,-7-3-387,1 5-129,-5 0-129,-4-5-129,-1-4-129,-3-5 129,-2-18-129,0 0 129,0 0-129,0 0 129,12-32 129,-3-4 0,2-3 129,1-7-129,1 1 129,3 4 0,0 4 0,3 8 0,1 3 0,3 12 0,2 6 0,3 8 0,1 8 0,-1 11 1,1 8-130,-3 7 0,-2 5 0,-5 0 0,-5 7-130,-5-9-257,0 10-516,-9-24-774,2 2-3096,-2-9-129,0-16-129,0 0-258</inkml:trace>
          <inkml:trace contextRef="#ctx0" brushRef="#br1" timeOffset="170083.7282">1933 5952 11868,'-12'-16'4773,"7"-5"-258,5 21 258,23-18-2451,12 18-1161,-4 0-387,17 11 0,-2-4-258,11 5-129,2 1-129,6 1 0,7-3-129,6-4 0,5-3 1,1-4-130,0 0 0,-8-6 0,-8-4 0,-11-3 0,-17-3 0,-16-2 0,-24 18 0,-6-30 0,-20 19 0,-12 4 0,-3 5 0,-7 2 0,2 2 0,3 12 0,6 2-130,9 4 130,6 1 0,6 1 0,6-1 0,6 0 0,4 4 0,0-2 0,2 2 0,5-3 0,2-1-129,-9-21 129,30 27 0,-10-22 0,1-5 129,4 0-129,1-14 130,5-2-130,1-9 0,0 4 0,0-3 0,0 7 0,-4 1 0,1 7 0,-1 7 0,-3 2 0,-5 12 0,-4 10 0,0 4 0,-6-1-130,5 11-515,-12-15-774,15 13-1806,-18-34-1677,32 14 129,-11-15-258,8-21-129</inkml:trace>
          <inkml:trace contextRef="#ctx0" brushRef="#br1" timeOffset="169492.6943">2033 5474 15609,'39'-80'4902,"-19"60"0,-2 8-129,1 15-3612,-19-3-387,30 48-128,-15-10-646,2 17 0,-4 4 0,3 10 0,-7 6 0,1 7 0,-1 1 0,-5 3 0,-1 4 0,-3-12 0,0 6 0,-16-34-2194,6 1-2708,-4-18-387,-1-14 0,-1-19-129</inkml:trace>
          <inkml:trace contextRef="#ctx0" brushRef="#br1" timeOffset="170639.76">3317 5936 12513,'-21'-53'4644,"21"32"-258,0 21 0,28-36-2322,15 31-516,-4-11-516,20 9-129,0-6-258,10 6-129,-1-2-386,5 4-130,-9-2 0,-2 3 0,-12 2 0,-6 2 0,-14 2 0,-8 11 0,-12 4 0,-8 5 0,-2 4 0,-2 5 0,-3 4 0,-6-3 0,10 6 0,-15-17-1807,17 13-1418,-1-34-1806,-1 23 258,1-23-387,0 0 129</inkml:trace>
          <inkml:trace contextRef="#ctx0" brushRef="#br1" timeOffset="170371.7447">3431 5490 16512,'0'-77'4773,"0"56"258,0 21-258,0 0-3483,13 5-902,4 31-388,-1 7 0,9 15 0,-2 6 0,6 15 0,-6 2 0,-2 8 0,-6-1 0,-10-1 0,-1-7 0,-4-11 0,-6-7 0,-13-24 0,6 1-517,-17-39-1934,30 0-1677,-32-25-903,11-9 0,-4-10-129,-2-8-129</inkml:trace>
          <inkml:trace contextRef="#ctx0" brushRef="#br1" timeOffset="170792.7688">3947 5687 11352,'-11'-130'4515,"6"70"-387,5 14-387,4 8-2064,-4 8-1161,1 11-1290,-1 19-1806,24 8-1290,-21 10-387,11 13-387,-5-1 0</inkml:trace>
        </inkml:traceGroup>
        <inkml:traceGroup>
          <inkml:annotationXML>
            <emma:emma xmlns:emma="http://www.w3.org/2003/04/emma" version="1.0">
              <emma:interpretation id="{70119310-E1C7-41B8-85C5-FD6755484645}" emma:medium="tactile" emma:mode="ink">
                <msink:context xmlns:msink="http://schemas.microsoft.com/ink/2010/main" type="inkWord" rotatedBoundingBox="9890,13588 11114,13503 11148,14001 9924,14085"/>
              </emma:interpretation>
            </emma:emma>
          </inkml:annotationXML>
          <inkml:trace contextRef="#ctx0" brushRef="#br1" timeOffset="171288.7971">4534 5805 11352,'0'-22'4515,"0"1"-129,0 21 0,-16-25-2451,16 25-516,0 0-387,-16-2-516,16 2-129,-27 7-258,11 9 129,2 6-129,0 3 129,3 3-258,2 2 129,9 6 0,0-4 0,2 0 0,11-2 129,4-1 0,-1-4-129,6-6 129,-1-5 129,4-8-128,-2-6-259,6-7 0,-5-15 0,1-8 0,-5-7 0,-2-6 0,-6-7 0,-8 2 0,-4 0 0,-9 5 0,-7 8 0,-13 3 0,3 14-259,-10-3-902,13 21-1032,-9 0-2580,5 2 129,8 5-387,19-7 0</inkml:trace>
          <inkml:trace contextRef="#ctx0" brushRef="#br1" timeOffset="171740.8229">4835 5742 15222,'69'18'4773,"-32"-5"0,1 5-387,3 6-3354,-11-4-387,5 5-258,-10-4-129,-3 2-129,-8-1 0,-7-6-258,-7-16 129,0 23-129,0-23 129,0 0-129,0 0 0,0 0 129,0-13-129,2-6 258,9-6-129,3-5 0,4-4 0,5-2 129,0-1 0,5 7 129,-6-1-129,3 10 129,-4 2-129,2 11 129,-5 7 1,1 6-259,-1 13 0,0 7 0,0 3 0,-1 8 0,-1 3 0,-1 0 0,3 4 0,-8-10 0,15 14-1936,-5-19-2579,1 1-516,4-6 258,5-4-645</inkml:trace>
        </inkml:traceGroup>
        <inkml:traceGroup>
          <inkml:annotationXML>
            <emma:emma xmlns:emma="http://www.w3.org/2003/04/emma" version="1.0">
              <emma:interpretation id="{9C6E1B4B-F719-4103-BF58-0758A2C36639}" emma:medium="tactile" emma:mode="ink">
                <msink:context xmlns:msink="http://schemas.microsoft.com/ink/2010/main" type="inkWord" rotatedBoundingBox="11960,13020 13539,12912 13652,14549 12072,14658"/>
              </emma:interpretation>
              <emma:one-of disjunction-type="recognition" id="oneOf11">
                <emma:interpretation id="interp51" emma:lang="en-US" emma:confidence="1">
                  <emma:literal>of</emma:literal>
                </emma:interpretation>
                <emma:interpretation id="interp52" emma:lang="en-US" emma:confidence="0">
                  <emma:literal>oft</emma:literal>
                </emma:interpretation>
                <emma:interpretation id="interp53" emma:lang="en-US" emma:confidence="0">
                  <emma:literal>off</emma:literal>
                </emma:interpretation>
                <emma:interpretation id="interp54" emma:lang="en-US" emma:confidence="0">
                  <emma:literal>oof</emma:literal>
                </emma:interpretation>
                <emma:interpretation id="interp55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172248.8521">6841 5620 12900,'-5'-23'4386,"-9"-9"-387,14 32 129,-31-8-3225,-1 8-387,2 2-258,-7 11 0,-2 5-129,-1 3-129,5 6 129,6-3 258,8 7-258,5-5 258,13 5 0,3-6 129,7 3 0,9-7 129,12-1-129,-3-9 0,9-3 129,-6-8-128,8 0-517,-8-17 0,1-5 0,-10-6 0,-3-4 0,-9-7 0,-3-4 0,-4-1 0,-5-4-259,-1 14-1160,-13-2-3225,10 8-258,-4 8 129,13 20-258</inkml:trace>
          <inkml:trace contextRef="#ctx0" brushRef="#br1" timeOffset="172724.8793">6893 5680 15093,'96'16'4773,"-45"-14"-258,1-2 0,-6-5-3483,15-2-258,-6-15-258,2-3-258,-4-10 0,-1-8-129,-6-12-129,-5-9 0,-7-6 0,-8 1-129,-10 2 0,-9 2 0,-7 10 129,-1 9 0,-12 14-129,-3 16 129,-2 13 0,1 4 129,1 19 0,7 15 0,3 8 0,6 16 258,0 5 0,15 14-257,1 2-130,5 11 0,-3 0 0,1 8 0,-3 1 0,-3 5 0,-6 0 0,-4 3 0,-3-6 0,0-5 0,-5-6 0,-4-14 0,0-10 0,-3-17 0,1-11 0,-3-16 0,0-3 0,-8-20 0,22 0 0,-46-11-3742,27-8-1289,-6-12 0,2-6-129,-1-11-129</inkml:trace>
          <inkml:trace contextRef="#ctx0" brushRef="#br1" timeOffset="172972.8933">7145 5858 14061,'-12'-46'4644,"12"30"0,0 16-129,34-30-2580,5 30-903,-2-6-387,20 6 0,2-2-129,14 2-386,1 0-130,10 0 0,0-3 0,-4 1 0,-2-1 0,-10-1-259,-3 4-1289,-22 0-3096,-6-2-258,-8-3 0,-10-4-258</inkml:trace>
        </inkml:traceGroup>
        <inkml:traceGroup>
          <inkml:annotationXML>
            <emma:emma xmlns:emma="http://www.w3.org/2003/04/emma" version="1.0">
              <emma:interpretation id="{8F4D9C3C-84C7-4DB6-9469-C7108F30EFA8}" emma:medium="tactile" emma:mode="ink">
                <msink:context xmlns:msink="http://schemas.microsoft.com/ink/2010/main" type="inkWord" rotatedBoundingBox="14026,12709 16154,12563 16221,13537 14093,13683"/>
              </emma:interpretation>
              <emma:one-of disjunction-type="recognition" id="oneOf12">
                <emma:interpretation id="interp56" emma:lang="en-US" emma:confidence="1">
                  <emma:literal>Boo</emma:literal>
                </emma:interpretation>
                <emma:interpretation id="interp57" emma:lang="en-US" emma:confidence="0">
                  <emma:literal>B00</emma:literal>
                </emma:interpretation>
                <emma:interpretation id="interp58" emma:lang="en-US" emma:confidence="0">
                  <emma:literal>Bo0</emma:literal>
                </emma:interpretation>
                <emma:interpretation id="interp59" emma:lang="en-US" emma:confidence="0">
                  <emma:literal>boo</emma:literal>
                </emma:interpretation>
                <emma:interpretation id="interp60" emma:lang="en-US" emma:confidence="0">
                  <emma:literal>BOO</emma:literal>
                </emma:interpretation>
              </emma:one-of>
            </emma:emma>
          </inkml:annotationXML>
          <inkml:trace contextRef="#ctx0" brushRef="#br1" timeOffset="174120.9589">8972 4967 12771,'0'0'4773,"0"0"-387,-2 9 129,2 9-2967,4 31-774,-4 3 0,9 17-129,-9 3-258,3 6 0,-3-2-129,0-1 0,0-7-258,-3-11 0,-4-8 129,0-11-258,-1-8 0,-2-14-258,10-16-258,-18 9-258,18-9 0,-12-20-129,12-3-387,-9-23 258,9 3-258,-7-24 258,7 3 387,-6-20 129,3-1 516,-3-1 258,-1-5 645,7 17 258,-3-8 258,8 27 0,0-9 129,26 30-129,-5-3-129,24 21-258,0 1-258,14 14-258,2 1-129,5 5 0,-5 11-129,-8 7 0,-10 2-129,-14 5 0,-18 0 0,-16 2-129,-18 2-129,-21-4-129,-7 4-129,-13-11 0,4 9-258,-7-16 129,10 6-129,1-13 258,15 1 258,9-6 129,27-4 258,0 0 129,0 0 258,13 0 0,17-4 129,18 4 0,0 0-129,13 11-129,-3 1 0,6 12-129,-3 0 0,-6 9-129,-5 0 0,-11 6 0,-12 1 0,-17 0 0,-10 1-129,-10-1 129,-19-3-129,-10-5 0,-7-4 0,-9-3 0,-4-3-129,-3-10 129,-1-5 0,-1-5-129,-1-2 0,-5-5 0,1-8 129,-2-6-129,3-3 0,2 1 0,9 1 0,6-1-129,13 5 0,10 0-129,28 16-129,-5-20-258,22 20-645,5 0-2322,19 0-645,7 2-258,5 2 0,9 5-258</inkml:trace>
          <inkml:trace contextRef="#ctx0" brushRef="#br1" timeOffset="174532.9827">10016 5367 7869,'2'-34'4257,"-2"34"0,-34-21-258,8 14-1548,-1 10-903,-12-1-387,10 18-258,-5-6-129,11 16 0,0-7-258,14 13 129,4-6-258,7 6 129,8-8-258,14 2 129,2-6 0,10-3-129,1-9 0,4-3 129,-2-9-129,2-1 129,-7-15-257,0-6-130,-9-10 0,-4-3 0,-9-12 0,-10-6 0,-2-6 0,-9 1 0,-7 4 0,-9 1 0,1 14-388,-10 0-515,12 28-903,-15 0-2838,14 11-387,3 0 0,20 0-129</inkml:trace>
          <inkml:trace contextRef="#ctx0" brushRef="#br1" timeOffset="174909.0042">10443 5168 11352,'43'-14'4515,"-43"14"-258,0 0 0,-11 16-2580,-15-2-774,8 16-258,-9-1 0,11 12-129,-4-6 0,12 11-129,-1-6 0,9 0 0,0-2-129,12-1 0,4-7 0,5-3-129,4-6 129,6-5 0,1-8 129,5-7-129,-1-4 1,1-13-259,-5-11 0,0-7 0,-9-8 0,-7-6 0,-12-6 0,-4-3 0,-13 6 0,-12-1 0,-3 13 0,-11 2-259,8 21-1031,-17 1-3096,15 15-645,1 0 0,5 9-129</inkml:trace>
        </inkml:traceGroup>
        <inkml:traceGroup>
          <inkml:annotationXML>
            <emma:emma xmlns:emma="http://www.w3.org/2003/04/emma" version="1.0">
              <emma:interpretation id="{5C32A680-2D70-45F6-AE4D-725C8FA7F7F4}" emma:medium="tactile" emma:mode="ink">
                <msink:context xmlns:msink="http://schemas.microsoft.com/ink/2010/main" type="inkWord" rotatedBoundingBox="16608,12294 18798,12143 18879,13310 16689,13460"/>
              </emma:interpretation>
            </emma:emma>
          </inkml:annotationXML>
          <inkml:trace contextRef="#ctx0" brushRef="#br1" timeOffset="176089.0717">11130 4414 14061,'-7'-29'4644,"1"10"0,6 19-129,0 30-2838,0 4-645,2 21-516,3 4 129,8 17-387,-2 8 258,3 10-387,-2 7 1,2 4-130,-3-3-259,-2-6 130,0-6-129,-7-17-129,3-7-387,-5-23-387,7-6-516,-7-37-387,16 18-516,-10-27-258,15 4-258,-7-18-258,9 8 258,-7-15 1161,4 9 1548,-4 0 1161,-6-6 1032,6 11 645,-10-9 516,10 12 258,-7-8 0,16 18-645,-11-17-774,20 16-516,-9-8-516,17 5-129,-3-9-129,8 3-129,-3-6-129,4-1 0,-5-5-129,-6-1 0,-5-6 0,-12 3 0,-13-1-129,-7 3 0,-16 2 0,-13 6 0,-8 6-129,-4 4 0,-3 9 129,-1 0-129,4 15 0,7 8 129,6 5-129,5 8 0,10 8 129,6 4-129,7 2 129,7 2 0,13-2 0,7-4 129,5-5-129,9-7 129,7-13 0,5-7 0,4-10-129,3-4 129,1-13 0,1-10-129,-1-9 0,-4-9-129,-8-7 129,-6-7 0,-7 3 0,-10-1 0,-8 3 0,-11 6-129,-5 10 129,-2 7-129,0 27 129,-30-16-129,10 16 129,-3 6-129,2 10 129,-1 5-129,6 2 129,2 0 0,3 0 0,6 2-129,2 2 129,3-4 0,0 4-129,1-6 0,6-1 0,-1-3 0,-6-17 0,23 18 129,-23-18 0,34-2 129,-13-17 129,6-2 0,1-10 0,8 6-129,-1-1 129,1 6-129,-2 6 0,-4 9-129,-2 5-129,-4 7-129,-3 14-387,-21-21-1290,18 20-2838,-18-20 0,16 1-258,-16-1-387</inkml:trace>
          <inkml:trace contextRef="#ctx0" brushRef="#br1" timeOffset="176457.0928">12645 4889 12384,'15'-20'5160,"-15"20"-516,24 0 258,-6 14-2709,-18-14-1161,36 20 0,-17-8-387,8 6-258,-6-2-129,1 5-128,-1 3-130,-5-3 0,0 6-259,-5-6 1,-1 2-129,-4-7 129,-6-16 129,16 18 0,-16-18 129,26-2 129,-6-16 129,7-3 0,1-4 129,6 2-129,-2 0-128,2 7-130,-6 3 0,2 12 0,-6 1 0,-3 19 0,-1 11 0,-4 6 0,1 7 0,-2-2-130,6 8-1160,-18-11-3354,17-6-516,-2-13 129,0-10-516</inkml:trace>
        </inkml:traceGroup>
        <inkml:traceGroup>
          <inkml:annotationXML>
            <emma:emma xmlns:emma="http://www.w3.org/2003/04/emma" version="1.0">
              <emma:interpretation id="{62B5D512-31C0-4B87-88DD-05CE577B6BAB}" emma:medium="tactile" emma:mode="ink">
                <msink:context xmlns:msink="http://schemas.microsoft.com/ink/2010/main" type="inkWord" rotatedBoundingBox="19054,12191 23987,11851 24121,13796 19187,14136"/>
              </emma:interpretation>
            </emma:emma>
          </inkml:annotationXML>
          <inkml:trace contextRef="#ctx0" brushRef="#br1" timeOffset="177352.1439">13622 5221 10836,'12'-46'4902,"10"26"-258,6 1 129,6-4-1935,9 21-1935,-6-9-129,11 8-258,-2 1-258,8 0 0,-1 0-258,6 1 0,3-1-258,0-9-129,11 11-645,-12-23-1161,12 2-2580,-11-1 129,-4-4-258,-8-1-129</inkml:trace>
          <inkml:trace contextRef="#ctx0" brushRef="#br1" timeOffset="177065.1275">13816 4864 14190,'55'-2'4902,"-25"2"0,-1 0-258,-3 0-3096,3 2-903,-6-2-129,9 0-129,-5 0 0,3-6-129,-4-8 0,3-4-258,-4-5 0,-4-5-129,2-1-258,-8-10-129,6 4-387,-16-19-516,15 15-387,-22-23 0,4 16-258,-13-22 516,8 22 516,-19-6 387,8 11 387,-4 16 903,-7 6 516,25 19 516,-23 18 0,25 30-129,-2-4-129,12 31-258,-8 0 129,17 22-258,-10 3-129,10 24-773,-8 5-130,5 13 0,-8 0 0,3 4 0,-8-2 0,-3-3 0,-2-15 0,0-18 0,0-20 0,-9-17 0,-2-18 0,-5-12 0,0-16 0,-7-14 0,0-6 0,-11-9 0,7-1-259,-21-27-3482,15 9-1548,-3-14 129,4-1-387,2-4 129</inkml:trace>
          <inkml:trace contextRef="#ctx0" brushRef="#br1" timeOffset="177724.1652">14657 4798 10449,'-30'-20'4515,"30"20"258,-32 0-387,9 0-2064,21 23-774,2-23-645,-11 45-129,8-17-258,3 6 0,0-2-258,3 4-129,6-2 0,-2-2-129,2-2 0,0-7 0,2-5 0,-11-18-129,21 9 129,-21-9-129,27-16 129,-11-9 129,2-4-129,5-8 0,2-2 0,3 0 129,2 1-129,4 6 129,-2 4-129,2 8 0,-4 10 129,-1 10-129,-6 7 129,-4 14 0,-4 8-129,-5 4 0,-3 3-129,-1-2 0,-1-1-258,-3-9-129,8 2-645,-10-26-1935,0 0-1677,27-3 0,-7-13-258,1-7-387</inkml:trace>
          <inkml:trace contextRef="#ctx0" brushRef="#br1" timeOffset="178296.1979">15233 4834 11610,'0'8'4773,"0"-8"-258,2 27 129,-2-27-2580,27 30-903,-20-14-387,9 6-387,-5-3-258,-2 1-129,-2 1-258,-7-21 0,10 30 129,-10-30-129,0 0 129,0 0 0,20 2 129,-8-11 129,1-14 0,5-4 129,-2-3-129,5 0 129,0 0-129,4 3 0,2 4 0,5 7 0,0 7 0,5 5-129,4 4 0,4 2 129,1 4-129,2-1 129,0-3-129,-2-2 0,0-2 129,-6-11-129,-5-1 0,-5-5 0,-8 3 0,-22 16 0,19-25 0,-19 25 0,-12 0-129,-9 3 129,-6 17-129,-2 8 129,1 6-129,5 5 129,5 6 0,9 3 0,9 2 0,5 5 0,15-2 0,10 0 129,4-4-129,5-7 129,0-6-129,-1-11 0,3-9-258,-8-16-129,8-6-387,-14-35-1419,12-1-2451,4-15 129,5-9-387,3-12 0</inkml:trace>
          <inkml:trace contextRef="#ctx0" brushRef="#br1" timeOffset="178829.2284">16859 4286 11739,'0'-73'4644,"-2"57"-129,2 16 129,0 0-2580,-17 23-516,17 20-387,0 1-258,0 20-258,1 7 129,5 11-644,-1 3-130,0 6 0,-1 0 0,-2-2 0,-2-9 0,0-11-259,0-12-257,-7-18 0,1-7-258,-11-30-387,17-2-387,-34-21-1032,20-6-1290,-17-16 0,10 6 774,-20-15 1032,18 10 1290,-4 3 774,4-4 903,18 18 1290,-4-7 1290,14 14 129,9-7-387,33 18-1290,-10-12-645,25 10-387,-3-9 0,10 7-387,-6-3 0,-1 5-129,-11-3 0,-6 3-258,-15 2 129,-8 5-129,-22 2-129,12 9 129,-12 7-258,-5 5 0,-2 8-129,-1 4 258,5 5-258,-1-3 129,4-1-258,0-5 129,2-1-129,-2-28-258,18 34-903,-18-34-2967,0 0-129,16-27-258,-14-1-129</inkml:trace>
          <inkml:trace contextRef="#ctx0" brushRef="#br1" timeOffset="178973.2367">17179 4383 8901,'-1'-110'3612,"1"66"258,0 44-516,0-18-2322,0 18-1161,-9 23-1290,3 2-1935,6 19-387,0-8 0,13 17-258</inkml:trace>
          <inkml:trace contextRef="#ctx0" brushRef="#br1" timeOffset="179245.2522">17473 4686 8385,'0'0'3999,"0"0"387,0 0-516,-23-7-1806,23 7-774,-29 9-258,24 7-129,5-16-387,-16 30 129,9-14-258,7 5 0,0-3-129,11 2 0,-11-20 0,30 26 0,-7-17-258,0-5-387,13-1-516,-13-10-903,18-7-2451,-6-4 0,-1-5-645,2 0 258</inkml:trace>
          <inkml:trace contextRef="#ctx0" brushRef="#br1" timeOffset="179536.2689">17781 4689 10836,'19'-8'4515,"-19"8"129,16 14-516,-5 7-1806,-11-21-645,0 34-516,0-18-516,7 7 0,-3-5-129,4 1-258,0-1 0,0-2-258,3 0-129,-11-16 0,20 16 0,-20-16 0,21 2 129,-21-2 0,30-9 129,-10-5 129,-1-4 129,6 6-129,-3-3 129,6 10-128,1 3-259,6 6 0,8 17 0,5 9 0,12 24-904,3-4-3869,6 1-387,11 3 129,7-14-903</inkml:trace>
        </inkml:traceGroup>
      </inkml:traceGroup>
    </inkml:traceGroup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9.385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964DA289-EA01-44FE-89A3-0D88D180862A}" emma:medium="tactile" emma:mode="ink">
          <msink:context xmlns:msink="http://schemas.microsoft.com/ink/2010/main" type="inkDrawing" rotatedBoundingBox="3393,9539 7029,9244 7043,9418 3407,9712" semanticType="underline" shapeName="Other">
            <msink:sourceLink direction="with" ref="{B88FE833-B95D-4F45-9EC2-0A72063BE451}"/>
          </msink:context>
        </emma:interpretation>
      </emma:emma>
    </inkml:annotationXML>
    <inkml:trace contextRef="#ctx0" brushRef="#br0">0 372 5031,'0'0'3741,"0"0"-129,0 0 387,0 0-1935,26-2-387,5-2-387,19 4 0,6 0 129,26 2-258,7-2-387,23 0 0,11 0-258,25 0 0,15-9-129,26 4-129,3-8 0,18 1 0,5-6 0,13 4 0,3-7 0,-5 3-129,-20-2 129,-15 6-129,-19-6 129,-17 8-258,-24-1 129,-24 5-129,-23 0 129,-18 1-129,-15 0 0,-13 0 0,-10 4 0,-8-5-129,-20 8-129,19-12-258,-19 12-258,-2-16-645,2 16-903,-28-16-1032,3 0-1161,-3 3-129,-12-8 0,3 7-129,-15-9 1419</inkml:trace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5.195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BBF21E7B-3EB1-43E1-B904-E6F6986C5134}" emma:medium="tactile" emma:mode="ink">
          <msink:context xmlns:msink="http://schemas.microsoft.com/ink/2010/main" type="inkDrawing" rotatedBoundingBox="13722,5820 16672,5618 16696,5978 13747,6180" semanticType="callout" shapeName="Other">
            <msink:sourceLink direction="from" ref="{10B6A166-8ED8-4BE9-93C0-0CC955003DD8}"/>
            <msink:sourceLink direction="to" ref="{529E8300-C992-4324-B571-0D5F76C8979A}"/>
          </msink:context>
        </emma:interpretation>
      </emma:emma>
    </inkml:annotationXML>
    <inkml:trace contextRef="#ctx0" brushRef="#br0">37 351 7740,'-22'-29'4257,"22"29"-258,0 0 129,-9-18-1677,9 18-645,0 0-645,-7-16-387,7 16-258,0 0-129,0 0-129,0 0 129,0 0-129,9-5 129,14 5 129,7-2 0,22 2 0,14-5 0,26 5-129,13-7 129,25 3-258,12-3 129,26 2-129,11-2 0,10 1-128,1-3-130,6 2 0,-1-2 0,5 4 0,-10-4 0,-17 0 0,-20 0 0,-18 0 0,-25 1 0,-19 0 0,-24 0 0,-26 0 0,-16-2 0,-25 10 0,0-22 0,-14 8 0,-11 2 0,-11-4-130,-1 3-128,-6-3 0,2 4 258,2 1-258,11 4 129,1 2 0,9 1 0,18 4 258,0 0-129,0 0 258,22 2-129,4 5 129,3 0 0,5 4 1,-2-1-259,0 6 0,-9 4 0,-7 3 0,-11 7 0,-5 1 0,-9 15-1549,-17-7-3095,-8 2-387,-11-4 129,-4 1-516</inkml:trace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4.262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06D528DA-3F26-4B6C-85B4-876DBE03CD5D}" emma:medium="tactile" emma:mode="ink">
          <msink:context xmlns:msink="http://schemas.microsoft.com/ink/2010/main" type="inkDrawing" rotatedBoundingBox="13791,4739 16431,4574 16466,5151 13827,5315" semanticType="callout" shapeName="Other">
            <msink:sourceLink direction="from" ref="{10B6A166-8ED8-4BE9-93C0-0CC955003DD8}"/>
            <msink:sourceLink direction="to" ref="{529E8300-C992-4324-B571-0D5F76C8979A}"/>
          </msink:context>
        </emma:interpretation>
      </emma:emma>
    </inkml:annotationXML>
    <inkml:trace contextRef="#ctx0" brushRef="#br0">12016 4123 9288,'-18'-1'4128,"18"1"0,0 0-258,0 0-1935,0 0-516,0 0-387,0 0-129,0 0-129,14-16-129,15 16 0,1-7 0,22 5-129,5-7 129,23 5-129,7-3-129,16 2-129,7-6 0,11 6 0,5-4-129,6 2 0,3 0-129,0 0 129,-1-2 1,1 2-130,-5-2 0,2 0 0,-8-2 0,-1 2 0,-8-1 0,-6 2 0,-11 1 0,-13 2 0,-14 0 0,-16 3 0,-12 2 0,-16-2 0,-27 2 0,0 0 0,0 0 0,-20-7-388,-5 5 1,-10-7-258,3 4 0,-13-7 0,10 4 0,-8-9 129,9 6-258,-3-3 387,7 1 0,5 1 258,3 1-129,6 4 387,16 7-129,0 0 387,0 0 0,0 0 129,16 0 129,18 11 0,3-4 129,19 9-258,-3-7 258,9 7-258,-7-4 1,-1 6-517,-15 2 0,-9 4 0,-19 8 0,-13 4 0,-23 9 0,-23-3 0,7 19-4129,-25-4-773,-1 1 0,-6-1-516,3-3-129</inkml:trace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6.002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96726B04-89C5-4B68-8B90-809BE2F19F58}" emma:medium="tactile" emma:mode="ink">
          <msink:context xmlns:msink="http://schemas.microsoft.com/ink/2010/main" type="inkDrawing" rotatedBoundingBox="13629,6699 16426,6553 16446,6936 13649,7081" semanticType="callout" shapeName="Other">
            <msink:sourceLink direction="from" ref="{10B6A166-8ED8-4BE9-93C0-0CC955003DD8}"/>
            <msink:sourceLink direction="to" ref="{8D663B69-6641-45B1-8275-DBD0F7E54A8E}"/>
          </msink:context>
        </emma:interpretation>
      </emma:emma>
    </inkml:annotationXML>
    <inkml:trace contextRef="#ctx0" brushRef="#br0">-9 344 11094,'0'0'4773,"4"-20"-516,-4 20 258,14-23-2451,14 23-645,-3-9-516,27 9 0,7-5 0,28 5-387,14-6 0,27 6 0,16-2-128,29 2-388,12 0 0,11 0 0,1 0 0,0-1 0,-8-3 0,0 1 0,-13-3 0,-22-1 0,-18 0 0,-23 0 0,-20 2 0,-24-4 0,-17 0 0,-24-4 0,-21-3 0,-10-1 0,-20-5 0,-13-4 0,-3-1 0,-11 0 0,4 4-259,-2 3 130,9 4-129,5 6 129,11 6 129,23 4 0,0 0 129,0 14 0,23 2 129,13 4 1,5 0-259,7 4 0,-4-2 0,2 3 0,-7-4 0,-5 0 0,-14 3 0,-15-5 0,-7 6 0,-28-7 0,5 16-1936,-26-15-2966,-5 3-258,-6-3-258,-2-1-129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7.025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01ED521C-8D82-4EA7-8583-3D2F65E2B814}" emma:medium="tactile" emma:mode="ink">
          <msink:context xmlns:msink="http://schemas.microsoft.com/ink/2010/main" type="writingRegion" rotatedBoundingBox="15194,7879 15365,7879 15365,8547 15194,8547"/>
        </emma:interpretation>
      </emma:emma>
    </inkml:annotationXML>
    <inkml:traceGroup>
      <inkml:annotationXML>
        <emma:emma xmlns:emma="http://www.w3.org/2003/04/emma" version="1.0">
          <emma:interpretation id="{AA427BC3-3608-43C8-BC4D-DD3AAE4496DC}" emma:medium="tactile" emma:mode="ink">
            <msink:context xmlns:msink="http://schemas.microsoft.com/ink/2010/main" type="paragraph" rotatedBoundingBox="15194,7879 15365,7879 15365,8547 15194,85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D16A5D-D644-4F6A-B02D-1F10A979F2B1}" emma:medium="tactile" emma:mode="ink">
              <msink:context xmlns:msink="http://schemas.microsoft.com/ink/2010/main" type="line" rotatedBoundingBox="15194,7879 15365,7879 15365,8547 15194,8547"/>
            </emma:interpretation>
          </emma:emma>
        </inkml:annotationXML>
        <inkml:traceGroup>
          <inkml:annotationXML>
            <emma:emma xmlns:emma="http://www.w3.org/2003/04/emma" version="1.0">
              <emma:interpretation id="{7F1A553A-4227-4AC5-B7A8-BF4430092B74}" emma:medium="tactile" emma:mode="ink">
                <msink:context xmlns:msink="http://schemas.microsoft.com/ink/2010/main" type="inkWord" rotatedBoundingBox="15194,7879 15365,7879 15365,8547 15194,8547">
                  <msink:destinationLink direction="to" ref="{0210CE31-2B3F-4F40-B0BA-9A6B95EB42EB}"/>
                  <msink:destinationLink direction="with" ref="{460F0F67-E382-4FE2-A240-32B4CF39CCCA}"/>
                </msink:context>
              </emma:interpretation>
              <emma:one-of disjunction-type="recognition" id="oneOf0">
                <emma:interpretation id="interp0" emma:lang="en-US" emma:confidence="0">
                  <emma:literal>!</emma:literal>
                </emma:interpretation>
                <emma:interpretation id="interp1" emma:lang="en-US" emma:confidence="0">
                  <emma:literal>' |</emma:literal>
                </emma:interpretation>
                <emma:interpretation id="interp2" emma:lang="en-US" emma:confidence="0">
                  <emma:literal>\ |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| |</emma:literal>
                </emma:interpretation>
              </emma:one-of>
            </emma:emma>
          </inkml:annotationXML>
          <inkml:trace contextRef="#ctx0" brushRef="#br0">81 593 9546,'14'23'4773,"-3"-2"-387,-11-21-258,4 20-1290,4-1-1677,-8-3-516,0 0-1032,8 7-1677,2 2-2193,-10-7 129,7 7-645,-7-5 129</inkml:trace>
          <inkml:trace contextRef="#ctx0" brushRef="#br0" timeOffset="156.0089">241 1110 12255,'7'36'4257,"-3"-2"-645,-4-34-1032,-4 16-5289,4 10-645,0-26-774,-5 39-129</inkml:trace>
        </inkml:traceGroup>
      </inkml:traceGroup>
    </inkml:traceGroup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51.430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E25567AE-7495-475D-9951-9CA195631764}" emma:medium="tactile" emma:mode="ink">
          <msink:context xmlns:msink="http://schemas.microsoft.com/ink/2010/main" type="inkDrawing" rotatedBoundingBox="11809,7899 13040,7768 13150,8792 11919,8924" semanticType="callout" shapeName="Other">
            <msink:sourceLink direction="from" ref="{10B6A166-8ED8-4BE9-93C0-0CC955003DD8}"/>
            <msink:sourceLink direction="to" ref="{9CFDB55D-0281-4DE5-BE9F-5B32B8E605D1}"/>
          </msink:context>
        </emma:interpretation>
      </emma:emma>
    </inkml:annotationXML>
    <inkml:trace contextRef="#ctx0" brushRef="#br0">10057 7098 15609,'50'-6'4902,"-34"6"0,-16 0-129,13 15-3354,1 15-645,-11 0-386,12 20-388,-10 1 0,8 17 0,-5 5 0,5 14 0,-4 4 0,0 5 0,-2-4 0,-2-6 0,2-8 0,-3-16 0,-1-7 0,-3-21 0,2-11 0,-2-23 0,0 0 0,0 0 0,-12-28 0,-1-6 0,3-3 0,-5-15 0,1-1 0,-4-4-259,2 2 130,-2 5 0,2 4 129,-1 8 0,1 6 0,1 13 0,15 19 0,-16-23 0,16 23 129,22-11 0,17 9 130,23 0-259,20-3 0,26 0 0,21-2 0,15 1 0,0-3 0,-7 4 0,-13 0 0,-24-2-130,-15 7-1031,-42 0-3483,-24 0-258,-19 0 0,-39-2-387</inkml:trace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7.985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0210CE31-2B3F-4F40-B0BA-9A6B95EB42EB}" emma:medium="tactile" emma:mode="ink">
          <msink:context xmlns:msink="http://schemas.microsoft.com/ink/2010/main" type="inkDrawing" rotatedBoundingBox="13628,9076 16548,8941 16567,9346 13647,9481" semanticType="callout" shapeName="Other">
            <msink:sourceLink direction="to" ref="{7F1A553A-4227-4AC5-B7A8-BF4430092B74}"/>
            <msink:sourceLink direction="from" ref="{10B6A166-8ED8-4BE9-93C0-0CC955003DD8}"/>
          </msink:context>
        </emma:interpretation>
      </emma:emma>
    </inkml:annotationXML>
    <inkml:trace contextRef="#ctx0" brushRef="#br0">0 317 11739,'16'-18'4386,"19"4"258,-3 7-129,4-8-2451,35 15-516,0-8-129,34 8-387,7-4-258,27 4-258,10-4-386,26 4-130,6-3 0,6 1 0,0-1 0,1-1 0,-6-1 0,-3-1 0,-10-1 0,-21 0 0,-22 2 0,-17 1 0,-20-1 0,-20 1 0,-16 3 0,-19 1 0,-13-2 0,-21 2 0,0 0 0,0-18 0,0 18 0,-30-25-517,5 9 1,-14-7-129,4 5-129,-13-5 258,7 7 0,-4-5 0,13 10 258,2 0 129,9 4 129,21 7 258,0 0 129,0 0 129,12 11 129,25 5 0,-1-5 0,19 10 129,-3-7-257,10 9-517,-9-5 0,-5 7 0,-16 0 0,-16 3 0,-16 3 0,-26-7 0,-6 16-2968,-32-10-1805,-6 2-258,-13-4-258,-1-1-387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19.8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E2CB34-A599-47F4-9454-B1430EB30176}" emma:medium="tactile" emma:mode="ink">
          <msink:context xmlns:msink="http://schemas.microsoft.com/ink/2010/main" type="inkDrawing" rotatedBoundingBox="3392,4582 16440,4613 16419,13294 3371,13263" hotPoints="15436,4495 15601,12716 3915,12951 3750,4730" semanticType="enclosure" shapeName="Rectangle">
            <msink:sourceLink direction="with" ref="{D61558DC-38C4-4FF5-9B59-DA9BD8C71173}"/>
            <msink:sourceLink direction="with" ref="{CB678B45-7C6D-4048-AFCA-ECAA7007799B}"/>
            <msink:sourceLink direction="with" ref="{D2287110-DDAB-4285-B5AE-CB84BF9FE69F}"/>
            <msink:sourceLink direction="with" ref="{9D563795-3F14-4093-AE7B-5BFF49C2C6EE}"/>
            <msink:sourceLink direction="with" ref="{0C44597E-8A87-4E33-ADEE-1A1D1DEBBF6C}"/>
            <msink:sourceLink direction="with" ref="{0FD498CE-B21D-4CD6-B7F7-C05FEAEC1BD7}"/>
            <msink:sourceLink direction="with" ref="{C2DCBF9E-7200-46A7-844C-DE69902FA3F3}"/>
            <msink:sourceLink direction="with" ref="{97BFCE53-BDE9-4618-92E3-35F6D726CE20}"/>
            <msink:sourceLink direction="with" ref="{ECA2E5A8-847C-4F8C-B008-5F87332BB193}"/>
            <msink:sourceLink direction="with" ref="{E1D4DCE4-F617-4BA5-9260-0E62E13794BE}"/>
            <msink:sourceLink direction="with" ref="{A11DA3A0-CFE7-4AAB-86A0-C907650F0F8A}"/>
            <msink:sourceLink direction="with" ref="{BB0C3064-9A97-43F6-88EC-C865CC34C620}"/>
            <msink:sourceLink direction="with" ref="{4A93B9F2-D359-4560-9525-6C6312BC69FC}"/>
          </msink:context>
        </emma:interpretation>
      </emma:emma>
    </inkml:annotationXML>
    <inkml:trace contextRef="#ctx0" brushRef="#br0">0 0 11610,'26'23'4257,"-19"-3"0,8 17-258,1 11-2967,-8 11-258,12 19 0,-9 9-129,6 22 0,-8 6-129,7 24 258,-12 12-129,5 36 129,-9 5-258,0 18 258,-2 2-258,0 21-257,-8 12-259,4 10 0,-3-1 0,9-3 0,-1 8 0,1 17 0,7 3 0,2 10 0,0-1 0,1 7 0,-4-1 0,-5 1 0,-1-5 0,-3-6 0,-10-8 0,-3-14 0,0-8 0,0-5 0,2-7 0,2-14 0,3-18 0,0-13 0,5-3 0,-5-14 0,9-4-388,-9-34-4772,6-16-129,-10-23 129,-4-15-516</inkml:trace>
    <inkml:trace contextRef="#ctx0" brushRef="#br0" timeOffset="10136.5797">-11785 1978 2193,'0'0'3612,"0"0"387,0 0-387,0 0-903,0 0-387,0 0-258,0 0-516,9-9-258,-9 9-258,21 0-258,1 0-258,-3 0 0,15 0-258,3 4 0,15 3 0,1-2-129,17 4 129,1-2-129,16 2 0,6-2 129,17 2-129,14-2 0,22 0 129,14-3-129,18-2 129,21-1-129,26-1 0,18 0 0,12 0 0,13-3-129,13-1 129,7-1 0,11 3 0,7-3 0,2 3 0,1-3 0,12-1 0,4-1 0,1-3 0,1-3 0,16-3 0,1-2 0,-3 1 0,15-5 0,3 1-129,-7-1 129,4 3 0,-2 3 0,-14 2-129,-11 3 129,-2 4-129,-16 2 129,-10 1-129,-9 2 0,-6 2 0,-5 0 0,-7-2 0,-7-1 0,-20 1-129,-14 2 0,-16-3-129,-16 3-387,-44-8-903,-15 3-2838,-33 3-258,-31-7-258,-28 1 0</inkml:trace>
    <inkml:trace contextRef="#ctx0" brushRef="#br0" timeOffset="-955.0547">-12016 7 8901,'25'-12'4515,"-25"12"129,23 0-516,-14 10-1419,-9-10-1419,10 38-516,-8-8 0,5 13-387,-3 6 0,5 14-129,1 13 0,7 20 0,0 7 0,5 18 258,-1 9-258,6 20 258,-8 10-129,3 21 129,-14 2-129,3 11 0,-11 7-128,5 18-259,-5 5 0,4 7 0,0-3 0,4 3 0,3 2 0,5 11 0,4-4 0,5-9 0,0 2 0,7 9 0,0 2 0,0-2 0,5-5 0,-1-4 0,1 3 0,-2 4 0,1-5 0,-4-12 0,0-6 0,-5 3 0,-1-5 0,-4-8 0,-3-17 0,-4-19 0,1-8 0,-9-24-130,16-11-4643,-11-32-645,1-19 387,-3-26-645</inkml:trace>
    <inkml:trace contextRef="#ctx0" brushRef="#br0" timeOffset="842.0481">-11280 8229 9159,'0'-29'4386,"0"12"-129,0 17-129,0 0-2064,15 0-903,8 5-516,3-2-258,13 8 0,6-6 129,19 8-129,12-8 129,33 6-129,21-6 0,28 4 0,29-5 0,44 3-129,34-5-129,38-1 129,33-1-129,23 0-129,31-1 129,26-5-129,13-1 0,15 0 129,10 0-129,12 0 0,-2 0 129,6 0 0,-4-1-129,-6 3 129,7 2-129,-14 1 129,-8 2 0,-13 0-129,-16 0-129,-23 7 0,-23 4-258,-28-10-387,-25 19-1290,-40-15-2580,-40-5-129,-40 0-258,-39-18-258</inkml:trace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2:40.122"/>
    </inkml:context>
    <inkml:brush xml:id="br0">
      <inkml:brushProperty name="width" value="0.06667" units="cm"/>
      <inkml:brushProperty name="height" value="0.066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E6E31106-7DEB-45D9-B3CF-89BC531C5466}" emma:medium="tactile" emma:mode="ink">
          <msink:context xmlns:msink="http://schemas.microsoft.com/ink/2010/main" type="writingRegion" rotatedBoundingBox="7762,4435 13700,4639 13550,8993 7612,8789">
            <msink:destinationLink direction="with" ref="{10B6A166-8ED8-4BE9-93C0-0CC955003DD8}"/>
          </msink:context>
        </emma:interpretation>
      </emma:emma>
    </inkml:annotationXML>
    <inkml:traceGroup>
      <inkml:annotationXML>
        <emma:emma xmlns:emma="http://www.w3.org/2003/04/emma" version="1.0">
          <emma:interpretation id="{544CC65C-3278-4360-AAB9-336961808787}" emma:medium="tactile" emma:mode="ink">
            <msink:context xmlns:msink="http://schemas.microsoft.com/ink/2010/main" type="paragraph" rotatedBoundingBox="7762,4435 13700,4639 13585,7984 7647,7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C9D6FD-FB6E-4624-A093-F20D21EA0BA1}" emma:medium="tactile" emma:mode="ink">
              <msink:context xmlns:msink="http://schemas.microsoft.com/ink/2010/main" type="line" rotatedBoundingBox="7762,4435 13700,4639 13662,5754 7723,5550"/>
            </emma:interpretation>
          </emma:emma>
        </inkml:annotationXML>
        <inkml:traceGroup>
          <inkml:annotationXML>
            <emma:emma xmlns:emma="http://www.w3.org/2003/04/emma" version="1.0">
              <emma:interpretation id="{CB37F198-3A6A-4F9A-9D61-26545D6B722C}" emma:medium="tactile" emma:mode="ink">
                <msink:context xmlns:msink="http://schemas.microsoft.com/ink/2010/main" type="inkWord" rotatedBoundingBox="7762,4435 13700,4639 13662,5754 7723,5550"/>
              </emma:interpretation>
              <emma:one-of disjunction-type="recognition" id="oneOf0">
                <emma:interpretation id="interp0" emma:lang="en-US" emma:confidence="0">
                  <emma:literal>combinational</emma:literal>
                </emma:interpretation>
                <emma:interpretation id="interp1" emma:lang="en-US" emma:confidence="0">
                  <emma:literal>Combinational</emma:literal>
                </emma:interpretation>
                <emma:interpretation id="interp2" emma:lang="en-US" emma:confidence="0">
                  <emma:literal>combinatorial</emma:literal>
                </emma:interpretation>
                <emma:interpretation id="interp3" emma:lang="en-US" emma:confidence="0">
                  <emma:literal>combinations</emma:literal>
                </emma:interpretation>
                <emma:interpretation id="interp4" emma:lang="en-US" emma:confidence="0">
                  <emma:literal>Combinatorial</emma:literal>
                </emma:interpretation>
              </emma:one-of>
            </emma:emma>
          </inkml:annotationXML>
          <inkml:trace contextRef="#ctx0" brushRef="#br0">6256 3889 6966,'-5'-16'4128,"-20"3"-258,25 13 0,-30 0-1806,5 0-516,5 9-387,-10-2 0,9 13-387,-8-4 0,8 12-129,-6-1 0,10 10-129,-7 1-129,8 8-129,2 6 0,5 3 0,2 5-129,7-1 0,0-1-129,5-1 129,11-3 0,6-6 0,5-9-129,3-4 129,4-10-129,1-5 0,8-6-258,0-7 0,10 0-387,-9-8-258,19-1-387,-15-21-516,16 12-645,-16-19-129,7 10-129,-18-17 129,1 8 645,-13-10 1161,-9 5 774,-7 1 903,-9-3 903,-6 11 645,-13-1 0,3 15-129,-9-5-129,9 16-645,-13 0-645,15 23-129,-6-2-258,12 13-129,0 0-129,8 7-129,0-4 0,13 4 0,5-5 0,7-3 0,3-6 0,4-6 129,0-5 0,4-3 0,-6-13 0,4 0 129,-8-9 0,3-9 0,-11-12 0,1-4 0,-8-14-129,-6-2 0,-5-5-128,0 5-130,-10 1 0,-6 2 0,-6 10 0,-3 7 0,2 16-259,-5-1-386,6 21-645,-13-4-2193,13 14-1419,5 5 129,4 2-387,10 7-129</inkml:trace>
          <inkml:trace contextRef="#ctx0" brushRef="#br0" timeOffset="699.04">7119 4232 13416,'27'11'4644,"-22"8"-258,3 11 258,4 13-3354,-12-6-645,11 13 129,-8-5-387,4 5-129,-1-8-258,1-3-129,2-3 0,-4-9-129,4-6 0,-9-21 0,16 18 0,-16-18 0,18-11 129,-8-10 129,-2-8 129,2-5 0,-3-5 129,2 0 0,-2 0 0,2 5-129,-5 2 129,5 9-129,-4 4 129,-5 19-129,20-6 0,-20 6 0,21 22 0,-10-1-129,1 2 129,-1 4-129,1 1 0,-3-1-129,0-4 129,-2-5-129,0-2 0,-7-16 0,9 19 129,-9-19 0,0 0 0,0 0 0,18-21 129,-9 3 0,0-1 0,1-4 0,-1-2 0,2 3 0,0 3 0,3 3 0,-14 16 0,25-18 0,-25 18 0,28 0 0,-10 0-129,2 14 129,-3 4-129,5 7 0,-4 1 0,-1 3-129,1 1-129,-7-5-129,5 5-129,-14-14-516,15 13-1032,-17-29-2580,6 19 129,-6-19-516,10-9 258</inkml:trace>
          <inkml:trace contextRef="#ctx0" brushRef="#br0" timeOffset="1264.0719">8046 3919 14577,'-3'-16'4902,"3"16"-258,0 0 0,7 34-3225,-7-4-645,12 18-129,-8 4 0,5 17-258,-6 4-257,3 7-130,-4 2 0,-1-1 0,-1 0 0,0-12 0,0-10 0,0-15 0,2-10 0,-2-11 0,0-23 0,0 0 0,0 0 0,23-16 0,-10-9 0,3-7 0,2-2 0,3-3 0,2 1 0,2 3 0,0 4 0,2 6 0,-1 5 0,1 6 0,0 6 0,-1 6 0,-3 2 0,-1 14 0,-3 4 0,-4 5 0,-3 3 0,-5 4 0,-5 2 0,-2 0 0,-4-2 0,-8-2 0,-8-3 0,-3-4 0,-5-7 0,-6-4 0,-2-5 0,-3-5 0,2-2 0,-2-5 0,3-4 0,-1-9-388,10 11-773,-9-16-2322,13 7-1419,7 2 129,16 14-258,-12-25 0</inkml:trace>
          <inkml:trace contextRef="#ctx0" brushRef="#br0" timeOffset="1507.0862">8634 4522 15222,'60'-4'4902,"-40"13"0,-4 7-258,5 13-3483,-21-6-387,9 14-129,-7-1-387,-2-3-387,3 5-516,-4-17-774,1-1-3096,0-20-387,0 16 0,0-16-258</inkml:trace>
          <inkml:trace contextRef="#ctx0" brushRef="#br0" timeOffset="1662.0951">8644 4081 13287,'38'-29'3483,"-38"29"-3483,30-10 0,11 10-3870,-23 0-516</inkml:trace>
          <inkml:trace contextRef="#ctx0" brushRef="#br0" timeOffset="2599.1483">9000 4554 11094,'0'0'4644,"16"7"-258,-9 9-129,-7-16-2193,22 44-516,-15-22-387,11 12-516,-8-10-129,3 5-258,-4-6-129,-2-2 0,-7-21-129,7 27-129,-7-27 129,0 0-129,0 0 129,0 0-129,0 0 0,7-18 129,-5-3 0,1-4 0,3-9 0,1 2 129,2-5 0,5 5 0,-5 0 0,7 5 129,-4 2 0,2 9-129,-14 16 129,27-10-129,-27 10 0,25 10 0,-25-10 0,27 36-129,-15-13 129,2 4-129,-1 5 0,-1-2-129,1 2 0,-4-2-129,3 7-387,-6-12-387,13 14-645,-15-21-1032,15 2-1806,-1-2 0,2-13-258,8-3-258</inkml:trace>
          <inkml:trace contextRef="#ctx0" brushRef="#br0" timeOffset="3027.1731">9776 4620 12513,'0'-64'4644,"-11"37"-129,-6 9 0,17 18-2322,-50-12-903,34 13-387,-11 5-258,9 13-129,-1-1-129,4 11 0,1-1-128,5 6-259,2-2 0,5 2 0,2-2 0,2 0 0,7-2 0,3-7-130,4 2-257,-16-25 129,33 28 0,-33-28 129,30 4-129,-30-4 258,28-16 0,-17-4 129,-2-6 0,3-5 129,-5-2-129,2 1 129,-2 0-129,2 7 0,-3 3 0,-6 22-129,17-19 0,-17 19 0,25 9 0,-7 10-129,3 6 0,1 0-129,5 5-129,-10-8-516,15 11-774,-19-15-2838,6-7-258,3-9-129,-4-6-129</inkml:trace>
          <inkml:trace contextRef="#ctx0" brushRef="#br0" timeOffset="3599.2058">10094 4579 8127,'-30'-45'4257,"30"45"129,-2-25-129,11 15-387,25 10-2064,-9-4-774,21 4-129,-7-3-129,13 1-129,-7-7-129,4 5-129,-9-8-129,-5 5 129,-12-2-129,0 4 129,-23 5-258,22-8 129,-22 8-128,0 0-130,7 22 0,-5-3 0,1 4 0,1 4 0,3 7 0,-5-4-775,12 15-1289,-9-12-2580,-1-2-129,-4-5-129,0-4-258</inkml:trace>
          <inkml:trace contextRef="#ctx0" brushRef="#br0" timeOffset="3292.1881">10283 3944 16512,'-12'-50'4644,"12"50"129,0 0-129,-4 13-3612,2 11-387,2 21-128,4 8-517,5 18 0,0 9 0,1 8 0,1 2 0,0-1 0,-2 2 0,-6-13 0,4 4-646,-9-32-1934,2-2-1806,-7-15-645,-3-9 129,-6-16-387</inkml:trace>
          <inkml:trace contextRef="#ctx0" brushRef="#br0" timeOffset="3758.2149">10488 4392 12126,'-4'-128'4515,"4"80"-516,-7 0-258,7 11-2451,0 37-2322,-4-20-2709,4 33-129,-1 3-516,1 17 0</inkml:trace>
          <inkml:trace contextRef="#ctx0" brushRef="#br0" timeOffset="4163.2377">10867 4476 9417,'-13'-11'4128,"13"11"0,-23 9-129,23-9-1806,-19 34-903,-1-17-258,13 19-258,-6-11-129,10 9-129,-2-8 0,5 5 0,0-7-129,8 3 0,1-7 0,6 1 0,-15-21-129,28 30 129,-28-30 0,25 14 0,-25-14-129,23 0 130,-23 0-388,20-14 0,-15-4 0,0-1 0,-1-6 0,-2 0 0,-2-3 0,-2-4 0,-3 3 0,-8-6 0,10 13-1033,-17-17-1676,11 16-2064,4 0 0,1 5-258,4 18-129</inkml:trace>
          <inkml:trace contextRef="#ctx0" brushRef="#br0" timeOffset="4591.2626">10867 4476 12900,'76'-15'4902,"-60"30"-387,6 2 258,6 12-2838,-28-29-516,37 41-516,-21-22-387,2 8 0,-7-2-258,-2 2-128,-6-3-130,1-2 0,-4-3 0,0-3 0,0-16 0,0 23 0,0-23 0,0 0 0,0 0 0,0 0 0,9-16 0,0 0 0,0-7 0,1-2 0,5-3 0,1 1 0,0 1 0,1 4 0,-1 1 0,2 9 0,0 4 0,0 8 0,0 0 0,-2 13 0,0 6 0,0 5 0,1 4 0,-1-1 0,2 6-388,-4-11-257,10 8-516,-24-30-903,39 21-1419,-16-17-1419,0-4 129,4-11-129,-4-10-129</inkml:trace>
          <inkml:trace contextRef="#ctx0" brushRef="#br0" timeOffset="4919.2814">11644 4597 11739,'-16'-47'4773,"0"35"-516,-5-1 387,-11-1-2322,32 14-903,-39 4-387,26 14-387,-3-6-129,7 9-129,0-3-129,6 7-129,-1-4 0,4 2 0,0-1-258,4-1 129,5 0-129,-2-3 0,-7-18-129,20 25 129,-20-25 0,19 7 0,-19-7 0,21-3 129,-21 3 0,22-27 0,-22 27 129,23-25-129,-23 25 0,27-12 0,-11 12-129,1 0 0,1 9-258,-18-9-387,36 24-1161,-36-24-2580,21 16 129,-21-16-387,0 0-258</inkml:trace>
          <inkml:trace contextRef="#ctx0" brushRef="#br0" timeOffset="5148.2944">11860 3907 15093,'-11'-66'4902,"11"66"0,0 0-516,-18 0-2838,18 32-903,-7 10 129,7 24-257,-2 9-517,2 16 0,0 3 0,7 2 0,9 14-1033,-3-14-3611,-8-5-387,-5-11 129,0-9-516</inkml:trace>
        </inkml:traceGroup>
      </inkml:traceGroup>
      <inkml:traceGroup>
        <inkml:annotationXML>
          <emma:emma xmlns:emma="http://www.w3.org/2003/04/emma" version="1.0">
            <emma:interpretation id="{FA3E0401-5519-443C-826D-6B53F578CDAC}" emma:medium="tactile" emma:mode="ink">
              <msink:context xmlns:msink="http://schemas.microsoft.com/ink/2010/main" type="line" rotatedBoundingBox="8254,6029 11126,6364 10937,7992 8064,7657"/>
            </emma:interpretation>
          </emma:emma>
        </inkml:annotationXML>
        <inkml:traceGroup>
          <inkml:annotationXML>
            <emma:emma xmlns:emma="http://www.w3.org/2003/04/emma" version="1.0">
              <emma:interpretation id="{35811B94-1348-4E84-8039-CF83CD2FBE97}" emma:medium="tactile" emma:mode="ink">
                <msink:context xmlns:msink="http://schemas.microsoft.com/ink/2010/main" type="inkWord" rotatedBoundingBox="8254,6029 11126,6364 10937,7992 8064,7657"/>
              </emma:interpretation>
              <emma:one-of disjunction-type="recognition" id="oneOf1">
                <emma:interpretation id="interp5" emma:lang="en-US" emma:confidence="1">
                  <emma:literal>Logic</emma:literal>
                </emma:interpretation>
                <emma:interpretation id="interp6" emma:lang="en-US" emma:confidence="0">
                  <emma:literal>logic</emma:literal>
                </emma:interpretation>
                <emma:interpretation id="interp7" emma:lang="en-US" emma:confidence="0">
                  <emma:literal>Logia</emma:literal>
                </emma:interpretation>
                <emma:interpretation id="interp8" emma:lang="en-US" emma:confidence="0">
                  <emma:literal>Login</emma:literal>
                </emma:interpretation>
                <emma:interpretation id="interp9" emma:lang="en-US" emma:confidence="0">
                  <emma:literal>logia</emma:literal>
                </emma:interpretation>
              </emma:one-of>
            </emma:emma>
          </inkml:annotationXML>
          <inkml:trace contextRef="#ctx0" brushRef="#br0" timeOffset="6159.3523">6452 5249 10191,'0'-16'4644,"0"16"0,0 0-387,0 0-2064,0 41-774,-11-10-387,11 24-129,-9 0-129,9 20-258,-3-1-129,3 8 0,0-2-129,1 2 0,8-9-129,4-5 129,-2-8-258,3-8 0,-2-10 129,-1-6-258,-2-8 129,0-6 0,-9-22 129,9 25-258,-9-25 258,0 0 0,21 1 0,-5-1 1,3-1-130,6-5 0,6-1 0,4 2 0,4-2 0,2 1 0,4 5-259,-8-3-386,8 4-258,-17-4-1032,20 4-2451,-14 0-516,1 0-258,1 0 0</inkml:trace>
          <inkml:trace contextRef="#ctx0" brushRef="#br0" timeOffset="6579.3763">7329 6002 11997,'2'-62'4902,"-17"33"-387,-4 2 258,-6-5-2709,5 22-774,-12-4-387,9 12-387,-5 2 0,5 2-258,-1 10-129,8 6 0,0 5 0,6 4-129,1 1 0,5 1 129,4 1-258,0-2 258,7 1-129,6-3-129,-1-4 129,6-4-129,0-4 258,3-7 0,1-7 0,-1 0 0,-3-9 0,1-7 1,-1-7-130,-2-6 0,-9-3 0,-3-1 0,-4-5 0,-6-1 0,-6 3 0,-6 1 0,0 8 0,-8-1-130,4 12-515,-4-6-516,26 22-516,-43-3-1677,27 3-1419,16 0-129,-18 23-129,18-3-387</inkml:trace>
          <inkml:trace contextRef="#ctx0" brushRef="#br0" timeOffset="7371.4216">7804 5790 14448,'7'-46'4773,"-11"26"-129,4 20 0,-25-16-3354,-1 13-387,6 6-387,-5 8-129,4 12-129,0 2-129,3 7 0,4 4 0,5-1-129,5-1 129,4 0-129,0-2-129,9-5 129,9-3-129,0-4-129,5-4 129,0-7-129,3-6 0,3-3 129,-1-7-129,-3-12 129,-2-4 129,-1-8 0,-6-1 0,-4 2 129,-3 0-129,-5 7 129,-1 3 0,-3 20-129,0 0 129,0 0 0,0 9 0,0 20 0,0 6 0,4 11-129,1 6 129,4 7-129,2 3 129,3 7-129,0 3 129,0 4-129,-1 2 129,1 4 0,-5 0-129,-2-2 258,-2-4-258,-5-6 0,0-8 0,0-10 130,-8-11-260,-7-9 130,1-11 0,-6-9 0,-1-8-129,-6-4 0,1-12 129,-4-12 0,-2-9-129,-2-8 129,-4-9 0,5-3 0,-3-6 0,2 2 0,2 2 0,0 5 0,5 5 0,4 10 0,6 6 0,4 6 0,4 7 0,9 16 0,-3-25 0,3 25 0,7-21-129,-7 21 129,32-20-129,-11 10-129,11 3-258,-3-11-516,19 18-1419,-4-13-2193,2-4-258,2-1-258,2-7 129</inkml:trace>
          <inkml:trace contextRef="#ctx0" brushRef="#br0" timeOffset="7752.4432">8259 5623 12513,'-14'-91'4515,"14"68"-387,-4 0 0,4 23-2838,0 0-1677,15 12-645,-8 12-1548,3 2-1290,17 15-516,-4-5-129,16 10-258</inkml:trace>
          <inkml:trace contextRef="#ctx0" brushRef="#br0" timeOffset="7590.4341">8277 5879 14835,'16'-9'4902,"-16"9"0,7 18-258,5 11-3354,-12-6-516,8 14-129,-3-5-258,4 4-129,-2-4-387,-4-7-387,10 5-516,-13-30-2322,0 19-1419,0-19-129,0 0-129,0-16-129</inkml:trace>
          <inkml:trace contextRef="#ctx0" brushRef="#br0" timeOffset="8031.4594">8947 5824 12900,'0'0'4902,"-19"-14"-258,1 14 0,-3 19-2709,-11-8-1032,10 12 0,-10-2-387,7 12-129,-3-3-129,8 4 0,4-2-129,9 1-129,7-1 129,16-1-258,15-5 258,9-3-258,14-5 0,3-9-387,16 7-774,-2-16-3225,2 0-516,-6-3 258,-6-10-387</inkml:trace>
        </inkml:traceGroup>
      </inkml:traceGroup>
    </inkml:traceGroup>
    <inkml:traceGroup>
      <inkml:annotationXML>
        <emma:emma xmlns:emma="http://www.w3.org/2003/04/emma" version="1.0">
          <emma:interpretation id="{D78B6D5F-B0B7-4EA6-8AA0-E299E83B8A5C}" emma:medium="tactile" emma:mode="ink">
            <msink:context xmlns:msink="http://schemas.microsoft.com/ink/2010/main" type="paragraph" rotatedBoundingBox="8489,8053 11479,8258 11427,9010 8437,88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321F2B-73DC-4A6C-89C7-28A5CA91F28A}" emma:medium="tactile" emma:mode="ink">
              <msink:context xmlns:msink="http://schemas.microsoft.com/ink/2010/main" type="line" rotatedBoundingBox="8489,8053 11479,8258 11427,9010 8437,8805"/>
            </emma:interpretation>
          </emma:emma>
        </inkml:annotationXML>
        <inkml:traceGroup>
          <inkml:annotationXML>
            <emma:emma xmlns:emma="http://www.w3.org/2003/04/emma" version="1.0">
              <emma:interpretation id="{73236500-644E-4DAD-9066-1D9989555FA7}" emma:medium="tactile" emma:mode="ink">
                <msink:context xmlns:msink="http://schemas.microsoft.com/ink/2010/main" type="inkWord" rotatedBoundingBox="8489,8053 9234,8104 9183,8856 8437,8805"/>
              </emma:interpretation>
              <emma:one-of disjunction-type="recognition" id="oneOf2">
                <emma:interpretation id="interp10" emma:lang="en-US" emma:confidence="0">
                  <emma:literal>G</emma:literal>
                </emma:interpretation>
                <emma:interpretation id="interp11" emma:lang="en-US" emma:confidence="0">
                  <emma:literal>A</emma:literal>
                </emma:interpretation>
                <emma:interpretation id="interp12" emma:lang="en-US" emma:confidence="0">
                  <emma:literal>a</emma:literal>
                </emma:interpretation>
                <emma:interpretation id="interp13" emma:lang="en-US" emma:confidence="0">
                  <emma:literal>6</emma:literal>
                </emma:interpretation>
                <emma:interpretation id="interp1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9043.5172">7162 7461 4515,'30'-29'4644,"-30"29"0,9-36 0,-9 12-1032,0 24-645,-22-41-903,22 41-645,-44-32-387,17 25-387,-7-2-258,1 9 0,-7 0-258,5 9 0,-4 7 0,3 5-129,1 7 0,-3 3 0,3 6 0,1 2 0,4 6 0,3 3 0,6 1 0,8 3 0,8 1-129,5 1 129,9-4 0,9-4 0,8-4 0,8-6 0,3-6 0,2-7 0,4-7 0,0-3 0,1-4 0,-1-6-129,3-1-129,-5-2-258,7 0-516,-16-18-387,18 15-903,-21-22-1032,11 11 258,-18-22 129,12 16 903,-22-15 903,4 5 1161,-4 5 1161,-12-9 903,6 18 1032,-6-5 0,0 21-129,0 0-903,-6 8-645,6-8-645,-5 43-387,2-16-129,3 7-129,0-1-387,0-8-903,10 2-2967,-4-4-516,-6-23-129,3 25-258</inkml:trace>
          <inkml:trace contextRef="#ctx0" brushRef="#br0" timeOffset="9198.526">7391 7583 12126,'-5'-89'4386,"5"66"-903,-9-5-1290,9 5-5031,0 23-1161,0 0-258,16 10-645</inkml:trace>
        </inkml:traceGroup>
        <inkml:traceGroup>
          <inkml:annotationXML>
            <emma:emma xmlns:emma="http://www.w3.org/2003/04/emma" version="1.0">
              <emma:interpretation id="{64A82E5A-2315-4642-A632-B5BACA38E462}" emma:medium="tactile" emma:mode="ink">
                <msink:context xmlns:msink="http://schemas.microsoft.com/ink/2010/main" type="inkWord" rotatedBoundingBox="9609,8309 10711,8385 10678,8873 9575,8798"/>
              </emma:interpretation>
              <emma:one-of disjunction-type="recognition" id="oneOf3">
                <emma:interpretation id="interp15" emma:lang="en-US" emma:confidence="0">
                  <emma:literal>on</emma:literal>
                </emma:interpretation>
                <emma:interpretation id="interp16" emma:lang="en-US" emma:confidence="0">
                  <emma:literal>MC</emma:literal>
                </emma:interpretation>
                <emma:interpretation id="interp17" emma:lang="en-US" emma:confidence="0">
                  <emma:literal>one</emma:literal>
                </emma:interpretation>
                <emma:interpretation id="interp18" emma:lang="en-US" emma:confidence="0">
                  <emma:literal>re</emma:literal>
                </emma:interpretation>
                <emma:interpretation id="interp19" emma:lang="en-US" emma:confidence="0">
                  <emma:literal>Me</emma:literal>
                </emma:interpretation>
              </emma:one-of>
            </emma:emma>
          </inkml:annotationXML>
          <inkml:trace contextRef="#ctx0" brushRef="#br0" timeOffset="9759.5582">7855 8007 14190,'61'0'5031,"-35"-9"-258,-6-4 0,3 3-3225,-16-15-645,7 2-258,-8-9-387,-1-6 0,-5-4-129,0-5-129,0 3-129,-3-1 0,-8 6 0,-3 4-258,-2 8 0,-7 7-129,3 11-129,-8 1 0,10 8-129,-11 0-129,13 16 0,-5-9 129,14 10 129,7-17 258,-13 24 129,13-24 387,4 17 387,16-8 129,-20-9 129,39 0 129,-22-3 0,15 1 0,-10-10-129,8 4-258,-9-4 0,6 7 0,-9-6-258,1 7 0,-1-1 1,0 5-259,-18 0 0,30 2 0,-14 5 0,0 9 0,-2 2 0,1 5 0,-3 7 0,-3 4 0,0 5-259,-6-3-257,8 10-516,-11-19-645,18 12-2064,-6-11-1161,6-7 0,7-8-129,4-8-387</inkml:trace>
          <inkml:trace contextRef="#ctx0" brushRef="#br0" timeOffset="10067.5757">8782 7646 14706,'-11'-41'5031,"-6"26"-129,-3 8-387,-16-2-3225,17 11-516,-10 7-258,6 11-129,-2 5-258,4 7 0,1 7 0,4 3 0,8 1-129,4 2 0,4-1 0,5-3 0,11-6 0,4-6-129,8-2 0,-1-10-129,7 1-258,-9-12-258,12 8-516,-17-16-1161,13-3-2322,0-4 0,-1-7-129,3-6 0</inkml:trace>
        </inkml:traceGroup>
        <inkml:traceGroup>
          <inkml:annotationXML>
            <emma:emma xmlns:emma="http://www.w3.org/2003/04/emma" version="1.0">
              <emma:interpretation id="{9CFDB55D-0281-4DE5-BE9F-5B32B8E605D1}" emma:medium="tactile" emma:mode="ink">
                <msink:context xmlns:msink="http://schemas.microsoft.com/ink/2010/main" type="inkWord" rotatedBoundingBox="10915,8407 11466,8444 11437,8872 10885,8834">
                  <msink:destinationLink direction="to" ref="{E25567AE-7495-475D-9951-9CA195631764}"/>
                </msink:context>
              </emma:interpretation>
              <emma:one-of disjunction-type="recognition" id="oneOf4">
                <emma:interpretation id="interp20" emma:lang="en-US" emma:confidence="0">
                  <emma:literal>on</emma:literal>
                </emma:interpretation>
                <emma:interpretation id="interp21" emma:lang="en-US" emma:confidence="0">
                  <emma:literal>m</emma:literal>
                </emma:interpretation>
                <emma:interpretation id="interp22" emma:lang="en-US" emma:confidence="0">
                  <emma:literal>in</emma:literal>
                </emma:interpretation>
                <emma:interpretation id="interp23" emma:lang="en-US" emma:confidence="0">
                  <emma:literal>M</emma:literal>
                </emma:interpretation>
                <emma:interpretation id="interp24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10691.6115">9127 7704 12126,'14'-23'4902,"-14"23"-387,0 0 258,0 0-2580,-10 16-903,-5 9-645,10 14 0,-6-5-387,8 7 129,-2-2-258,3 0-129,2-3 0,0-6-129,3-5 0,4-7 0,-7-18 0,18 17-129,-18-17 129,22-7-129,-8-9 129,-4-10 129,5-5-129,-3-8 129,1 0 129,-1-2-129,-1 4 129,1 5 0,-3 3 0,-2 8-129,-7 21 129,16-18 0,-16 18 0,18 11-129,-9 5 129,3 7-129,1 0 129,3 7-129,0-5 129,2 6-129,-4-8 0,0-2 129,0-3-129,-14-18 0,20 21 0,-20-21-129,16 2 129,-16-2-129,14-20 129,-5-6-129,2-3 129,-1-8-129,1-2 129,1-2 0,1 2 129,-2 8-129,-4 5 0,0 8 0,-7 18 0,0 0 0,18 0 129,-13 23-129,0 7 0,1 6 129,3 5-129,-1 0 0,0-2 0,-1-5-258,0-6-129,-7-28-516,12 34-1806,-12-34-2064,0 0 129,-9-9-387,-1-14 0</inkml:trace>
        </inkml:traceGroup>
      </inkml:traceGroup>
    </inkml:traceGroup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4:41.5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356921-422C-42F0-820D-C89D331ACBE1}" emma:medium="tactile" emma:mode="ink">
          <msink:context xmlns:msink="http://schemas.microsoft.com/ink/2010/main" type="writingRegion" rotatedBoundingBox="17780,4414 23929,4431 23922,6917 17774,6900"/>
        </emma:interpretation>
      </emma:emma>
    </inkml:annotationXML>
    <inkml:traceGroup>
      <inkml:annotationXML>
        <emma:emma xmlns:emma="http://www.w3.org/2003/04/emma" version="1.0">
          <emma:interpretation id="{A2F35645-6A04-485B-9F0E-6DEE9D030680}" emma:medium="tactile" emma:mode="ink">
            <msink:context xmlns:msink="http://schemas.microsoft.com/ink/2010/main" type="paragraph" rotatedBoundingBox="17780,4414 23929,4431 23926,5573 17777,55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80B6D0-806A-404C-8AAD-6F0AD2753F87}" emma:medium="tactile" emma:mode="ink">
              <msink:context xmlns:msink="http://schemas.microsoft.com/ink/2010/main" type="line" rotatedBoundingBox="17780,4414 23929,4431 23926,5573 17777,5556"/>
            </emma:interpretation>
          </emma:emma>
        </inkml:annotationXML>
        <inkml:traceGroup>
          <inkml:annotationXML>
            <emma:emma xmlns:emma="http://www.w3.org/2003/04/emma" version="1.0">
              <emma:interpretation id="{529E8300-C992-4324-B571-0D5F76C8979A}" emma:medium="tactile" emma:mode="ink">
                <msink:context xmlns:msink="http://schemas.microsoft.com/ink/2010/main" type="inkWord" rotatedBoundingBox="17780,4692 18628,4695 18626,5261 17778,5259">
                  <msink:destinationLink direction="to" ref="{06D528DA-3F26-4B6C-85B4-876DBE03CD5D}"/>
                  <msink:destinationLink direction="to" ref="{BBF21E7B-3EB1-43E1-B904-E6F6986C5134}"/>
                </msink:context>
              </emma:interpretation>
              <emma:one-of disjunction-type="recognition" id="oneOf0">
                <emma:interpretation id="interp0" emma:lang="en-US" emma:confidence="0">
                  <emma:literal>M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m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R</emma:literal>
                </emma:interpretation>
              </emma:one-of>
            </emma:emma>
          </inkml:annotationXML>
          <inkml:trace contextRef="#ctx0" brushRef="#br0">-2 35 10965,'0'-25'4386,"2"9"129,-2 16-129,0 0-1806,6 12-1161,8 17-516,-5-3-387,8 15 129,-2 2-258,4 12 129,-3 2-387,2 4 129,-5-3-258,-3-4 129,-1-8-129,-4-9 129,1-7-258,-4-12 129,-2-18 0,0 0-129,3-21 129,1-16 0,-1-8-129,3-8 129,1-6-129,3-3 0,1 5 129,1 9 0,3 7 0,-3 12-129,4 10 258,-16 19-129,32 0 0,-14 12 0,0 11 0,-2 8 0,2 4 0,-4 6 129,0 5-258,-5 1 129,0-5-129,-6-8 129,1-4-129,-2-8 0,-2-4 0,0-18 0,0 0 129,3-25-129,1-7 258,3-8-129,2-8 0,5-1 129,2-8 0,5 9-129,1 1 258,3 8-129,0 5 0,1 15 0,-3 6 0,0 13 0,1 0 0,0 18-129,-2 7 129,1 7-129,-2 6 0,1 4 129,-5 4-129,-1 2 129,-1 1-258,-6-5 129,-1-5-129,-6-5-129,4 2-258,-6-36-774,3 35-2451,-3-35-1161,0 0 258,-11 14-387,11-14-387</inkml:trace>
          <inkml:trace contextRef="#ctx0" brushRef="#br0" timeOffset="-907.0519">242 410 516,'-16'-16'1419,"-2"-4"-258,18 20 258,-16-14-516,16 14 387,0 0-516,0 0-387,-16-10-516,16 10-1419,0 0-258,0 0-516,0 0 259</inkml:trace>
        </inkml:traceGroup>
        <inkml:traceGroup>
          <inkml:annotationXML>
            <emma:emma xmlns:emma="http://www.w3.org/2003/04/emma" version="1.0">
              <emma:interpretation id="{45725BCE-C1AE-494C-AFF5-23C5661ACC1D}" emma:medium="tactile" emma:mode="ink">
                <msink:context xmlns:msink="http://schemas.microsoft.com/ink/2010/main" type="inkWord" rotatedBoundingBox="19324,4418 23929,4431 23926,5573 19321,5560"/>
              </emma:interpretation>
              <emma:one-of disjunction-type="recognition" id="oneOf1">
                <emma:interpretation id="interp5" emma:lang="en-US" emma:confidence="0.5">
                  <emma:literal>output</emma:literal>
                </emma:interpretation>
                <emma:interpretation id="interp6" emma:lang="en-US" emma:confidence="0">
                  <emma:literal>out put</emma:literal>
                </emma:interpretation>
                <emma:interpretation id="interp7" emma:lang="en-US" emma:confidence="0">
                  <emma:literal>on put</emma:literal>
                </emma:interpretation>
                <emma:interpretation id="interp8" emma:lang="en-US" emma:confidence="0">
                  <emma:literal>Out put</emma:literal>
                </emma:interpretation>
                <emma:interpretation id="interp9" emma:lang="en-US" emma:confidence="0">
                  <emma:literal>on) put</emma:literal>
                </emma:interpretation>
              </emma:one-of>
            </emma:emma>
          </inkml:annotationXML>
          <inkml:trace contextRef="#ctx0" brushRef="#br0" timeOffset="811.0463">1704 52 7224,'-7'-19'4128,"7"19"387,-25-13-387,25 13-1419,-21-3-1032,-2 1-387,23 2-516,-32 20-258,19 5-129,-3 1-258,7 12 129,-1 3-258,4 8 258,5 6-258,1 1 129,3-1-129,10-2 129,4-5-129,5-5 129,3-9 0,7-6 129,-2-15 0,4-6 0,-2-7 129,3-7-129,-6-17 258,1-4-258,-9-11 129,-1-7-129,-11-8 0,-4 1 0,-5-8-129,-11 8 0,-10 0 0,-4 6-129,-5 10 129,0 9-258,-2 6 0,2 10-258,5 12-258,-7-6-903,32 6-2322,-29 20-1032,15-4 0,5 4-129,2-1-516</inkml:trace>
          <inkml:trace contextRef="#ctx0" brushRef="#br0" timeOffset="1391.0796">2135 97 10965,'10'-18'4386,"-10"18"0,0 0-129,0 0-2451,4 11-903,0 8-129,-4-1-387,0 9 0,0 0-129,0 6-129,1 3 0,3-2-129,1 1 129,1-3-129,-1 0-129,2-9 129,0 1-129,0-8 0,-7-16 0,18 10 0,-18-10 129,27-19-129,-13-4 258,4-6-129,-2-8 258,5-4-129,-3-5 0,0 8 129,-4-3 0,2 11-129,-5 2 258,-1 8-258,-3 4 0,-7 16 0,16-5 0,-16 5 0,16 14 0,-5 6-129,1 4 0,3 7 0,1 4 0,2 4 0,-1 2 0,1-3-129,0 1-129,-2-9 129,0 0-258,-7-12-258,7 5-129,-16-23-774,18 4-516,-18-15-1419,3-14-774,6-3-516,-5-13 129,6 3-258</inkml:trace>
          <inkml:trace contextRef="#ctx0" brushRef="#br0" timeOffset="2315.1324">2688 177 4644,'55'-16'4386,"-25"9"-387,24 7 387,-5-4-1290,7-6-1290,17 8-258,-13-11-129,11 10-516,-16-10-258,2 10 0,-23-6 0,0 7-129,-16-1-129,-18 3 129,16 9-129,-16 8-129,0 3 0,-2 8-129,-2 8 0,4 8 0,-1 6 0,1 7-129,0 2 0,3 5 0,4 0 0,2-4 0,2-3 0,-2-3 0,0-8 0,-2-7 0,-2-9 0,-3-8-129,3-6 0,-5-16-258,0 0 0,-11 3-258,11-3-258,-26-27-129,19 4-129,-16-19 0,10 1-129,-10-23 258,12 1 516,1-11 258,4-3 387,6 6 258,4-2 516,15 18-258,1-4 258,16 24-129,-4 1 0,10 20-258,-4 3-129,4 11 0,-4 0 0,-1 5 0,-7 6-129,0 7 129,-8-2-129,-3 2 0,-19-18-129,24 32 129,-24-32 0,1 26 0,-1-26 0,-19 22-129,-8-13-129,-5-2-129,-5 3-258,-15-10-774,13 15-1419,-9-12-2193,-2-1 129,6 0-387,6-2-258</inkml:trace>
          <inkml:trace contextRef="#ctx0" brushRef="#br0" timeOffset="1647.0938">2729-134 11223,'21'-87'4644,"-10"58"-129,-2 6 0,-9 23-2580,18-4-774,-18 4-387,21 34-129,-16 2 129,9 10-387,-3 4 258,0 14-387,-2 0 129,1 2-129,-3 1 0,2-3-258,0-3-129,-2-8 0,1-1-129,-5-18-258,8 3-387,-11-37-1677,-11 20-2193,11-20-129,-27 0-258,8-9 129</inkml:trace>
          <inkml:trace contextRef="#ctx0" brushRef="#br0" timeOffset="2787.1594">4187 163 11997,'20'2'4515,"-18"14"-258,-2-16 129,0 24-3612,0 1-129,-2-5 129,2 8-258,0-3-129,0 2-129,2-2-129,1-4 0,1-3-129,-4-18 0,11 27 129,-11-27-129,0 0 129,24 5 0,-24-5 0,25-16-129,-10-4 129,2-3 0,3-7 129,1-2-258,1 0 129,-1 4 0,-3 4-129,3 7 0,0 8 129,3 9-129,-3 18-129,0 14 129,-1 9 0,-1 7 0,3 1-129,-6-1 0,2 0-258,-8-14 0,8 0-774,-18-34-1161,21 0-2193,-1-14 0,1-22-387,6-7-387</inkml:trace>
          <inkml:trace contextRef="#ctx0" brushRef="#br0" timeOffset="3028.1732">4993-145 12384,'29'-62'4773,"-29"62"-258,17 0 129,-6 26-3354,-11 10-516,7 14-129,-5 1 129,9 13-387,-4 0 0,0 6-258,2-1 129,2-3-258,-1-2-258,-3-9 0,4-1-258,-9-17-129,10 2-516,-12-39-1032,0 0-2193,0 0-258,-10-11-129,2-12 0</inkml:trace>
          <inkml:trace contextRef="#ctx0" brushRef="#br0" timeOffset="3201.1831">5011 253 9804,'-14'-24'4644,"14"8"-129,14 16-129,23 5-2451,4-5-774,39 7-129,16-7-129,36-4-387,7-1-258,8-6-516,5 11-1290,-21-7-2967,-33-2 129,-32 9-387,-50 0-387</inkml:trace>
        </inkml:traceGroup>
      </inkml:traceGroup>
    </inkml:traceGroup>
    <inkml:traceGroup>
      <inkml:annotationXML>
        <emma:emma xmlns:emma="http://www.w3.org/2003/04/emma" version="1.0">
          <emma:interpretation id="{506808DD-2666-44E2-AD58-7478DFB18711}" emma:medium="tactile" emma:mode="ink">
            <msink:context xmlns:msink="http://schemas.microsoft.com/ink/2010/main" type="paragraph" rotatedBoundingBox="17868,5880 22354,5816 22370,6912 17884,6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44DED7-B810-4F94-99D2-13B697551609}" emma:medium="tactile" emma:mode="ink">
              <msink:context xmlns:msink="http://schemas.microsoft.com/ink/2010/main" type="line" rotatedBoundingBox="17868,5880 22354,5816 22370,6912 17884,6976"/>
            </emma:interpretation>
          </emma:emma>
        </inkml:annotationXML>
        <inkml:traceGroup>
          <inkml:annotationXML>
            <emma:emma xmlns:emma="http://www.w3.org/2003/04/emma" version="1.0">
              <emma:interpretation id="{8D663B69-6641-45B1-8275-DBD0F7E54A8E}" emma:medium="tactile" emma:mode="ink">
                <msink:context xmlns:msink="http://schemas.microsoft.com/ink/2010/main" type="inkWord" rotatedBoundingBox="17868,5880 22354,5816 22370,6912 17884,6976">
                  <msink:destinationLink direction="to" ref="{96726B04-89C5-4B68-8B90-809BE2F19F58}"/>
                </msink:context>
              </emma:interpretation>
              <emma:one-of disjunction-type="recognition" id="oneOf2">
                <emma:interpretation id="interp10" emma:lang="en-US" emma:confidence="0.5">
                  <emma:literal>variable</emma:literal>
                </emma:interpretation>
                <emma:interpretation id="interp11" emma:lang="en-US" emma:confidence="0">
                  <emma:literal>Van' able</emma:literal>
                </emma:interpretation>
                <emma:interpretation id="interp12" emma:lang="en-US" emma:confidence="0">
                  <emma:literal>variabl e</emma:literal>
                </emma:interpretation>
                <emma:interpretation id="interp13" emma:lang="en-US" emma:confidence="0">
                  <emma:literal>rani able</emma:literal>
                </emma:interpretation>
                <emma:interpretation id="interp14" emma:lang="en-US" emma:confidence="0">
                  <emma:literal>variable e</emma:literal>
                </emma:interpretation>
              </emma:one-of>
            </emma:emma>
          </inkml:annotationXML>
          <inkml:trace contextRef="#ctx0" brushRef="#br0" timeOffset="4311.2466">93 1602 10320,'10'-39'4515,"-1"14"0,-9 25-129,13 19-1935,-13-1-1161,12 21-387,-6-5-129,8 19 0,-4-3-258,5 13-258,-3-7 0,2 3-129,-3-7 0,5-2 0,-4-6-129,1-8 0,-2-8 129,-1-5 0,-3-7 0,-7-16 0,0 0 0,0 0 0,15-11 0,-14-15 0,1-12 0,3-11-129,3-12 129,4-14-129,4 3 130,0 0-130,2 5 0,0 8 0,-2 9 0,-4 13 0,1 14 0,-13 23-388,17-4-128,-17 4-516,23 25-1290,-12 2-2451,0 5 129,3 7-387,0 4 0</inkml:trace>
          <inkml:trace contextRef="#ctx0" brushRef="#br0" timeOffset="5491.3141">927 1895 11868,'-2'-64'4773,"-5"34"-258,-7-4 129,0-5-2322,5 21-1161,-14-5-387,23 23-258,-36-23 0,18 23-258,-3 2 0,3 14-129,-1 5-129,4 8 0,-1 1 0,4 4 0,1 3 0,4-1 0,5 1 0,2-3-129,0 0 0,4-4-129,6 0 0,1-9 0,5 1-129,-16-22 129,34 16 0,-16-16 129,3-9 0,2-11 258,-3-6 0,1-3 129,-3-8 0,3 1 0,-8 1 129,3 4-129,-7 5-129,0 4 0,-4 6 0,-5 16-129,18-1 129,-18 1-129,26 28 0,-8 1 0,3 3 0,6 3 129,0 2-129,1-1 129,-1-6 0,-2-3-129,-2-9 129,-3-2 0,-3-9 0,-1-4 0,-16-3 1,27-10-130,-16-10 0,-1-6 0,1-10 0,0-5 0,-2-7 0,0 2 0,-6 0 0,-3 1 0,0 6 0,-5 7 0,-6 11 0,-5 8 0,16 13 0,-36-2-259,36 2 1,-30 11 0,30-11-129,-21 23 129,21-23 0,-4 21 129,4-21-129,9 9 258,7-7 0,6-2 0,-1 0 129,4 0 0,0-3 0,1-1 129,-2-1-129,0 3 129,-2-2-129,-1 4 0,-3 0 0,1 0 0,-3 4-129,1 5 0,-17-9 0,26 25 129,-13-8-129,-4 5 0,-2 5 0,2 3 129,-4 4-258,-2-1 129,3 3 0,-4-2-129,3-2 0,-3-6 0,1-2-129,-1-8 0,-2-16 129,7 19 0,-7-19 0,0 0 0,21-7 129,-10-11-129,2-5 129,3-7 0,0-6 0,1-3 0,3-2 129,-4 6 0,-2 3 0,-1 7 0,-4 7 0,-9 18 0,17-4-129,-17 4 129,16 25 0,-7 2-129,0 1 0,2 3 129,1-1-129,-1-2 0,0-3-129,-3-7-129,5 2-258,-13-20-1419,0 0-2451,0 0-516,2-9 0,-2-9-258</inkml:trace>
          <inkml:trace contextRef="#ctx0" brushRef="#br0" timeOffset="5654.3234">1864 1662 10965,'-12'-160'4644,"10"84"-129,2 13 0,-2 21-2193,-3-8-1419,5 23-516,9 8-387,-9 19-903,18 5-2193,-8 16-1290,-4 10-129,4 13-129,-6 6-645</inkml:trace>
          <inkml:trace contextRef="#ctx0" brushRef="#br0" timeOffset="6199.3546">2330 1817 13674,'9'-44'4773,"-9"20"0,-7 3 0,-12-6-2967,19 27-903,-31-12-129,15 12-387,-3 9 0,1 10-129,0 5-129,4 4 1,-2 4-130,5 2 0,2 1 0,4 3 0,3-1 0,2-1 0,0-1-130,0-4 1,6-3 0,1-7 0,3-3 129,-10-18-129,32 7 0,-10-9 129,3-14 0,1-8 129,3-7 0,3-6 0,-4 0 0,3 1-129,-8 4 259,-2 9-259,-3 7 0,0 9 0,-2 7 0,0 10 0,0 8 0,3 9 0,3 3 0,1 4 0,0 0 0,0 0 0,-4-2 0,1-4 0,-4-1 0,-3-8 0,-13-19 0,14 23 0,-14-23-388,0 0-386,18 4-645,-18-22-1032,8-7-2193,3-9-258,2-12 0,1-11-387</inkml:trace>
          <inkml:trace contextRef="#ctx0" brushRef="#br0" timeOffset="6655.3807">2876 1444 13674,'4'-168'5031,"-4"110"-129,-4 18-258,-12 5-2064,16 35-1290,0 0-644,2 25-646,2 9 0,5 15 0,0 8 0,3 16 0,-3 6 0,2 6 0,-2 2 0,-1-3 0,-2-6 0,-1-9 0,-1-12 0,-3-12 0,1-11 0,-2-15 0,0-19 0,0 0 0,23-9 0,-8-16 0,4-5 0,2-4 0,4-1 0,6 1 0,-5 4 0,-1 7 0,4 8 0,-4 10 0,-2 5 0,2 16 0,-2 7 0,-4 7 0,1 4 0,-2 2 0,-8-1 0,-3 1 0,-7-2 0,-7-4 0,-18-3 0,-10-3 0,-8 0 0,-16-10 0,6 5-130,-18-17-1676,25 7-1677,-13-9-1677,13-9 258,8-12-258,12-11-129</inkml:trace>
          <inkml:trace contextRef="#ctx0" brushRef="#br0" timeOffset="6903.3949">3286 1198 12255,'83'-57'5031,"-53"50"-516,-6 7 387,-3 21-2322,-10 1-1419,14 20-387,-9-1-129,7 16-258,-9 5-258,4 10 129,-4-1-387,0 0 129,0 2-387,-5-11-258,9 8-903,-18-24-1548,12-2-1806,-3-10 129,6-11-258,2-7-387</inkml:trace>
          <inkml:trace contextRef="#ctx0" brushRef="#br0" timeOffset="7203.412">4088 1849 3096,'66'-50'4128,"-40"25"-129,-17-10 129,-3-4-1032,4 8-258,-13-9-258,3 18-387,-20-10-516,20 32-516,-34-19-258,15 24-387,-11 11-129,6 18 0,-2 5-258,4 12 129,3 5-129,6 9 0,10 1 0,6-2 129,20-3-258,13-6 258,12-7-258,9-9 0,12-7-258,3-18-774,11-5-3483,-8-5-387,-8-4 129,-4-4-516</inkml:trace>
        </inkml:traceGroup>
      </inkml:traceGroup>
    </inkml:traceGroup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3:16.829"/>
    </inkml:context>
    <inkml:brush xml:id="br0">
      <inkml:brushProperty name="width" value="0.06667" units="cm"/>
      <inkml:brushProperty name="height" value="0.06667" units="cm"/>
      <inkml:brushProperty name="color" value="#548DD4"/>
      <inkml:brushProperty name="fitToCurve" value="1"/>
    </inkml:brush>
  </inkml:definitions>
  <inkml:traceGroup>
    <inkml:annotationXML>
      <emma:emma xmlns:emma="http://www.w3.org/2003/04/emma" version="1.0">
        <emma:interpretation id="{460F0F67-E382-4FE2-A240-32B4CF39CCCA}" emma:medium="tactile" emma:mode="ink">
          <msink:context xmlns:msink="http://schemas.microsoft.com/ink/2010/main" type="inkDrawing" rotatedBoundingBox="15121,7282 15194,7562 15176,7567 15102,7287" semanticType="callout" shapeName="Other">
            <msink:sourceLink direction="with" ref="{7F1A553A-4227-4AC5-B7A8-BF4430092B74}"/>
          </msink:context>
        </emma:interpretation>
      </emma:emma>
    </inkml:annotationXML>
    <inkml:trace contextRef="#ctx0" brushRef="#br0">-6 0 13287,'0'0'4515,"0"0"-387,0 18 258,19 2-3612,-13 1-645,3 6-387,5 12-1032,-7 4-2967,-3-10 129,6 12-516,-8-10 0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6:28.15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3730E8-B540-4D86-8DC4-7E6A56131740}" emma:medium="tactile" emma:mode="ink">
          <msink:context xmlns:msink="http://schemas.microsoft.com/ink/2010/main" type="writingRegion" rotatedBoundingBox="953,695 24025,-862 25316,18259 2244,19817"/>
        </emma:interpretation>
      </emma:emma>
    </inkml:annotationXML>
    <inkml:traceGroup>
      <inkml:annotationXML>
        <emma:emma xmlns:emma="http://www.w3.org/2003/04/emma" version="1.0">
          <emma:interpretation id="{2A8822AD-9C43-4972-B18A-6A2203B6F345}" emma:medium="tactile" emma:mode="ink">
            <msink:context xmlns:msink="http://schemas.microsoft.com/ink/2010/main" type="paragraph" rotatedBoundingBox="1314,444 16587,447 16586,2637 1313,2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FFC645-8414-42D6-B842-6AFEEFFEC0C9}" emma:medium="tactile" emma:mode="ink">
              <msink:context xmlns:msink="http://schemas.microsoft.com/ink/2010/main" type="line" rotatedBoundingBox="1314,444 16587,447 16586,2637 1313,2634"/>
            </emma:interpretation>
          </emma:emma>
        </inkml:annotationXML>
        <inkml:traceGroup>
          <inkml:annotationXML>
            <emma:emma xmlns:emma="http://www.w3.org/2003/04/emma" version="1.0">
              <emma:interpretation id="{7CC7D182-2A34-4DBC-B764-A56A50F993D8}" emma:medium="tactile" emma:mode="ink">
                <msink:context xmlns:msink="http://schemas.microsoft.com/ink/2010/main" type="inkWord" rotatedBoundingBox="1314,650 6464,651 6463,2635 1313,2634"/>
              </emma:interpretation>
              <emma:one-of disjunction-type="recognition" id="oneOf0">
                <emma:interpretation id="interp0" emma:lang="en-US" emma:confidence="1">
                  <emma:literal>Design</emma:literal>
                </emma:interpretation>
                <emma:interpretation id="interp1" emma:lang="en-US" emma:confidence="0">
                  <emma:literal>Designs</emma:literal>
                </emma:interpretation>
                <emma:interpretation id="interp2" emma:lang="en-US" emma:confidence="0">
                  <emma:literal>Deign</emma:literal>
                </emma:interpretation>
                <emma:interpretation id="interp3" emma:lang="en-US" emma:confidence="0">
                  <emma:literal>Designer</emma:literal>
                </emma:interpretation>
                <emma:interpretation id="interp4" emma:lang="en-US" emma:confidence="0">
                  <emma:literal>Designee</emma:literal>
                </emma:interpretation>
              </emma:one-of>
            </emma:emma>
          </inkml:annotationXML>
          <inkml:trace contextRef="#ctx0" brushRef="#br0">157 41 4902,'44'-26'4773,"-15"26"0,3-4-258,5-7-1935,22 20-645,-13-9-258,25 14-645,-7-3-387,15 12-129,-3-3-129,6 12-129,0 0-129,5 7 129,-2 2-258,1 5 129,-6 0-129,-7 2 129,-8-1 129,-8-1-258,-12-2 258,-11 1-129,-18-1 129,-15 1 0,-6-3 0,-25 1-258,-15 0 129,-13-4-129,-12 0-129,-12-5 129,-7-4-129,-3-5 129,-6-4-129,0-8 0,4-8 129,0-5 0,3-2-129,2-10 129,4-2 0,3-6-129,11 4 0,5-5-387,20 15-645,-6-8-2709,22 4-774,10 6-129,20 4-516</inkml:trace>
          <inkml:trace contextRef="#ctx0" brushRef="#br0" timeOffset="-556.0318">689 64 8385,'1'-21'4902,"-1"21"-258,0 0-129,0 0-1935,0 0-1419,-1 9-387,-3 7-129,4 19-129,0-3-129,0 18 0,0 4-129,2 8 0,0 2 129,3 4-129,0-1 0,1-1-129,-3-2 0,4-5 0,-3-8 0,1-4 0,1-10-258,-3-9 258,1-6-258,-4-22 129,3 23-129,-3-23-258,0 0 0,0-11-387,0 11-1032,-12-19-2967,3-6 0,-4-4-387,-1-8-129</inkml:trace>
          <inkml:trace contextRef="#ctx0" brushRef="#br0" timeOffset="880.0504">1809 698 5805,'23'-2'5031,"11"2"-516,-12-2-129,4-3-1677,12 6-903,-12-1-258,15 0-645,-7 0-387,2 2-129,-6-2-129,-2 0 0,-3-3 0,-2-6-129,-7-4 129,-16 13-129,16-32-129,-16 15 129,-1-5-258,-15 3 129,-9 1-129,-7 4 0,-4 5-129,-5 5 258,2 4 0,-4 6-258,6 8 258,3 4 0,6 6 0,5 1 0,5 4 129,5-1-129,4 2 0,9 3 129,0-1 0,6 0 0,8-2-129,9 0 258,6-3-258,8 1 129,4-8 0,7-2-129,5-4-129,2-9-129,11 4-258,-12-11-774,17-1-2967,-13-4-258,-4-1-387,-1 1-129</inkml:trace>
          <inkml:trace contextRef="#ctx0" brushRef="#br0" timeOffset="1480.0846">3049 575 10707,'13'-25'4515,"-10"2"129,-3 23-516,-12-2-2322,-13-5-1290,2 7 0,-9 0-387,-4 0-129,-5 7 129,0 4-129,4-1 129,3 3-258,7-2 258,8-1-258,19-10 258,-16 25-129,16-25 0,12 25 0,10-13 129,8 4 129,2-1-129,5 4 0,2-3 129,2 2-129,-2 0-129,2 0 129,-7 1-129,-2 1 129,-7 1-129,-4-1 129,-5 1-129,-7 2 129,-7-3 0,-2 3 0,-7-4 0,-11 1 0,-5-6-129,-5 2 129,-4-7-129,-4-4 0,-5-1 0,0-4 0,0-2 0,2-8 0,2-3 0,3-3-129,2-2 129,2-3-129,8 3-129,1-3 0,21 21 0,-27-30-387,27 30-903,-16-20-1161,16 20-1806,0 0-129,0 0-387,15-5 129</inkml:trace>
          <inkml:trace contextRef="#ctx0" brushRef="#br0" timeOffset="1979.113">3319 383 11868,'-19'-109'4902,"15"67"-774,3 4 387,-14 8-3612,15 30-645,0-23-258,0 23-258,0 0-645,0 0-1935,13 27-1419,-3-1-258,-1 1-129,6 10-516</inkml:trace>
          <inkml:trace contextRef="#ctx0" brushRef="#br0" timeOffset="1770.1012">3433 603 8772,'0'0'4515,"16"2"129,-16-2-516,2 25-1806,5 5-1419,-7-5 0,0 11-516,0 1-258,0-5-774,2 13-1032,-2-17-1806,-2-3-774,2-2-516,0-23-129,-5 23-129</inkml:trace>
          <inkml:trace contextRef="#ctx0" brushRef="#br0" timeOffset="2745.1571">4182 523 10320,'2'-37'4644,"-2"37"-258,-27-29-129,1 13-2967,10 15-516,-11-3-387,2 4 0,-2 5-129,2 11-129,1 2 0,0 7-129,7 4 129,1 3-129,7 3 129,3 1-129,6 1 0,0-3 0,11 0 129,3-6-129,6-3 0,1-9 0,2-7 0,6-9 129,-3-2-129,5-16 129,-1-8 0,4-8 0,-4-5-129,-2-2 129,-1 0-129,-6 4 129,-5 5-129,-3 5 0,-4 9-129,-9 18 129,0 0 0,0 0-129,0 32 258,-4 6-258,-1 10 258,1 10-258,1 13 258,3 9-129,0 8 129,5 4-129,6 4 0,5 2 129,-2 0 0,4 1 0,-4-8 258,-3-2-129,-4-12 0,-4-4 129,-3-13 0,-1-5-129,-14-10 258,-4-8-258,-4-10-129,-6-8 0,-5-8 129,-3-9-258,-6-2 129,-5-18-129,-1-9 129,-3-8-258,-1-10 129,-3-5-129,8-7 0,2-1 0,5-5-129,7 1 0,11 5-129,7-1-129,16 11-516,0-13-1419,15 14-2451,15-1 129,9 1-387,11 2-387</inkml:trace>
          <inkml:trace contextRef="#ctx0" brushRef="#br0" timeOffset="3360.1922">4565 521 4515,'23'0'4515,"-23"0"-129,39 31 0,-16-1-1419,-5-2-1161,23 17-258,-18-8-387,12 10-645,-11-3-129,-1 2-129,-7-5-129,-4-7 0,-7-6 0,-1-8-129,-4-20 129,0 0-129,0 0 129,-9-18-129,4-14 129,1-3 0,2-10-129,2-1 258,0-2-129,13 3 129,-1 3-129,6 8 129,0 2-129,3 12 258,-1 6-129,3 12 0,-2 2 0,1 9-129,-1 9 129,-1 5-258,-1 4 258,1 1-258,-1 4 129,-5 0-258,1 7-129,-8-7-129,5 11-387,-12-18-1419,0 9-2709,2-2 258,0-4-516,-2-3-129</inkml:trace>
        </inkml:traceGroup>
        <inkml:traceGroup>
          <inkml:annotationXML>
            <emma:emma xmlns:emma="http://www.w3.org/2003/04/emma" version="1.0">
              <emma:interpretation id="{AC1E3752-DC17-49FA-803F-D1152932F8DC}" emma:medium="tactile" emma:mode="ink">
                <msink:context xmlns:msink="http://schemas.microsoft.com/ink/2010/main" type="inkWord" rotatedBoundingBox="7456,446 16587,447 16586,1792 7455,1790"/>
              </emma:interpretation>
              <emma:one-of disjunction-type="recognition" id="oneOf1">
                <emma:interpretation id="interp5" emma:lang="en-US" emma:confidence="0">
                  <emma:literal>Procedure</emma:literal>
                </emma:interpretation>
                <emma:interpretation id="interp6" emma:lang="en-US" emma:confidence="0">
                  <emma:literal>Procedure _</emma:literal>
                </emma:interpretation>
                <emma:interpretation id="interp7" emma:lang="en-US" emma:confidence="0">
                  <emma:literal>Procedure -</emma:literal>
                </emma:interpretation>
                <emma:interpretation id="interp8" emma:lang="en-US" emma:confidence="0">
                  <emma:literal>Procedure.</emma:literal>
                </emma:interpretation>
                <emma:interpretation id="interp9" emma:lang="en-US" emma:confidence="0">
                  <emma:literal>Procedure •</emma:literal>
                </emma:interpretation>
              </emma:one-of>
            </emma:emma>
          </inkml:annotationXML>
          <inkml:trace contextRef="#ctx0" brushRef="#br0" timeOffset="5997.3431">9012 536 10191,'5'-34'4257,"-21"7"129,-5 22-516,-1 5-2322,-15 0-516,7 5-516,-10 11-258,7 9-129,-3 2 129,6 7-129,3 1 258,11 4-258,4-1 258,12 4-258,1-4 258,19 3-129,9-6 0,10-1-129,2-4-129,8-8 0,8-3-129,0-13-129,7 1-258,-9-13-645,15 6-1032,-22-14-2193,3-7-387,-6 1 258,-11-5-774</inkml:trace>
          <inkml:trace contextRef="#ctx0" brushRef="#br0" timeOffset="6400.3661">9430 767 8772,'16'-23'4773,"12"10"-129,-7 10-129,13 5-1806,-12-6-1032,24 4-516,-11 0-387,13 0-258,-5-5-129,5-1 0,-5-4-129,-1-3 0,-8-5-129,-3-1 258,-12-2-258,-6-3 129,-13 3-258,-4-2 129,-17 2-258,-8 3 129,-8 5-258,-6 3 129,-5 8-129,-3 2 0,-1 3 129,2 12 0,4 3 0,5 3 0,7 4 129,6 3-129,12 4 129,9 2 0,7 0 0,8 1-129,14 1 258,8-2-129,6 1-129,5-3 129,3 0-258,4-7-129,9 7-258,-4-19-516,20 17-516,-10-21-2451,15-4-516,9-5-258,7-9-129</inkml:trace>
          <inkml:trace contextRef="#ctx0" brushRef="#br0" timeOffset="6920.3959">10934 650 13803,'-39'-20'4644,"7"18"129,-5 2-387,-8 2-3483,13 21-387,-8-2 0,8 11-258,-1 1 0,10 6 0,6 0-129,9 5 0,7-1-129,4 0 129,15-6 0,5-1 0,4-8 0,5-8 0,0-12 129,5-8-129,-3-10 129,2-20 0,-3-11 0,-1-9-129,-3-11 0,-4-6 1,-6-11-260,-6-11 260,-6-6-389,-7-8 130,0-2-129,-14-5 129,-4 5 0,-3 7-129,-4 13 258,-2 19-129,-2 14 258,3 26-129,3 17 0,3 18 129,8 23 0,5 19 0,7 11 0,1 11 0,15 7 0,7 6 129,4 3-258,5-2 0,0 0 130,0-9-389,-2-1 130,-3-10-258,0 5-258,-15-26-1161,10 4-2967,-14-11-258,1-7-129,-5-7-129</inkml:trace>
          <inkml:trace contextRef="#ctx0" brushRef="#br0" timeOffset="7889.4513">11381 623 10707,'0'0'4515,"0"0"129,0 0-774,0 0-1806,0 0-645,0 0-387,0 0-516,0 0 0,0 14-258,0 2 0,0 9-129,0 2 0,0 10 0,5 4-129,2 0 129,4 2-129,1-1 0,4-1 0,0-7 0,1-6 0,0-10 0,5-9 0,1-9 0,2-9 0,3-19 0,-1-10 0,3-6 129,0-8-129,1-3 129,-7 0 0,0 3 129,-7 8-258,-4 8 129,-3 8 0,-2 12-129,-8 16 0,0 0-129,14 18 0,-9 8 129,2 6 129,4 8-258,3 1 129,4 3 258,0-3-258,5-4 258,0-7-129,4-1 0,-4-9 0,5-6 0,-3-12 129,2-2-129,0-13 129,1-6-128,-3-10-130,0-7 0,-4-4 0,-5-5 0,-5 1 0,-9-1 0,-2 6 0,-15 0-259,-4 10-257,-8 3 258,2 8-129,-3 2-129,6 7 0,3 2 258,19 7-129,-23-4 258,23 4 129,0 0 0,0 0 0,17 0 0,1 2 129,5-2 0,1 0 129,6 0 0,-2-3 0,4-3 0,-3-1 0,1 4 0,-3-1-129,3 4 129,-5 0-129,3 2 0,-3 7 0,2 7 0,-2 1 129,0 8-387,-4 4 258,-1 5-258,-6 5 258,-5 3-387,-4 5 258,-5-1-516,0 4 129,-9-11-387,9 16-903,-23-18-3096,14-5 0,-2-10-258,8-6-258</inkml:trace>
          <inkml:trace contextRef="#ctx0" brushRef="#br0" timeOffset="8288.4741">12900 870 11997,'92'-34'4902,"-52"22"-387,-3-2 258,-9-9-2838,13 15-903,-10-9-387,6 1-258,-3-6-129,0-1 258,-4-5-258,-2 1 0,-6-3 0,-8 0 0,-9-2-258,-5 7 129,-11 3-129,-12 8-129,-5 9-129,-6 5 258,-3 7-129,-2 12-129,1 12 129,4 4 0,6 10 0,8 4 0,10 7 129,8-1-129,2 0 129,18 2 0,8-6 0,8 1 129,5-9-258,4-8 129,5-6-129,0-13-258,5 2-258,-13-22-1419,6-1-2709,-3-13 129,-1-5-387,-4-9 0</inkml:trace>
          <inkml:trace contextRef="#ctx0" brushRef="#br0" timeOffset="8543.4887">13946 705 9288,'60'-15'4773,"-24"14"129,14 1-387,7-11-2064,28 15-903,-3-4 0,30 5-516,0-5-258,14 7-258,-7-7 0,-1 5-258,-13-5 0,-16 4 0,-18-4-128,-18 0-130,-19 2-130,-16-2-128,-18 0-516,0 0-2967,0 0-1290,-30-6 129,1 1-516,-12-4-129</inkml:trace>
          <inkml:trace contextRef="#ctx0" brushRef="#br0" timeOffset="4044.2314">6370 57 9933,'0'0'4773,"0"0"-129,16 11-258,-16 8-2580,5 29-774,-5-7-129,9 23-129,-9 2-129,6 9-387,-3 0 129,3 3-129,-3 0-129,2 2 0,-1-1 0,1-5-258,1-8 129,-1-7 0,0-6-258,-5-14 129,4-5-129,-4-18 0,0-16-387,0 0-387,0 0-903,-4-27-2322,1-8-387,-1-10-258,-1-12-129</inkml:trace>
          <inkml:trace contextRef="#ctx0" brushRef="#br0" timeOffset="4396.2515">6324 171 10836,'37'-91'4773,"-3"50"-387,9 13-387,-4-9-2322,21 22-516,-5-2-387,9 17-258,-5 0-129,0 16-129,-8 5 0,-4 9-129,-14 2 0,-11 4 0,-15-1 0,-7 1 0,-21 0-129,-13-3 0,-11 1 0,-8-5 0,-6 1-129,-7-9 0,2 1 0,-3-10 0,3-3-129,0-7 129,5-2-258,4 0-129,12-2-387,-5-12-2322,18 7-1161,10 5-516,20 2 0,0 0-129</inkml:trace>
          <inkml:trace contextRef="#ctx0" brushRef="#br0" timeOffset="5096.2915">7112 925 6063,'34'32'4902,"-34"-32"-258,26 20-129,-26-20-1161,0 0-1806,31 19-387,-31-19-258,23-7-258,-16-9-258,7 0 0,-5-9-129,3-3 0,-5-9-129,1-4-129,-3-2 129,-5-3-129,0-1-129,-2-1-129,-3 8-387,-15-3 0,10 16-387,-21-7-129,15 18-645,-21-5 0,17 19 0,-19-8 0,23 10 258,-14 0 0,30 0 774,-25 8 774,25-8 516,0 0 645,9 9 258,23 0 258,-16-9 0,27 0 129,-20-2-258,21 2-129,-19-3-516,13 3-129,-14-4-129,5 4-129,-8-1-129,1 1-129,-5 0 0,1 0-129,-2 0 0,0 1 0,-16-1 0,29 18 0,-29-18-129,28 29 129,-15-8 0,-3 4-129,-1 5 129,-2 0-387,-1 8 129,-6-5-387,3 14-387,-3-19-774,4 22-1419,-4-14-1548,5-3-258,4-2-129,3-8-258</inkml:trace>
          <inkml:trace contextRef="#ctx0" brushRef="#br0" timeOffset="5476.3133">8085 628 7998,'0'-44'4515,"-18"31"129,-2 12-387,-4 2-1419,-10 6-1548,18 15-645,-11 1 0,11 9-258,-2 0 129,11 9-258,0-4 129,7 8-129,5-4 0,10 3 0,2-7-129,7-1 0,0-6 0,5-8 129,-1-12-129,4-6 258,-1-11-129,2-15 0,-6-11 129,0-10-129,-9-9-129,-8-5 129,-10-1-258,-9-1 0,-14 6-387,-18 3 0,0 18-774,-21-7-1419,5 24-2322,0 10 0,9 5-258,6 12-258</inkml:trace>
        </inkml:traceGroup>
      </inkml:traceGroup>
    </inkml:traceGroup>
    <inkml:traceGroup>
      <inkml:annotationXML>
        <emma:emma xmlns:emma="http://www.w3.org/2003/04/emma" version="1.0">
          <emma:interpretation id="{1EBDBFFE-F538-490E-B25D-938838074829}" emma:medium="tactile" emma:mode="ink">
            <msink:context xmlns:msink="http://schemas.microsoft.com/ink/2010/main" type="paragraph" rotatedBoundingBox="2033,2907 17317,2275 17384,3887 2100,4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5AE5F4-353E-419E-A4CC-9EB5D549105E}" emma:medium="tactile" emma:mode="ink">
              <msink:context xmlns:msink="http://schemas.microsoft.com/ink/2010/main" type="line" rotatedBoundingBox="2033,2907 17317,2275 17384,3887 2100,4520"/>
            </emma:interpretation>
          </emma:emma>
        </inkml:annotationXML>
        <inkml:traceGroup>
          <inkml:annotationXML>
            <emma:emma xmlns:emma="http://www.w3.org/2003/04/emma" version="1.0">
              <emma:interpretation id="{ADEEFC8D-D8B4-44B1-872D-1A5CEECBBE9C}" emma:medium="tactile" emma:mode="ink">
                <msink:context xmlns:msink="http://schemas.microsoft.com/ink/2010/main" type="inkWord" rotatedBoundingBox="2044,3159 2447,3143 2473,3768 2069,3785"/>
              </emma:interpretation>
              <emma:one-of disjunction-type="recognition" id="oneOf2">
                <emma:interpretation id="interp10" emma:lang="en-US" emma:confidence="1">
                  <emma:literal>1.</emma:literal>
                </emma:interpretation>
                <emma:interpretation id="interp11" emma:lang="en-US" emma:confidence="0">
                  <emma:literal>I.</emma:literal>
                </emma:interpretation>
                <emma:interpretation id="interp12" emma:lang="en-US" emma:confidence="0">
                  <emma:literal>l.</emma:literal>
                </emma:interpretation>
                <emma:interpretation id="interp13" emma:lang="en-US" emma:confidence="0">
                  <emma:literal>..</emma:literal>
                </emma:interpretation>
                <emma:interpretation id="interp14" emma:lang="en-US" emma:confidence="0">
                  <emma:literal>1,</emma:literal>
                </emma:interpretation>
              </emma:one-of>
            </emma:emma>
          </inkml:annotationXML>
          <inkml:trace contextRef="#ctx0" brushRef="#br1" timeOffset="17079.977">749 2553 4902,'0'0'4386,"0"-25"0,0 25 129,0 0-1419,0 0-645,0 0-516,0-20-516,0 20-387,0 0-258,0 0-258,0 0-129,0 0-129,0 0-129,0 18 0,0-2 0,0 7 0,0 4 0,0 7 0,0 3 0,0 4 129,-2 2 0,2-1 0,0 3 0,0-2-258,0-1 258,2-1-129,2-3 129,1-8-258,0 0-129,1-7 0,-1 0 0,-5-23-258,11 29-387,-11-29-903,0 0-2451,0 0-774,0 0-129,0 0 0</inkml:trace>
          <inkml:trace contextRef="#ctx0" brushRef="#br1" timeOffset="18575.0625">1135 3042 14061,'11'-16'5160,"-11"16"-387,9-18 129,-9 18-2709,0 0-1161,0 0-386,0 0-646,0 0 0,0 0 0,0 0 0,0 0 0,0 0 0,0 0 0,0 0 0,0 0-1291,0 9-3482,0-9-387,0 0 129,0 0-516</inkml:trace>
        </inkml:traceGroup>
        <inkml:traceGroup>
          <inkml:annotationXML>
            <emma:emma xmlns:emma="http://www.w3.org/2003/04/emma" version="1.0">
              <emma:interpretation id="{38D05BBB-6E4F-4273-8479-5541BBC0412A}" emma:medium="tactile" emma:mode="ink">
                <msink:context xmlns:msink="http://schemas.microsoft.com/ink/2010/main" type="inkWord" rotatedBoundingBox="3062,3024 5221,2935 5264,3972 3105,4061"/>
              </emma:interpretation>
              <emma:one-of disjunction-type="recognition" id="oneOf3">
                <emma:interpretation id="interp15" emma:lang="en-US" emma:confidence="1">
                  <emma:literal>The</emma:literal>
                </emma:interpretation>
                <emma:interpretation id="interp16" emma:lang="en-US" emma:confidence="0">
                  <emma:literal>Tie</emma:literal>
                </emma:interpretation>
                <emma:interpretation id="interp17" emma:lang="en-US" emma:confidence="0">
                  <emma:literal>Toe</emma:literal>
                </emma:interpretation>
                <emma:interpretation id="interp18" emma:lang="en-US" emma:confidence="0">
                  <emma:literal>They</emma:literal>
                </emma:interpretation>
                <emma:interpretation id="interp19" emma:lang="en-US" emma:confidence="0">
                  <emma:literal>Thew</emma:literal>
                </emma:interpretation>
              </emma:one-of>
            </emma:emma>
          </inkml:annotationXML>
          <inkml:trace contextRef="#ctx0" brushRef="#br1" timeOffset="18057.0328">1749 2377 7482,'0'0'4515,"0"0"-129,0 0-129,9-4-2064,-9 4-258,42 0-516,-13 0-129,19 6-387,-2-6-129,20 5-129,2-5-258,17 0 0,4 0 0,5-4-258,-3-1 129,-4-2-129,-9 0-129,-12 1 0,-11 5-129,-17-5-258,-12 6-258,-26 0-903,0 0-3225,0 0 0,-14 23-129,-13-8-387</inkml:trace>
          <inkml:trace contextRef="#ctx0" brushRef="#br1" timeOffset="19368.1078">2371 2505 9933,'0'0'4902,"7"-18"-258,-7 18-129,-3-16-2322,3 16-903,0 0-387,-2 9-258,2-9-258,-5 30-129,3-5 0,2 9 0,0 7 0,0 10 0,0 5 0,0 4 0,2-1 0,0 5-129,1-4 129,-1-1-258,0-4 129,1-5 0,-1-7-258,0-8 129,1-1-129,-3-11-129,6-2-129,-6-21-129,5 29-645,-5-29-2838,0 0-903,-9-4 129,4-15-129</inkml:trace>
          <inkml:trace contextRef="#ctx0" brushRef="#br1" timeOffset="19932.1401">2590 2530 10707,'0'-30'4515,"0"30"0,16-11-129,-9 22-2451,-7-11-1161,18 30-129,-9-9 0,7 11-129,-7 2-129,5 10 0,-3-1 0,-1 7 0,-1 0-129,-3 1 0,-1 1 0,-1 1-129,-1-3 129,-1-2-258,-2-2 0,0-7 0,0-3 0,0-7-129,0-8 129,0-21 0,2 18 0,-2-18 0,7-13 0,0-12-129,2-7 258,7-7-129,0-5 129,5-4-258,1 1 129,2 3 0,-2 5-129,1 9 258,-4 5-258,-1 9 129,-18 16-129,30-7 258,-13 7 129,0 16-129,3 5 129,-1 6-129,3 5 129,1 3-129,-2 4 0,-1 0-129,-2 2-258,-6-5-129,4 5-516,-16-18-1161,11 5-2709,-9-4 0,-2-24-258,5 23-258</inkml:trace>
          <inkml:trace contextRef="#ctx0" brushRef="#br1" timeOffset="20324.1625">3373 3111 11739,'60'-23'4773,"-24"11"-387,5 1 258,9 8-2838,-15-17-516,11 11-516,-12-9-129,2 6-258,-13-9 0,-4 3-129,-11-4-129,-8 3 129,-8-1-258,-15 3 0,-7 4 0,-7 6-129,-8 5 129,1 2-129,-2 9 129,1 11-129,6 6 129,5 6 0,8 4 0,8 5 0,7 3 0,9 1 0,4 1 0,18-7 0,12 0-129,12-8 129,11-3-258,4-14-129,14 6-516,-11-22-1806,8-2-2064,-3-4 129,-8-12-387,-6 4-258</inkml:trace>
        </inkml:traceGroup>
        <inkml:traceGroup>
          <inkml:annotationXML>
            <emma:emma xmlns:emma="http://www.w3.org/2003/04/emma" version="1.0">
              <emma:interpretation id="{B33CE866-E625-45BF-BDBA-5B484958FCF6}" emma:medium="tactile" emma:mode="ink">
                <msink:context xmlns:msink="http://schemas.microsoft.com/ink/2010/main" type="inkWord" rotatedBoundingBox="5724,2832 10463,2636 10527,4171 5788,4367"/>
              </emma:interpretation>
              <emma:one-of disjunction-type="recognition" id="oneOf4">
                <emma:interpretation id="interp20" emma:lang="en-US" emma:confidence="1">
                  <emma:literal>problem</emma:literal>
                </emma:interpretation>
                <emma:interpretation id="interp21" emma:lang="en-US" emma:confidence="0">
                  <emma:literal>Problem</emma:literal>
                </emma:interpretation>
                <emma:interpretation id="interp22" emma:lang="en-US" emma:confidence="0">
                  <emma:literal>problems</emma:literal>
                </emma:interpretation>
                <emma:interpretation id="interp23" emma:lang="en-US" emma:confidence="0">
                  <emma:literal>Problems</emma:literal>
                </emma:interpretation>
                <emma:interpretation id="interp24" emma:lang="en-US" emma:confidence="0">
                  <emma:literal>prober</emma:literal>
                </emma:interpretation>
              </emma:one-of>
            </emma:emma>
          </inkml:annotationXML>
          <inkml:trace contextRef="#ctx0" brushRef="#br1" timeOffset="21504.23">4483 2777 8901,'30'-48'4515,"2"36"129,11 8-258,14 4-1677,-8 0-1161,24 16-258,-10-4-387,2 10-258,-11-4 0,-4 3-258,-17-1 129,-9 3-258,-19-4 0,-5-1-129,-23 0 129,-11-4-258,-14 0 0,-14-7-258,-4 4-258,-7-9-129,9 7-387,-7-9-645,25 0-2322,-3-2-645,10-5-258,14 5 0,6-3-129</inkml:trace>
          <inkml:trace contextRef="#ctx0" brushRef="#br1" timeOffset="21197.2124">4520 2830 12642,'21'-17'5031,"-4"13"-645,-17 4 516,0 0-3225,10 27-774,-10-6 129,9 16-516,-5 3 129,1 11-258,-3 6 0,0 9-128,-2 7-259,0 2 0,-4-3 0,0 1 0,-1-3 0,2-10 0,-1-5 0,0-15 0,4-7 0,0-11-259,0-6 130,0-16-129,0 0-129,0 0-258,-1 16-516,-15-25-1806,16 9-1806,-20-30 0,13 5-258,0-9-387</inkml:trace>
          <inkml:trace contextRef="#ctx0" brushRef="#br1" timeOffset="22140.2664">5095 3088 12771,'74'9'5031,"-38"-9"-516,-2 0 258,7 4-3225,-18-8-516,9-1-258,-11-13-258,2 0-258,-3-5 0,-4-2 0,-4-5-129,-5-4-129,-3 0-129,-4-1 0,-2 3-129,-10 2 129,-4 5-387,-7 2 258,3 7-258,-3 3 129,5 6 0,-1 2-129,19 5 129,-25 0 0,25 0 129,0 0 0,-4 9 0,4-9 129,0 0 0,18 21 258,-18-21-129,30 11 258,-30-11 0,34 5 129,-16-5-129,3 0 258,-1-2-129,5 0 0,-4-3 0,7 3 0,-3-1 0,4 3-129,-4 0 0,1 0-129,-1 3 0,0 6-129,-4 4 258,-1-1-258,-4 2 258,-2 6-258,-3 1 129,-4 1-129,-2 2 0,-3 1-258,0 6 0,-2-7-516,0 16-645,-5-15-2451,3 1-1032,2 1 129,0-4-258,7-3-387</inkml:trace>
          <inkml:trace contextRef="#ctx0" brushRef="#br1" timeOffset="22524.2884">6256 2864 8772,'-2'-19'4515,"-24"4"-258,6 15 129,-5 8-1290,-3 0-1935,10 14-387,-5-3 0,10 8-387,-1 0 258,9 5-258,0-2-129,5 4 129,7-4-129,10 2 0,-1-7 0,9 0 0,-3-9 0,6-6 129,-1-8-129,5-2 129,-5-16-129,1-9 130,-7-7-388,-5-3 0,-7-8 0,-9 0 0,-1 1 0,-19 3 0,-7 7-130,-12 3-644,9 20-1290,-15-1-2709,5 8-258,-1 2 0,5 9-387</inkml:trace>
          <inkml:trace contextRef="#ctx0" brushRef="#br1" timeOffset="23380.3373">6690 2190 9159,'9'-76'4902,"-7"49"-258,-2 27-129,0 0-903,2 9-2322,8 33-387,-8 5-258,7 20-129,-4 3 0,6 11-258,-4 0 0,-1 2 0,-3-8-129,1-4 0,-3-11 129,-1-8-258,0-9 129,0-13 0,0-5 0,0-25-129,2 19 0,-2-19 0,13-10-129,-3-10 258,6-3-387,6-4 258,3-3-129,5 2 129,4 3-258,1 3 258,3 8-129,1 7 129,-2 7 0,-1 5 0,-4 11 258,-4 9-258,-5 2 258,-3 3-129,-8 2 129,-6 0-129,-6-1 1,-9-5-130,-14-3 0,-9-1 0,-13-8 0,-3-2 0,-9-4 0,-2-5 0,-3-3 0,3 0 0,3-9 0,2-3 0,11-1 0,6-1 0,7 2 0,5-4-388,25 16-386,-25-29-645,25 29-2322,9-19-1290,-9 19 387,25-27-774,-6 11 129</inkml:trace>
          <inkml:trace contextRef="#ctx0" brushRef="#br1" timeOffset="23696.3554">7395 2138 14319,'17'-23'4902,"-17"23"-258,0 0 129,0 0-3612,22 34-387,-15 3-258,5 20 0,-1 6-129,3 11 0,-3 6-129,1 6-128,-1-1-130,-2-5 0,2-2 0,-4-10 0,3-2 0,-4-16-904,12 7-902,-15-22-2838,11-8-387,-14-27-129,31 18-129</inkml:trace>
          <inkml:trace contextRef="#ctx0" brushRef="#br1" timeOffset="24088.3778">7822 2928 11352,'49'-26'4773,"-17"13"0,8-1-129,4-9-1806,9 14-1419,-12-12-645,11 6-129,-11-4-516,-4 3 258,-10-6-258,-11 5 0,-16-1 0,-4 2-129,-17 0 0,-11 2 0,-7 3 0,-7 4 0,-1 5-129,-1 2 129,4 4-129,6 10 129,6 4 0,9 6 0,9 5 0,7 5 0,7-1 258,9 1-129,12 2 0,11-2 0,6-6 130,6-1-259,4-6 0,-2-7 0,1 1-259,-8-14-257,7 7-903,-25-8-2838,9-11-645,-5-9 129,-3-1-258</inkml:trace>
          <inkml:trace contextRef="#ctx0" brushRef="#br1" timeOffset="24688.4121">8425 2692 13416,'0'0'4902,"0"0"0,14 3-258,11 24-3225,-11-8-387,13 13 0,-8-1-258,4 4-387,-3-1-128,-6 0-259,-1 0 0,-8-8 0,0-3 0,-5-5-130,0-18 1,0 0 0,0 0 0,0 0 0,0-25 129,0-3 0,0-2-129,6-6 0,1 4 0,0 2 129,3 1-129,-1 10 129,2 1-129,-11 18 258,27-11-129,-27 11 0,26 4 129,-26-4-129,29 23 129,-29-23 0,27 28 0,-27-28 0,16 27 0,-16-27-129,8 22 129,-8-22-129,0 0 0,0 0 0,0 0 0,16 1 0,-16-1-258,22-21 258,-8 0-129,6-3 258,-3 0-258,5 0 258,-4 3 0,-2 5 0,0 2 0,0 9 1,-16 5-130,32 5 0,-16 13 0,3 5 0,2 7 0,3 4 0,1 5 0,-4-2 0,4 4 0,-15-11-259,15 15-2321,-18-18-2193,-3-4-387,-4-5 0,0-18-387</inkml:trace>
        </inkml:traceGroup>
        <inkml:traceGroup>
          <inkml:annotationXML>
            <emma:emma xmlns:emma="http://www.w3.org/2003/04/emma" version="1.0">
              <emma:interpretation id="{6A939A52-684D-43A9-B1BF-AA99982018C8}" emma:medium="tactile" emma:mode="ink">
                <msink:context xmlns:msink="http://schemas.microsoft.com/ink/2010/main" type="inkWord" rotatedBoundingBox="11367,2908 12421,2864 12448,3511 11393,3555"/>
              </emma:interpretation>
              <emma:one-of disjunction-type="recognition" id="oneOf5">
                <emma:interpretation id="interp25" emma:lang="en-US" emma:confidence="1">
                  <emma:literal>is</emma:literal>
                </emma:interpretation>
                <emma:interpretation id="interp26" emma:lang="en-US" emma:confidence="0">
                  <emma:literal>'is</emma:literal>
                </emma:interpretation>
                <emma:interpretation id="interp27" emma:lang="en-US" emma:confidence="0">
                  <emma:literal>"is</emma:literal>
                </emma:interpretation>
                <emma:interpretation id="interp28" emma:lang="en-US" emma:confidence="0">
                  <emma:literal>if</emma:literal>
                </emma:interpretation>
                <emma:interpretation id="interp29" emma:lang="en-US" emma:confidence="0">
                  <emma:literal>ig</emma:literal>
                </emma:interpretation>
              </emma:one-of>
            </emma:emma>
          </inkml:annotationXML>
          <inkml:trace contextRef="#ctx0" brushRef="#br1" timeOffset="25408.4533">10056 2329 13029,'17'-54'4773,"-9"35"-516,-8 19 129,21 0-3354,-21 0-774,12 18-516,1 10-903,-8 1-3225,6-1 129,8 4-387,1-7 0</inkml:trace>
          <inkml:trace contextRef="#ctx0" brushRef="#br1" timeOffset="25222.4427">10113 2606 13803,'23'-18'4902,"-7"18"-516,-16 0 129,0 25-3612,0 4-516,0-1 129,0 8-129,0-1 0,0 1-129,0-2-258,-2-7-258,2 1-258,0-28-1290,-11 20-2580,11-20-129,0 0-258,0 0-387</inkml:trace>
          <inkml:trace contextRef="#ctx0" brushRef="#br1" timeOffset="25836.4778">10842 2494 13803,'0'0'4515,"0"0"-258,0 0 0,-27 2-3612,-3 9-387,0 3 0,-4-2-129,4 4-129,5-1 0,25-15 129,-20 24 0,20-24 0,23 24 0,9-12 129,4-1-129,12 3 258,2-3-129,7 6 0,-7-2 129,1 4-129,-8-1-129,-4 3 129,-11-3 0,-6 3 0,-15-3 129,-7 0-258,-16-4 258,-13-1-258,-10-4 130,-9-4-259,-5-3 0,-9-2 0,-2 0-259,-2-11 1,7 0-258,0-3 0,15 7-516,-9-11-1677,21 9-2193,7 2 258,25 7-387,-16-5 0</inkml:trace>
        </inkml:traceGroup>
        <inkml:traceGroup>
          <inkml:annotationXML>
            <emma:emma xmlns:emma="http://www.w3.org/2003/04/emma" version="1.0">
              <emma:interpretation id="{B5DAF525-B842-4141-A466-70833C183459}" emma:medium="tactile" emma:mode="ink">
                <msink:context xmlns:msink="http://schemas.microsoft.com/ink/2010/main" type="inkWord" rotatedBoundingBox="13211,2445 17317,2275 17373,3623 13267,3793"/>
              </emma:interpretation>
              <emma:one-of disjunction-type="recognition" id="oneOf6">
                <emma:interpretation id="interp30" emma:lang="en-US" emma:confidence="1">
                  <emma:literal>stated</emma:literal>
                </emma:interpretation>
                <emma:interpretation id="interp31" emma:lang="en-US" emma:confidence="0">
                  <emma:literal>slated</emma:literal>
                </emma:interpretation>
                <emma:interpretation id="interp32" emma:lang="en-US" emma:confidence="0">
                  <emma:literal>Stated</emma:literal>
                </emma:interpretation>
                <emma:interpretation id="interp33" emma:lang="en-US" emma:confidence="0">
                  <emma:literal>staled</emma:literal>
                </emma:interpretation>
                <emma:interpretation id="interp34" emma:lang="en-US" emma:confidence="0">
                  <emma:literal>started</emma:literal>
                </emma:interpretation>
              </emma:one-of>
            </emma:emma>
          </inkml:annotationXML>
          <inkml:trace contextRef="#ctx0" brushRef="#br1" timeOffset="26536.5178">12276 2452 11352,'12'-20'4644,"-5"-14"-129,-7 34 0,-10-16-2838,-19 5-774,8 11-258,-11 0-387,1 2-258,-1 11-129,2-1 0,5 4 0,4-2 0,8 2-129,13-16 129,-5 29 129,5-29 0,23 23 0,6-9 129,5-1 129,6 3 0,3 0 129,3 1-129,-3 1 129,-2 4 0,-5-6-129,-6 1 0,-11-1 0,-6 0 0,-13-16 0,0 27 0,-16-14-129,-7-5 0,-9 1 0,-6-3-129,-4-3 0,-3-3 0,1 0-129,-1 0 0,4-3-129,2-6 0,5 2-258,1-6-258,15 11-516,-12-10-2838,14 3-387,16 9-387,-13-19 0</inkml:trace>
          <inkml:trace contextRef="#ctx0" brushRef="#br1" timeOffset="27632.5805">12493 2389 10965,'0'-16'4773,"0"16"-129,21-5 0,11 7-2580,-32-2-516,46 3-516,-23 1-387,11 8-129,-2-1-258,7 3 129,2 0-258,5 4 0,6-4 129,7 1-258,7-3 129,8-5-129,6-3 129,6-4-129,1 0 0,-2-9 0,-10-2 129,-11-5-129,-14 0 0,-18-2 0,-20 2 129,-12 16-129,-25-25 0,-12 17 0,-4 2 0,-7 6 0,2 0-129,1 11 129,6 5 0,7 2 0,7 1-129,8 3 129,4 3 0,8-2 0,5-4 0,0 3 129,5-1-129,8 0 0,1-1 0,4-1 0,-1-4 0,1-3 0,2-3 0,1-4-129,-1-5 129,1 0 0,0-7 0,1-7 129,1-4 0,2-3-129,0-4 129,-1 2-129,1 0 130,2 3-130,0 6 0,-1 3 0,1 8-130,-2 3 130,0 9-129,-2 7 0,0 7-129,-7 0-258,5 9-129,-13-13-645,17 13-903,-18-14-2838,-7-18 387,28 14-516,-28-14 258</inkml:trace>
          <inkml:trace contextRef="#ctx0" brushRef="#br1" timeOffset="26928.5403">12815 1893 12255,'-4'-43'4902,"2"25"-129,2 18 0,0-23-1935,0 23-1806,0 0-258,23 27-129,-16-2-258,8 14 1,-5 7-388,6 18 0,-3 4 0,3 5 0,-4 3 0,1 3 0,-3-5 0,-1-6 0,0-2 0,-3-16 0,1-2-517,-7-16-386,7 5-903,-16-14-2967,4-7-129,5-16-258,-25 11 0</inkml:trace>
          <inkml:trace contextRef="#ctx0" brushRef="#br1" timeOffset="28122.6086">13827 2475 10965,'-6'-20'4902,"30"-1"-258,13 15-129,14 8-1935,-3-2-1548,20 7-516,-6 2-516,-3-7-1419,0 7-2967,-4 2-129,-9-4-258,-5-2-387</inkml:trace>
          <inkml:trace contextRef="#ctx0" brushRef="#br1" timeOffset="27956.5991">14113 1829 14706,'-5'-73'5031,"-1"48"-129,6 25-258,-1-28-2967,1 28-903,3 12 0,10 13-515,-6 7-259,5 18 0,-1 10 0,3 22 0,-1 9 0,-3 8 0,-1 5 0,-4 1 0,-1-4 0,-4-7 0,0-8 0,-4-21 0,-4-8 0,-5-18 0,4-3 0,-14-27-1678,23-9-3095,-25 0-516,9-16 258,-5-11-516</inkml:trace>
          <inkml:trace contextRef="#ctx0" brushRef="#br1" timeOffset="28580.6348">14593 2476 13029,'54'15'5160,"-22"-10"-258,5 2-129,2-7-2322,7 5-1677,-8-5-129,5 0-258,-8-7 0,-1-3-128,-11-8-259,-9-3 0,-10-3 0,-8-1 0,-17 6-130,-15-2-128,-5 8 0,-10 2-129,1 11 129,-3 0 0,6 13 0,5 6 0,10 6 129,10 2 129,8 3 0,12 4 0,2-2 129,11 4 0,9-4 129,5 0-129,1-2 0,4-2 0,-1-6-129,-1-3 129,-1-3-129,-2-7 129,-2-2-129,2-7-129,0 0 0,-2-5-387,11 1-645,-18-8-3483,14-6-129,-3-1-258,-1-1 0</inkml:trace>
          <inkml:trace contextRef="#ctx0" brushRef="#br1" timeOffset="29204.6704">15577 2526 11223,'64'-32'4902,"-37"13"-129,-6-4-129,-21 23-2451,11-45-1032,-11 24-516,-11-6-258,-14 7-258,-7 6 0,-3 5-129,-6 9-129,-2 0 129,2 13-129,6 8 129,4 6-129,8 1 129,11 3-129,6-1 129,6 0 0,15 0 129,8-5-129,9-2 129,3-7 0,8-5 129,-2-9 0,3-2 0,-3-18 0,2-9-129,-9-12 129,-2-14-258,-9-10 0,-9-11-129,-3-6 129,-9-4-129,-2 2 0,-2 8 129,-7 8 0,0 12 0,0 15 129,4 21 0,5 18 129,0 16 129,5 20-129,15 26 259,3 11-517,9 20 0,2 6 0,5 8 0,0 2 0,-4-4 0,3 1 0,-29-26-2323,5 2-2579,-14-16-387,-7-6-129,-20-12-258</inkml:trace>
        </inkml:traceGroup>
      </inkml:traceGroup>
    </inkml:traceGroup>
    <inkml:traceGroup>
      <inkml:annotationXML>
        <emma:emma xmlns:emma="http://www.w3.org/2003/04/emma" version="1.0">
          <emma:interpretation id="{33766F46-27AD-4D07-A724-B4797E896D28}" emma:medium="tactile" emma:mode="ink">
            <msink:context xmlns:msink="http://schemas.microsoft.com/ink/2010/main" type="paragraph" rotatedBoundingBox="1892,5058 22920,3758 23218,8579 2190,98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4675D2-8044-438B-B342-4CAF63E25D8A}" emma:medium="tactile" emma:mode="ink">
              <msink:context xmlns:msink="http://schemas.microsoft.com/ink/2010/main" type="inkBullet" rotatedBoundingBox="1900,5068 2898,5017 2936,5768 1938,5819"/>
            </emma:interpretation>
            <emma:one-of disjunction-type="recognition" id="oneOf7">
              <emma:interpretation id="interp35" emma:lang="en-US" emma:confidence="1">
                <emma:literal>2.</emma:literal>
              </emma:interpretation>
              <emma:interpretation id="interp36" emma:lang="en-US" emma:confidence="0">
                <emma:literal>2</emma:literal>
              </emma:interpretation>
              <emma:interpretation id="interp37" emma:lang="en-US" emma:confidence="0">
                <emma:literal>2,</emma:literal>
              </emma:interpretation>
              <emma:interpretation id="interp38" emma:lang="en-US" emma:confidence="0">
                <emma:literal>Z.</emma:literal>
              </emma:interpretation>
              <emma:interpretation id="interp39" emma:lang="en-US" emma:confidence="0">
                <emma:literal>I.</emma:literal>
              </emma:interpretation>
            </emma:one-of>
          </emma:emma>
        </inkml:annotationXML>
        <inkml:trace contextRef="#ctx0" brushRef="#br1" timeOffset="31423.7974">961 4833 5031,'0'0'4515,"-22"0"129,22 0-129,0 0-1290,-26-14-774,26 14-387,-9-30-516,9 12-387,0-14-387,9 2-258,0-11-129,10 2-129,4-6 0,9 3-129,2 1 129,5 3-129,0 8 0,2 5-129,-2 9 0,-1 9 0,-3 7 129,-8 9-129,-4 12 0,-7 11-129,-7 7 129,-9 8 0,-7 6 0,-16 4-129,-9 2 129,-9-4-129,-5 0 0,-8-7 0,-1-2 0,-2-8 0,4-5 0,1-4 0,4-4 0,4-4 129,1-5-129,4 0 129,7-2 0,4-3 0,6-2 0,4-2 0,18-7 0,-19 9 0,19-9 0,0 0 129,0 0 0,0 0 0,0 0 0,19 9 129,3-9 0,10 0-129,5 0 129,13 0 0,3 0-129,8 0-129,1 0 0,-1-4-258,4 4-258,-10-5-1032,20 1-2709,-18 1-774,-4-4 516,-1 1-903</inkml:trace>
        <inkml:trace contextRef="#ctx0" brushRef="#br1" timeOffset="33925.9405">1582 5120 15222,'23'-16'5031,"-7"3"-387,-16 13-516,0 0-2967,0 0-258,0 0-387,0 0-129,0 0-258,0 0 0,0 0-258,0 0-258,0 0-774,0 0-2709,0 0-903,0 0 0,0 0-387,0 0-516</inkml:trace>
      </inkml:traceGroup>
      <inkml:traceGroup>
        <inkml:annotationXML>
          <emma:emma xmlns:emma="http://www.w3.org/2003/04/emma" version="1.0">
            <emma:interpretation id="{B169EFB4-5DC5-469A-B946-40D5365C0304}" emma:medium="tactile" emma:mode="ink">
              <msink:context xmlns:msink="http://schemas.microsoft.com/ink/2010/main" type="line" rotatedBoundingBox="3459,4897 22938,3908 23037,5865 3559,6854"/>
            </emma:interpretation>
          </emma:emma>
        </inkml:annotationXML>
        <inkml:traceGroup>
          <inkml:annotationXML>
            <emma:emma xmlns:emma="http://www.w3.org/2003/04/emma" version="1.0">
              <emma:interpretation id="{04ADD5B1-55E0-4400-BA9A-7BACAAD678D2}" emma:medium="tactile" emma:mode="ink">
                <msink:context xmlns:msink="http://schemas.microsoft.com/ink/2010/main" type="inkWord" rotatedBoundingBox="3463,4961 5708,4847 5766,5997 3521,6111"/>
              </emma:interpretation>
              <emma:one-of disjunction-type="recognition" id="oneOf8">
                <emma:interpretation id="interp40" emma:lang="en-US" emma:confidence="1">
                  <emma:literal>The</emma:literal>
                </emma:interpretation>
                <emma:interpretation id="interp41" emma:lang="en-US" emma:confidence="0">
                  <emma:literal>the</emma:literal>
                </emma:interpretation>
                <emma:interpretation id="interp42" emma:lang="en-US" emma:confidence="0">
                  <emma:literal>Tie</emma:literal>
                </emma:interpretation>
                <emma:interpretation id="interp43" emma:lang="en-US" emma:confidence="0">
                  <emma:literal>Toe</emma:literal>
                </emma:interpretation>
                <emma:interpretation id="interp44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33419.9116">2149 4310 8127,'0'0'4515,"0"0"129,9 0-258,10 11-1419,5-11-1290,27 4-129,-1-4-258,28 0-387,1-2-129,20 2-258,1-7 0,12 1-258,-2-1 0,0 2 0,-8-2-128,-8 3-130,-12 2 0,-11-1 0,-14 3-130,-18-2-128,-5 2-258,-34 0-516,30 7-1677,-30-7-2064,-16 7-258,-11-1 129,-8 1-387</inkml:trace>
          <inkml:trace contextRef="#ctx0" brushRef="#br1" timeOffset="34683.9839">2807 4387 12126,'14'-23'4644,"-14"23"-387,15-16 0,-15 16-2838,7 10-387,3 12-129,-10-3-129,11 22-129,-7-2-129,5 18 0,-8 2-258,5 10 129,-5 6-258,3 2 129,-4-3-129,0-1-129,0-5 129,0-6-129,0-5 0,0-9 0,0-7 0,0-9-129,0-4 0,0-10-129,0-2 0,0-16-258,-2 18-258,2-18-516,0 0-903,0 0-2451,0-14 0,9-2-258,0-7-258</inkml:trace>
          <inkml:trace contextRef="#ctx0" brushRef="#br1" timeOffset="35260.0168">3229 4390 13029,'9'-30'4644,"-9"30"-387,0 0 258,0 0-3354,1 18-645,3 10 129,-4 3-258,0 15 129,0 2-258,0 12 0,0 3-129,0 4 0,0-1-129,0 2 258,0-4-258,0-2 129,0-5-129,0-4 0,-2-8-129,-1-8 129,-1-7 0,2-8-129,1-6 129,1-16 0,0 0 0,0 0 129,0-9-129,5-14 0,4-4 129,1-7-129,5-5 0,1 0 129,1-2-129,3 4 129,1 3 0,4 7 0,0 4 0,2 12 0,1 6 0,3 5 129,-1 11-129,0 10 0,0 6-129,-3 3 129,-4 4 0,-2 1-258,-1 1 129,-6-2-129,-1 0-258,-10-8-129,8 8-645,-11-34-1290,0 30-2580,0-30 387,0 20-516,0-20 129</inkml:trace>
          <inkml:trace contextRef="#ctx0" brushRef="#br1" timeOffset="35660.0395">3915 5122 10836,'47'-9'4386,"-22"3"258,7 3-516,8 3-2064,-13-14-645,16 10-387,-17-12-258,8 5-258,-12-8 0,-1 1-129,-12-3-129,-4 1-129,-5 0 0,-16 3-129,-7 1 0,-7 5-129,-6 7 0,-3 4 129,0 6-129,0 8 129,2 11-129,1 3 129,7 6-129,6 5 129,7 0-129,7 2 129,9 0 0,2-3 0,16-3 0,12-5 0,8-5-129,8-7 0,9 0-258,0-16-516,20 8-1677,-8-10-2064,-1-5 129,-2-6-516,-3-12-129</inkml:trace>
        </inkml:traceGroup>
        <inkml:traceGroup>
          <inkml:annotationXML>
            <emma:emma xmlns:emma="http://www.w3.org/2003/04/emma" version="1.0">
              <emma:interpretation id="{84AB85AA-63BE-43CD-B66B-C04B0FCF5765}" emma:medium="tactile" emma:mode="ink">
                <msink:context xmlns:msink="http://schemas.microsoft.com/ink/2010/main" type="inkWord" rotatedBoundingBox="6548,4896 11002,4670 11062,5844 6607,6071"/>
              </emma:interpretation>
              <emma:one-of disjunction-type="recognition" id="oneOf9">
                <emma:interpretation id="interp45" emma:lang="en-US" emma:confidence="1">
                  <emma:literal>number</emma:literal>
                </emma:interpretation>
                <emma:interpretation id="interp46" emma:lang="en-US" emma:confidence="0">
                  <emma:literal>numbers</emma:literal>
                </emma:interpretation>
                <emma:interpretation id="interp47" emma:lang="en-US" emma:confidence="0">
                  <emma:literal>Number</emma:literal>
                </emma:interpretation>
                <emma:interpretation id="interp48" emma:lang="en-US" emma:confidence="0">
                  <emma:literal>numbes</emma:literal>
                </emma:interpretation>
                <emma:interpretation id="interp49" emma:lang="en-US" emma:confidence="0">
                  <emma:literal>numbed</emma:literal>
                </emma:interpretation>
              </emma:one-of>
            </emma:emma>
          </inkml:annotationXML>
          <inkml:trace contextRef="#ctx0" brushRef="#br1" timeOffset="36465.0856">5264 4835 9675,'0'0'4644,"17"0"-129,-17 0-258,13 25-2322,1 7-645,-7-9-129,9 15-258,-7-6-258,5 7-258,-6-6 0,-1 3-129,-4-6 0,-1-3-258,-2-6 129,0-3-129,0-18 129,0 18-129,0-18 0,0 0 0,0-23 0,0 0 129,2-4 0,7-7-129,1-7 129,3-1-129,1-1 129,2 4 0,0 3 0,-2 6 0,0 7 129,-1 5-258,-13 18 129,25-12 0,-25 12-129,25 3 129,-25-3-129,30 30 129,-14-8-129,4 4 129,-3 5 0,3 2 0,-2 3-129,-2 0 0,-2 1 0,-2-3-129,-1-2 0,-6-4-258,2 1 0,-5-13-129,7 3-258,-9-19-387,11 22-645,-11-22-1161,0 0-1806,34-18 0,-11 0-129,11 2 0</inkml:trace>
          <inkml:trace contextRef="#ctx0" brushRef="#br1" timeOffset="36960.114">6062 4899 13674,'0'-32'4644,"-1"14"-258,1 18 129,0 0-3096,0 0-774,-2 18-129,2-18-258,-4 39 0,-1-14-129,5 5 0,-2 4 0,2 0 0,0-2-129,0-2 129,4 1-258,1-10 0,4 0 129,-9-21-129,19 25 129,-19-25 0,24 2 129,-8-2-129,0-11 0,3-5 258,1-7-129,-1-2 0,1-5 0,-1 0-129,-4-2 129,-1 1 0,-7 5 129,2 3-129,-4 3 129,-5 20-129,6-25 0,-6 25 0,0 0 1,0 0-130,0 0 0,10 16 0,-4 4 0,2 3 0,3 7 0,2 2 0,1 7-130,0-1 1,0 3-258,-5-9-129,9 8-645,-16-22-2064,7 4-1806,-9-22 129,25 10-258,-8-10-129</inkml:trace>
          <inkml:trace contextRef="#ctx0" brushRef="#br1" timeOffset="37585.1498">6658 4999 10707,'0'0'5031,"0"0"-387,18 14 258,-18-14-903,21 34-2967,-15-15-129,8 13-258,-7-3-129,4 1-258,-4-1-258,-2-3-129,-1-1 0,-2-7-258,-1-2 258,-1-16-129,0 0 0,0 0 0,0 0 129,11-25 0,-4-3 129,0-4 0,0-6 129,2-1-129,0 0 129,2 7 0,-4 3-129,0 8 129,0 5 0,-7 16-129,20-7 0,-20 7 129,25 7-129,-25-7 129,26 29-129,-12-12 129,1 1-258,-3 2 258,-1-3-258,-2 0 258,-9-17-258,12 24 129,-12-24 0,0 0 0,11 18 0,-11-18 129,0 0-129,25-7 129,-25 7 0,26-23 129,-26 23-129,29-25 0,-29 25 1,25-21-130,-25 21 0,16-11 0,-16 11 0,0 0 0,19 4 0,-19-4 0,24 23 0,-10-7 0,4 3 0,-1-1-259,3 3-128,-4-6-129,3 4-129,-19-19-516,40 18-1677,-21-18-2193,3-16 516,2-12-516,3-15 0</inkml:trace>
          <inkml:trace contextRef="#ctx0" brushRef="#br1" timeOffset="38124.1806">7761 4168 16125,'0'-30'5031,"-11"10"-129,11 20-129,0 25-3612,0 11-645,13 17-257,-6 9-259,7 20 0,-7 4 0,2 6 0,-3 1 0,-3-4 0,-3-6 0,0-14 0,0-15 0,-2-13 0,1-13 0,-3-8 0,4-20 0,0 0 0,0 0 0,4-16 0,4-4 0,3-3 0,0 0 0,3-2 0,2 0 0,2 4 0,1 7 0,5 3 0,2 7 0,4 4 0,2 4 0,2 10 0,-2 7 0,-1 4 0,-7 4 0,-4 1 0,-11 0 0,-9 1 0,-7-3 0,-18-1 0,-13-6 0,-6-1 0,-9-4 0,-8-6 0,-1-3 0,-2-3 0,5-4 0,4 0 0,11-5 0,1-8 0,14 4 0,1-10-1291,28 19-1160,-12-20-2451,12 20 129,0-25-258,0 25 0</inkml:trace>
          <inkml:trace contextRef="#ctx0" brushRef="#br1" timeOffset="38516.2028">8357 5024 13674,'96'0'4515,"-55"0"-258,-2 0 129,4 0-3354,-11-13-258,7 6-129,-11-9-258,4 0-129,-7-5 129,-3-1-258,-10-1 129,-5 2-129,-7 0 0,-3 3-129,3 18 0,-38-23-129,12 23 0,-5 0 129,-1 9-129,0 10 0,6 6 0,1 5 129,7 2 0,6 4 0,8 1 0,4 1 0,9-5 0,10 1-129,8-4 0,7-10-387,10 7-903,-3-13-2967,6-11-129,4-3-387,-6-3 129</inkml:trace>
          <inkml:trace contextRef="#ctx0" brushRef="#br1" timeOffset="39433.2555">9271 5193 11997,'29'9'4644,"1"-6"-129,-30-3 0,20-3-2580,8 3-645,-28 0-129,39-15-258,-25-2-387,8 2 129,-10-10-129,-1 1-386,-8-5-130,-3-3 0,-3 2 0,-13-4 0,-2 6 0,-10-4-259,1 7-128,-7 1-129,6 8 0,-8 0-129,11 9 129,-3-2-129,12 9 0,-4-5 129,20 5 0,-16 0 129,16 0 0,0 0 258,0 0 0,16 14 129,-16-14 258,37 6 129,-15-6 0,10 0 129,-7 0 129,12 0 0,-8-7 129,8 5-129,-12-7 0,7 9-129,-7-4-129,1 4 1,-4 0-388,-1 6 0,-3 3 0,1 7 0,-3 3 0,0 4 0,0 2 0,-3 2 0,-1 5 0,-3-2 0,0 4 0,-7-6 0,9 13-1420,-11-14-2837,1 0-903,14-8 258,6-5-387</inkml:trace>
        </inkml:traceGroup>
        <inkml:traceGroup>
          <inkml:annotationXML>
            <emma:emma xmlns:emma="http://www.w3.org/2003/04/emma" version="1.0">
              <emma:interpretation id="{D0783B70-B582-4B25-88FC-DEDA68C2728A}" emma:medium="tactile" emma:mode="ink">
                <msink:context xmlns:msink="http://schemas.microsoft.com/ink/2010/main" type="inkWord" rotatedBoundingBox="11958,4763 13354,4692 13438,6352 12042,6423"/>
              </emma:interpretation>
              <emma:one-of disjunction-type="recognition" id="oneOf10">
                <emma:interpretation id="interp50" emma:lang="en-US" emma:confidence="1">
                  <emma:literal>of</emma:literal>
                </emma:interpretation>
                <emma:interpretation id="interp51" emma:lang="en-US" emma:confidence="0">
                  <emma:literal>ot</emma:literal>
                </emma:interpretation>
                <emma:interpretation id="interp52" emma:lang="en-US" emma:confidence="0">
                  <emma:literal>Of</emma:literal>
                </emma:interpretation>
                <emma:interpretation id="interp53" emma:lang="en-US" emma:confidence="0">
                  <emma:literal>oy</emma:literal>
                </emma:interpretation>
                <emma:interpretation id="interp54" emma:lang="en-US" emma:confidence="0">
                  <emma:literal>oof</emma:literal>
                </emma:interpretation>
              </emma:one-of>
            </emma:emma>
          </inkml:annotationXML>
          <inkml:trace contextRef="#ctx0" brushRef="#br1" timeOffset="40008.2884">10831 4638 9804,'9'-43'4515,"-9"6"-387,0 37 0,-16-15-1548,-5 5-1419,21 10-258,-34 0-258,18 16-258,-4 0-129,4 10-129,0 3 0,6 8 0,3-1 0,3 5 0,4-2 0,0 2 129,9-6-129,5 1 258,0-8-129,10 3 258,-5-14-129,11-1 129,-3-10 0,7-6 1,-6-2-517,4-10 0,-3-10 0,-1-4 0,-6-7 0,-6-2 0,-8-6 0,-8-5 0,0 0 0,-14-8 0,0 13-646,-20-16-2450,8 18-1806,-5 4 129,6 8-258,2 11-258</inkml:trace>
          <inkml:trace contextRef="#ctx0" brushRef="#br1" timeOffset="40738.3301">11411 4949 12900,'52'-16'4902,"-22"14"-387,6 0 258,1-3-2451,14 7-1419,-4-2-129,13 5-387,1-3-387,-1-2-387,8 5-1032,-17-5-2967,1 0-258,-9-5-129,-17-4-258</inkml:trace>
          <inkml:trace contextRef="#ctx0" brushRef="#br1" timeOffset="40496.3163">11447 4593 11868,'82'-48'4515,"-47"9"-645,6 3 258,3 1-2838,-17-17-387,9 10-258,-13-14-258,0 10-129,-9 0 0,-1 9 0,-10 1 0,1 11 129,-4 4-129,0 21 0,0-20 129,0 20-129,0 0 129,-14 29-129,6-1 0,7 17 129,-3 10 0,4 19 0,-2 8 0,2 13-257,0 2-130,4 8 0,-4 0 0,0 0 0,0-7 0,-2-4 0,-7-8 0,-1-1 0,-3-7 0,-1-1 0,0-10 0,1-2 0,1-12 0,1-9 0,2-4 0,0-16 0,7 1 0,2-25 0,-8 16-3613,8-16-1418,-25-10 129,7-12-258,2-3-387</inkml:trace>
        </inkml:traceGroup>
        <inkml:traceGroup>
          <inkml:annotationXML>
            <emma:emma xmlns:emma="http://www.w3.org/2003/04/emma" version="1.0">
              <emma:interpretation id="{DDCCDA04-8440-409B-9E86-74CF153E51D3}" emma:medium="tactile" emma:mode="ink">
                <msink:context xmlns:msink="http://schemas.microsoft.com/ink/2010/main" type="inkWord" rotatedBoundingBox="14054,4359 19223,4097 19281,5242 14112,5504"/>
              </emma:interpretation>
              <emma:one-of disjunction-type="recognition" id="oneOf11">
                <emma:interpretation id="interp55" emma:lang="en-US" emma:confidence="1">
                  <emma:literal>available</emma:literal>
                </emma:interpretation>
                <emma:interpretation id="interp56" emma:lang="en-US" emma:confidence="0">
                  <emma:literal>available e</emma:literal>
                </emma:interpretation>
                <emma:interpretation id="interp57" emma:lang="en-US" emma:confidence="0">
                  <emma:literal>availabl e</emma:literal>
                </emma:interpretation>
                <emma:interpretation id="interp58" emma:lang="en-US" emma:confidence="0">
                  <emma:literal>availably e</emma:literal>
                </emma:interpretation>
                <emma:interpretation id="interp59" emma:lang="en-US" emma:confidence="0">
                  <emma:literal>Availabl e</emma:literal>
                </emma:interpretation>
              </emma:one-of>
            </emma:emma>
          </inkml:annotationXML>
          <inkml:trace contextRef="#ctx0" brushRef="#br1" timeOffset="43788.5046">13119 4465 9675,'16'-27'4386,"-16"27"-129,0-32-129,-4 6-1806,4 26-903,-18-36-129,18 36-387,-33-35-387,15 22-129,-7-3 0,2 11 0,-4-2-129,2 7-129,-1 5 129,2 9-129,0 8 0,0 4 0,3 6-129,1 4 0,4 1 0,4-1 0,5-2 0,3-1 0,4-4 0,4-4 0,8-2 0,3-2-129,2-3 129,1-2 0,4-4-129,-3-3 129,-1-3-129,1-6 258,-1 0-129,2-15 129,-4-8 0,5-7 129,-5-9 0,6 2 0,-8-6 0,4 9 0,-4 0 0,-2 11-128,-3 7-130,-9 16 0,20 0 0,-11 18 0,-1 9 0,5 3 0,-1 4 0,4 3 0,0-1 0,0-3 0,0-1 0,-1-3 0,-1-1 0,-5-3 0,3 2-388,-12-27-644,16 43-1032,-16-43-2580,4 21-258,-4-21 0,0 0-258</inkml:trace>
          <inkml:trace contextRef="#ctx0" brushRef="#br1" timeOffset="44164.526">13407 4371 14706,'0'-25'4644,"0"2"-129,0 23 129,16 0-3225,-16 0-645,21 21-129,-21-21-129,34 39-129,-16-14 0,3 9-257,-1-2-130,-1 4 0,-3-3 0,-1 1 0,-1-2 0,-4-5 0,-1-6 0,0-3 0,-9-18 0,0 0 0,23-2 0,-7-24 0,0-17 0,6-7 0,1-10 0,2-6 0,-2 0 0,-4 5 0,1 12 0,-9 6 0,1 20 0,-12 2-259,0 21-2063,11 16-2451,-11 3-258,2 4-129,3 6-129</inkml:trace>
          <inkml:trace contextRef="#ctx0" brushRef="#br1" timeOffset="44940.5705">14376 4323 14706,'7'-50'4644,"-8"29"-129,-15 3-129,-13-3-3225,11 17-516,-8-1-258,1 5-129,-2 0 0,4 10-129,-2 3 0,6 6-129,-1 4 129,6 4-129,1 3 129,4 4-129,4 7 0,3-2 0,2 6-129,0-8 0,7 4-129,2-9 129,4-2 0,-1-12-129,4-6 129,2-6 129,0-6 129,1-7 0,-1-15 129,4-3-129,-3-8 258,2-5-129,-3-6 0,2-1 0,-2-1 0,-1 5-129,-2 2 130,-1 11-259,-4 1 0,-10 27 0,20-21 0,-20 21 0,23 10 0,-10 12 0,1 4 0,2 8 0,3 3 0,3 4 0,-3 0 0,1-2 0,-1-3 0,-3-6 0,1-3 0,-5-8 0,-1-1 0,-11-18 0,16 14 0,-16-14 0,17-8 0,-6-12 0,0-10 0,5-6 0,-2-7 0,4 1 0,0 1 0,-4 4 0,0 6 0,-1 10 0,-13 21 0,26-9 0,-26 9 0,29 30 0,-12 6 0,3 3 0,1 5 0,2 3 0,1-1 0,-7-9 0,-1-1 0,-5-13 0,2-5-517,-13-18-1160,5-11-2967,-5-8-258,-2-13 258,-5-9-645</inkml:trace>
          <inkml:trace contextRef="#ctx0" brushRef="#br1" timeOffset="45120.5808">14752 3940 14577,'-38'-53'4644,"28"33"-129,10 20-258,0-17-3483,0 17-645,0 0-516,26 3-903,-26-3-2580,13 25-387,-1-4-516,-1-5-129</inkml:trace>
          <inkml:trace contextRef="#ctx0" brushRef="#br1" timeOffset="45437.5989">15147 3604 14319,'12'-18'4773,"-12"18"-387,20 11 129,-17 9-3741,15 19-129,-7 2-129,5 14-129,-2 5 0,2 10-129,-5 3 0,-1 5-258,-1 4 0,-4-6-129,6 6-129,-7-13-258,10 3-258,-7-23-387,16 10-516,-10-32-1290,11-4-1419,12-9-129,-2-14-129,9 0-258</inkml:trace>
          <inkml:trace contextRef="#ctx0" brushRef="#br1" timeOffset="45856.6228">15782 4280 12513,'-9'-67'4773,"-11"38"-516,2 8 387,18 21-2967,-39-23-645,23 23-387,-7 0-258,5 3 0,1 10-258,6 8-129,0 2 0,4 2 129,5 3-129,2 3 0,0-3 0,11 1 0,0-1-129,3-3 129,0-2 0,-14-23 0,30 25-129,-14-21 258,0-4-129,2-8 129,0-11 129,3-2 0,-1-10 0,3 5 0,-3-3-129,1 6 129,-2 2-129,3 8 0,-3 10-129,3 3 0,1 17 0,0 10-129,4 9-129,-2 1 0,7 8-387,-11-10 0,11 10-516,-32-45-903,43 25-2322,-20-25-129,-2-22-258,4-12 129</inkml:trace>
          <inkml:trace contextRef="#ctx0" brushRef="#br1" timeOffset="46367.6521">16345 3779 12900,'-26'-88'5031,"12"60"-387,14 28 129,-11-18-2451,13 32-1548,3 11-258,9 16 0,-3 2-129,8 14 129,-4 3-128,4 10-388,-6-3 0,-1 3 0,-3-3 0,-5-1 0,-3-7 0,-1-11 0,0-7 0,0-13 0,0-12 0,0-16 0,0 0 0,15-23 0,-1-7 0,4-6 0,1-3 0,4 2 0,-1 1 0,-3 4 0,-1 9 0,0 5 0,-2 9 0,-16 9 0,27 0 0,-27 0 0,26 32 0,-13-7 0,-4 5 0,1 4 0,-8 2 0,-2 5 0,-4-2 0,-12-2 0,-8 1 0,-10-5 0,-4 3 0,-6-9 0,-1-1 0,-4-13 0,8 3-259,-7-16-644,19 0-516,-13-23-1161,18-4-2322,8-9 129,8-6-258,6-5 129</inkml:trace>
          <inkml:trace contextRef="#ctx0" brushRef="#br1" timeOffset="46610.666">16678 3640 13029,'29'-16'5031,"-12"16"-258,-17 0 129,34 39-2709,-21-9-1419,10 18-129,-9 2 129,4 10-387,-9 8-128,-4 0-518,0 8-257,-6-17-1290,4 7-2451,-1-15-516,7-5-387,1-14 0</inkml:trace>
          <inkml:trace contextRef="#ctx0" brushRef="#br1" timeOffset="46984.6873">17233 4298 11997,'87'-18'4902,"-37"6"-516,5 3 258,15 3-2451,-19-17-903,19 11-516,-17-11-129,0 3-387,-12-3 0,-9 2 0,-12-4-129,-11 0-129,-9 4 0,-11-1-129,-9 6 129,-6 4 0,-3 5-129,-5 7 129,1 5-129,1 15 129,1 8 0,5 9 129,1 8-258,7 8 258,7 2-129,8 6 129,3-1-129,19-5 129,6-5 0,13-7-129,8-9-129,4-11-129,8-2-516,-13-21-2451,5 0-1548,-6-2 0,-8-14-387,-6-1-129</inkml:trace>
        </inkml:traceGroup>
        <inkml:traceGroup>
          <inkml:annotationXML>
            <emma:emma xmlns:emma="http://www.w3.org/2003/04/emma" version="1.0">
              <emma:interpretation id="{28393840-4941-4DFF-8FA9-71EAB6ADCBDF}" emma:medium="tactile" emma:mode="ink">
                <msink:context xmlns:msink="http://schemas.microsoft.com/ink/2010/main" type="inkWord" rotatedBoundingBox="19993,4368 22954,4218 23021,5549 20061,5699"/>
              </emma:interpretation>
              <emma:one-of disjunction-type="recognition" id="oneOf12">
                <emma:interpretation id="interp60" emma:lang="en-US" emma:confidence="1">
                  <emma:literal>input</emma:literal>
                </emma:interpretation>
                <emma:interpretation id="interp61" emma:lang="en-US" emma:confidence="0">
                  <emma:literal>inpat</emma:literal>
                </emma:interpretation>
                <emma:interpretation id="interp62" emma:lang="en-US" emma:confidence="0">
                  <emma:literal>import</emma:literal>
                </emma:interpretation>
                <emma:interpretation id="interp63" emma:lang="en-US" emma:confidence="0">
                  <emma:literal>impost</emma:literal>
                </emma:interpretation>
                <emma:interpretation id="interp64" emma:lang="en-US" emma:confidence="0">
                  <emma:literal>'input</emma:literal>
                </emma:interpretation>
              </emma:one-of>
            </emma:emma>
          </inkml:annotationXML>
          <inkml:trace contextRef="#ctx0" brushRef="#br1" timeOffset="48132.7529">18690 3926 9546,'0'-78'4644,"2"51"-129,1 4 0,6 0-1419,-9 23-2451,18-5-645,-18 5-516,23 9-1161,-16 7-2709,-7-16 0,20 37-516,-13-18-129</inkml:trace>
          <inkml:trace contextRef="#ctx0" brushRef="#br1" timeOffset="47937.7415">18733 4127 13803,'0'0'4902,"0"0"-516,0 0-129,21 25-3354,-21-25-258,11 37-129,-6-13-258,2-1-258,4 7-258,-9-11-645,12 17-903,-14-11-2709,0-9 0,0 0-258,0-16-129</inkml:trace>
          <inkml:trace contextRef="#ctx0" brushRef="#br1" timeOffset="49084.8075">19008 4063 10320,'31'39'4644,"-19"-19"-258,6 7-129,3 5-2580,-12-8-645,11 8-129,-12-7-516,3 0-258,-2-3-129,-4-6 0,-5-16-129,8 19 129,-8-19 0,0 0 0,10-10 0,-1-7 129,-2-6 129,7 0 0,-1-7 0,3 2 0,-2-3 0,2 6 0,-2-1 0,1 6-129,-3 4 0,-12 16 0,30-18 0,-12 17-129,0 1 129,5 3-129,2 8 0,2 5 0,-3 0 0,1 3 129,0 3-258,-3-3 129,-1 3 0,-5-6-129,0-2 0,-16-14 129,28 12-129,-12-12 129,4-9-129,1-8 129,1-8 0,1-4 0,-2-3 129,2 2 0,-7 2 129,0 4 0,-9 5 0,-7 19 0,9-20 0,-9 20 0,0 0 0,7 27 0,-3 1-129,1 12 0,2 6 129,6 16 1,-2 6-259,1 6 0,0 6 0,-1 2 0,0 2 0,-4-2 0,-4-6 0,-3-6 0,0-12 0,0-11 0,0-12-388,-10-17 1,10-18-258,-20 0-129,20 0-258,-26-50-1032,20 11-1806,-6-16-903,-2-15 0,-1-8-258,1-11-129,-2-7 2322,13 5 1807,-3 1 1546,3 3 2968,3 3 1032,7 18-129,9 7 129,9 17-258,10 17-1548,-10-4-903,21 24-645,-14-2-387,11 9-129,-9 8 0,1 10-129,-8-2 0,-2 7-258,-9-2 129,-3 0-129,-12-2 0,-1 1-129,-12-6-129,-11-2 0,-8-2-258,-11-8-258,1 8-903,-25-12-2451,9 0-1032,0-3 0,6-4-258,6 1-258</inkml:trace>
          <inkml:trace contextRef="#ctx0" brushRef="#br1" timeOffset="49639.8393">20366 3987 10191,'0'0'4773,"0"0"-258,0 0-129,0 0-2451,0 0-1032,5 26-129,-5-26-258,0 34-129,0-13-129,2 4-129,-1 0-129,3 2 0,0-2-129,1-2 129,2-2-129,-7-21 0,11 27 129,-11-27 0,17 2 0,-17-2 129,25-16 0,-7-2 129,0-9 0,7 1 0,0-8 0,3 5 0,-3-3 129,5 7-129,-7 1-258,1 8 258,-5 3 0,2 10-129,-5 3 129,4 7-129,-4 9 0,4 7 0,-3 2 129,3 5-129,0-2-129,-4 1 0,-2-4-129,-4-6 0,-1-1 0,-9-18-258,11 21-258,-11-21-903,14-8-2580,-5-12-645,4-7-258,4-7-129</inkml:trace>
          <inkml:trace contextRef="#ctx0" brushRef="#br1" timeOffset="50066.8635">21006 4022 12900,'-4'-16'5031,"17"14"-516,21 2 387,22 6-3612,-4-4-258,21 6-387,2-2-516,1-6-774,18 3-3612,-19 1-387,-13-4-258,-10 0-258</inkml:trace>
          <inkml:trace contextRef="#ctx0" brushRef="#br1" timeOffset="49905.8545">21091 3633 13674,'-2'-22'5160,"2"6"-387,0 16 129,6 20-3612,13 17-516,-1 4 0,5 14-129,-5 2-129,3 11-257,-6-1-259,-1 1 0,-5 1 0,-4-3 0,-3-4 0,-2-8 0,0-1-130,-4-19-515,4 3-516,0-37-903,0 0-2064,-19 6-774,12-24-129,-2-11-129,-2-13 0</inkml:trace>
        </inkml:traceGroup>
      </inkml:traceGroup>
      <inkml:traceGroup>
        <inkml:annotationXML>
          <emma:emma xmlns:emma="http://www.w3.org/2003/04/emma" version="1.0">
            <emma:interpretation id="{A194FE9C-F4AC-4161-84BF-E1C14602C89F}" emma:medium="tactile" emma:mode="ink">
              <msink:context xmlns:msink="http://schemas.microsoft.com/ink/2010/main" type="line" rotatedBoundingBox="3925,6640 22830,5472 22950,7411 4045,8580"/>
            </emma:interpretation>
          </emma:emma>
        </inkml:annotationXML>
        <inkml:traceGroup>
          <inkml:annotationXML>
            <emma:emma xmlns:emma="http://www.w3.org/2003/04/emma" version="1.0">
              <emma:interpretation id="{8540FDC7-A485-425D-84DC-22E2A560EBEF}" emma:medium="tactile" emma:mode="ink">
                <msink:context xmlns:msink="http://schemas.microsoft.com/ink/2010/main" type="inkWord" rotatedBoundingBox="3945,6958 8778,6659 8857,7937 4024,8236"/>
              </emma:interpretation>
              <emma:one-of disjunction-type="recognition" id="oneOf13">
                <emma:interpretation id="interp65" emma:lang="en-US" emma:confidence="1">
                  <emma:literal>variables</emma:literal>
                </emma:interpretation>
                <emma:interpretation id="interp66" emma:lang="en-US" emma:confidence="0">
                  <emma:literal>Variables</emma:literal>
                </emma:interpretation>
                <emma:interpretation id="interp67" emma:lang="en-US" emma:confidence="0">
                  <emma:literal>variable</emma:literal>
                </emma:interpretation>
                <emma:interpretation id="interp68" emma:lang="en-US" emma:confidence="0">
                  <emma:literal>Variable</emma:literal>
                </emma:interpretation>
                <emma:interpretation id="interp69" emma:lang="en-US" emma:confidence="0">
                  <emma:literal>variably</emma:literal>
                </emma:interpretation>
              </emma:one-of>
            </emma:emma>
          </inkml:annotationXML>
          <inkml:trace contextRef="#ctx0" brushRef="#br1" timeOffset="51359.9376">2652 6525 9546,'-5'-25'4644,"5"25"0,-5-16-387,5 16-1677,0 0-1032,0 0-387,7 20-387,-2 3-258,9 11-129,-3 5 0,10 11 0,-3 1-129,5 2-129,-3 1 0,-1-3 0,-1-3-129,0-3 0,-5-9 129,-1-8-129,-5-7 129,0-3 0,-7-18 129,0 0-129,0 0 129,22-27-129,-17-8 1,4-8-130,0-14 0,1-7 0,3-7 0,-3 0 0,1 2 0,-2 6 0,-2 10 0,-2 10 0,1 13 0,-3 9 0,-3 21 0,4-20-130,-4 20-515,0 0-258,0 0-645,0 0-645,20 16-2838,-20-16 387,10 30-387,-1-8 129</inkml:trace>
          <inkml:trace contextRef="#ctx0" brushRef="#br1" timeOffset="52384.9963">3460 6785 10191,'32'-39'4644,"-23"19"-129,-9-5-129,-16-7-2451,16 32-645,-32-41-258,14 25-387,-14-5 0,7 10-387,-7 2 129,4 9-129,-3 0-129,5 14 0,-1 8 0,4 6 0,5 6-129,2 3 0,5 3 0,4-1-129,7-2 129,0-1 0,6-6-129,8-3 258,0-4-258,4-4 129,0-5 0,-2-1 0,2-9 0,-1-4 0,1-6 129,0-8 0,0-11 0,3-5 0,-1-6 129,-1-1-129,1-2 0,-2 5 0,-6 4 0,0 7-129,-12 23 129,27-18 0,-11 20-129,4 15 0,3 10 0,3 5 129,3 2-129,5 3 129,-2-1 0,0-2-129,-4-8 129,-1-6-129,-4-6 129,-2-5 1,-3-9-130,2 0 0,-2-9 0,1-9 0,-3-8 0,4-5 0,-4-8 0,-2-3 0,-3-5 0,-6 3 0,-3 3 0,-4 0 0,-7 9-388,-12 3 1,3 13-258,-11 0 129,8 15-258,-9-6 129,9 7 0,-3 0 129,24 0-129,-28 0 258,28 0 0,0 0 129,0 0 129,0 0 129,0 0 258,23 8 0,-5-8 0,9 0 258,-3-8 0,14 4 0,-8-8 0,7 10 0,-8-9-129,3 9-129,-7-1 129,0 3-129,-6 0-129,-1 9 0,-18-9 129,28 32-129,-15-7-129,-1 5 129,1 5 0,-2 5 0,-3 2-129,0 4 0,-1-1 0,-4-4-129,-1-2-129,-2-7 0,0 0-258,0-14-258,0 9-387,0-27-1032,0 0-2580,-4 21 129,4-21-387,0 0 0</inkml:trace>
          <inkml:trace contextRef="#ctx0" brushRef="#br1" timeOffset="52814.0208">4449 6310 11997,'5'-70'4644,"-5"44"-516,0 26 129,6-20-3225,-6 20-903,0 0-645,0 0-903,0 23-2193,0-3-387,0 8-516,0-1-129</inkml:trace>
          <inkml:trace contextRef="#ctx0" brushRef="#br1" timeOffset="52635.0106">4483 6596 11997,'21'-12'4773,"-5"22"-258,-11 10 0,-5 1-3354,9 22-129,-7-7-129,9 13-387,-8-1-258,3 2 0,-3-5-258,1-8-258,3-3-258,-7-16-516,7 1-2064,-7-19-1548,0 0 0,0 0-387,-14-26-258</inkml:trace>
          <inkml:trace contextRef="#ctx0" brushRef="#br1" timeOffset="53412.055">5162 6749 7998,'18'-18'4644,"-18"2"0,0 16-258,9-21-2193,-14-11-129,5 32-516,-18-41-258,11 25-516,-15-5-258,5 10-129,-7 2-129,0 9 0,-5 2-129,1 12-129,-3 8 0,-1 8 0,4 5 0,1 4 0,4 4 0,7 0-129,5 0 0,8-1 129,3-3-129,7-5 129,7-2-129,4-7 129,3-7-129,2-7 129,2-8 0,0-3 129,0-9-129,0-10 129,-2-8 0,0-5-129,-1-5 258,-1-4-129,-3 0 129,0 2-129,-4 1 0,0 10 0,-1 1 0,-3 11-129,-10 16 129,20 0-129,-10 21 0,1 13 0,0 4 0,1 6 0,1 6 0,1-2 0,0 0-129,-1-9 0,-1-5-129,0-11-129,5-2-258,-17-21-387,35 7-1032,-19-14-2709,5-18 0,4-12-258,0-15 129</inkml:trace>
          <inkml:trace contextRef="#ctx0" brushRef="#br1" timeOffset="53920.0841">5641 6265 13545,'-2'-28'4773,"2"28"0,0 0-258,0 25-3225,-2 7-387,4 18-516,2 5 258,6 14-129,-4 8-129,2 4-129,-4 1-129,0 2 129,-4-2-258,0-8 129,0-6-258,-4-15 129,0-12-129,-1-11 129,2-10-129,3-20 0,0 0 129,0 0 0,12-27 0,0 1 0,4-5 0,6-2 0,-1-1 0,2 2 129,0 2-129,2 5 0,-2 7 129,1 9-129,-1 7 0,0 2 129,-2 14-129,1 10 0,-1 6 0,-3 5 129,-2 3-129,-6 1 129,-3-2-129,-5 1 130,-2-6-130,-10-2 0,-15-7 0,-6-3 0,-10-6-130,-10-5 1,-1 0-387,-12-9-258,11 1-774,-15-8-1677,15-5-1806,8-8 129,10-1-258,10-8-387</inkml:trace>
          <inkml:trace contextRef="#ctx0" brushRef="#br1" timeOffset="54200.1001">6002 6182 12771,'50'-11'5031,"-33"23"-516,1 13 387,-2 0-3354,9 25-774,-11 3 129,11 22-387,-10 7-129,2 10-129,-4 5-258,-6-7-258,4 5-258,-11-17-516,12 2-516,-12-30-1290,0-8-2064,7-13 0,2-11 0,7-8-516</inkml:trace>
          <inkml:trace contextRef="#ctx0" brushRef="#br1" timeOffset="54705.1289">6505 7130 11997,'63'-16'4773,"-30"0"-258,6-7-516,11 7-2193,-14-20-516,14 2-516,-11-8-258,0 1-129,-11-6-129,-12 5-129,-12 1-129,-11 9 0,-18 3 129,-11 12-258,-5 9 129,-5 8-129,2 9 0,3 13 0,5 10 0,11 1 129,8 10 0,8 2 0,7-1 0,2 1 0,14-8 0,7-1 129,6-10-129,3-4 0,6-8 0,3-9 129,7-5-129,2-3 0,6-13 129,4-6 0,5-6 0,2-2 129,0-4-129,0 9 129,-8-2 0,-2 9 0,-8 6 0,-6 12 0,-9 3 0,-2 22-129,-7 7 1,-5 6-130,-4 3 0,-5 1 0,-7 3 0,-2-6 0,-6-2 0,-19-10-388,6 9-2708,-26-19-1935,-4-1 129,-12-5-387,-3-4-387</inkml:trace>
        </inkml:traceGroup>
        <inkml:traceGroup>
          <inkml:annotationXML>
            <emma:emma xmlns:emma="http://www.w3.org/2003/04/emma" version="1.0">
              <emma:interpretation id="{727CD4E8-5D36-4C15-8C63-533D6F50DFD1}" emma:medium="tactile" emma:mode="ink">
                <msink:context xmlns:msink="http://schemas.microsoft.com/ink/2010/main" type="inkWord" rotatedBoundingBox="9589,6721 11362,6612 11426,7646 9652,7756"/>
              </emma:interpretation>
              <emma:one-of disjunction-type="recognition" id="oneOf14">
                <emma:interpretation id="interp70" emma:lang="en-US" emma:confidence="1">
                  <emma:literal>and</emma:literal>
                </emma:interpretation>
                <emma:interpretation id="interp71" emma:lang="en-US" emma:confidence="0">
                  <emma:literal>ands</emma:literal>
                </emma:interpretation>
                <emma:interpretation id="interp72" emma:lang="en-US" emma:confidence="0">
                  <emma:literal>anal</emma:literal>
                </emma:interpretation>
                <emma:interpretation id="interp73" emma:lang="en-US" emma:confidence="0">
                  <emma:literal>ane</emma:literal>
                </emma:interpretation>
                <emma:interpretation id="interp74" emma:lang="en-US" emma:confidence="0">
                  <emma:literal>ant</emma:literal>
                </emma:interpretation>
              </emma:one-of>
            </emma:emma>
          </inkml:annotationXML>
          <inkml:trace contextRef="#ctx0" brushRef="#br1" timeOffset="56020.2042">8654 6847 4644,'4'-46'4257,"-4"24"-129,-11-11 258,-5-1-1290,0 14-1161,-16-15-258,9 19-258,-13-11-387,11 16-258,-7-5-258,11 14 0,-6 2-129,8 2-129,-1 14 0,6 4-129,0 7-129,3 3 0,2 4 0,2-1 0,5 1 0,2 0 129,0-2-129,2-2 0,5-3 0,4-2 0,-1-2 0,1-5-129,-11-18 129,25 23 0,-25-23 0,30 0 129,-14-9 0,2-11 129,-2-10 0,4-4 0,-4-3 0,1 1 0,-4-1 0,1 9-129,-1 4 129,-13 24-258,28-14 129,-28 14 0,30 20-129,-12 6 129,0 7-129,-2 0 0,0 5-258,-6-8-258,7 5-387,-17-35-1161,3 31-2709,-3-31 0,0 0-258,0 0-258</inkml:trace>
          <inkml:trace contextRef="#ctx0" brushRef="#br1" timeOffset="56905.2548">8805 6669 11352,'0'-23'4773,"0"23"-258,0 0 258,0 0-2838,11 18-903,3 8-129,-7-8-129,9 11-258,-7-4-129,5 1 0,-5-4-258,0 1 0,-3-5-129,-3-1 0,-1 1 0,-2-2-129,0-16 0,0 27 0,0-27 0,0 0 0,0 0 129,0 0 0,0 0 129,12-29 0,-5-3 0,6-3 129,-2-3-129,5 5 0,-2-3 129,4 8-258,-1 3 129,3 12 0,3 8-129,2 7 129,2 10-129,5 6 0,0 7-129,0 3 0,3 2 0,-1-5-129,3 0 0,1-10-129,8-3-129,-3-12-129,12 0-129,-5-16 0,8-2 129,-10-17 0,4 4 0,-16-10 258,-10 4 258,-13 3 129,-13 1 129,-6 11 258,-19 4 0,-1 15 0,-8 3 0,2 7 0,0 11 0,7 12-129,4 4 0,5 7-129,3 0 129,10 5 0,3-3-129,1 3 129,8-4-129,6-2 0,1-12 0,5 1 129,0-15 0,4-9 0,-2-5 129,6-19-129,-4-17 0,3-12 0,-1-14 0,-2-10-128,-6-6-130,-3-7 0,-5-4 0,-8-4 0,-3 4 0,-7 6-130,-5 10 1,-8 5 129,-1 13-129,-2 11 0,2 13 129,-3 17 0,7 12 0,1 6 129,7 19 0,9 9 0,0 9 1,12 11-130,11 3 0,8 7 0,6 4 0,7 5 0,3 4 0,-3 1 0,1 8-775,-15-18-644,12 7-3225,-17-13-387,-3-8 0,-3-15-387</inkml:trace>
        </inkml:traceGroup>
        <inkml:traceGroup>
          <inkml:annotationXML>
            <emma:emma xmlns:emma="http://www.w3.org/2003/04/emma" version="1.0">
              <emma:interpretation id="{A0C78154-6155-478D-807E-85DF606E3DC2}" emma:medium="tactile" emma:mode="ink">
                <msink:context xmlns:msink="http://schemas.microsoft.com/ink/2010/main" type="inkWord" rotatedBoundingBox="11941,6217 17519,5873 17635,7740 12056,8085"/>
              </emma:interpretation>
              <emma:one-of disjunction-type="recognition" id="oneOf15">
                <emma:interpretation id="interp75" emma:lang="en-US" emma:confidence="0">
                  <emma:literal>required</emma:literal>
                </emma:interpretation>
                <emma:interpretation id="interp76" emma:lang="en-US" emma:confidence="0">
                  <emma:literal>reg mid</emma:literal>
                </emma:interpretation>
                <emma:interpretation id="interp77" emma:lang="en-US" emma:confidence="0">
                  <emma:literal>reg wired</emma:literal>
                </emma:interpretation>
                <emma:interpretation id="interp78" emma:lang="en-US" emma:confidence="0">
                  <emma:literal>regained</emma:literal>
                </emma:interpretation>
                <emma:interpretation id="interp79" emma:lang="en-US" emma:confidence="0">
                  <emma:literal>reg dried</emma:literal>
                </emma:interpretation>
              </emma:one-of>
            </emma:emma>
          </inkml:annotationXML>
          <inkml:trace contextRef="#ctx0" brushRef="#br1" timeOffset="57589.294">10833 6699 5031,'25'7'3999,"-25"-7"-258,0 0 387,0 0-2064,0 0-129,0 0 0,0 0 129,0 0-516,0 0-258,12-16-258,-12 16-258,18-32-258,-5 13-129,-8-6-129,2-4-258,-3-3 129,-4 0-258,-6 2 0,-11-7-258,-1 7 0,-9-4 129,2 7-129,-7 0 0,4 6 0,-1 2 129,8 4 0,1 5 129,20 10-129,-23-9 129,23 9 0,0 0 129,0 0 0,0 12-129,0-12 258,14 18-129,-14-18 387,31 16-258,-15-12 387,7 1-129,-4-5 129,10 0 0,-6-2 129,7 2-129,-5-5-129,5 5 129,-3-2-258,5 2 0,-4 2 0,3 8-129,-1 3 1,-2 3-130,-1 2 0,-4 1 0,-1 4 0,-8 2-130,-2 4-128,-6-4-258,1 8-258,-7-15-645,0 20-774,-4-13-2451,2-8-129,2-17-258,0 22 129</inkml:trace>
          <inkml:trace contextRef="#ctx0" brushRef="#br1" timeOffset="58565.3498">11438 6571 9933,'78'-26'5031,"-39"10"-516,4 3 0,1 4-1419,-10-17-1548,23 11-516,-16-10-387,7 8-129,-11-8-129,1 7-129,-12-7 0,-4 5 129,-13-1-258,-8 2 129,-4 1-258,-15 4 129,-9 3-258,-6 6 258,-5 3-258,-6 2-129,3 9 129,-2 7-258,6 5 387,-1 4-387,10 2 387,3 3-387,9 2 387,7 0 0,9 3-129,6-1 129,13-2 129,15 0-129,5-5 129,11-4 0,5-7 0,7-5 129,1-11-129,2 0 129,-1-16-129,-3-4 0,-6-10 0,-3-2-129,-12-5 129,-7-6-258,-9 4 129,-11 0 129,-10 3-129,-3 6 129,-10 5-258,-12 11 0,-1 7 129,-5 7-129,-1 0 0,1 14-129,3 4 258,4 1-258,3 2 387,5 1-258,5-3 129,4 1 0,4 0 0,0-1 0,5-1 0,4 0 0,4-1 0,-13-17-129,30 25 129,-12-18 0,1-7-129,3 0 129,-1-10 0,4-8 0,0-3 129,1-6-129,1-1 129,-2 3 0,0 0-129,-6 5 129,-1 4 0,-2 7-129,-16 9 129,29 2 0,-19 14 0,5 9-129,-1 9 129,4 7 0,5 14-129,2 9 130,1 5-130,1 9 0,-2 4 0,-4 5 0,-5 1 0,-5-5 0,-6-10 0,-3-11 0,-2-10 0,0-11 0,-3-16 0,3-25 0,0 0 0,0 0 0,0-36 0,0-3 0,0-12 0,0-14 0,3-13 0,1-11 0,3-7 0,-2-3 0,6 4 0,-2 1 0,7 16 0,-13 0-1033,22 29-3095,-16 12-774,-2 14-129,-7 23-129,0 0-387</inkml:trace>
          <inkml:trace contextRef="#ctx0" brushRef="#br1" timeOffset="59805.4207">13108 6246 9933,'7'-23'4515,"-7"23"-258,0 0-645,-7 19-1290,-2-3-1677,7 11-129,-3-4 0,5 9 0,0-4-129,0 4-129,0-5 129,7 2 0,-3-6-258,3-4 129,-7-19-129,9 25 0,-9-25 0,0 0 0,23-5 0,-9-13 0,0-10 0,6-4 129,-1-9-129,5-6 0,-3 1-129,-3 4 258,-4 1-258,-2 7 258,-3 7-258,-3 9 0,-6 18 0,0 0 0,0 0 129,3 27-258,-1 1 129,2 6-129,1 4 258,4 3-129,0-2 129,7 0 0,1-5 0,5-2 0,-3-7 0,3-2 129,-3-7-129,3-7 0,-3-9 0,3 0 0,-5-18 0,3-4 0,-2-10 0,1-5 129,-1-7-258,-2-3 130,-2 3-130,-1 5 0,-4 5 0,-2 5 0,-2 10 0,-5 19 0,0 0 0,0 0 0,16 23 0,-5 4-130,5 3 130,5 6-129,2-1 258,6 1-129,-1-4 130,2-4-260,-1-5 260,-1-3-130,-3-8 0,-2-5 0,-1-5 0,1-2 0,0-10 0,2-8 0,0-7 0,0-4 0,-2-4 0,0-3 0,-4 0 0,-4 1 0,-6 3 0,-6 3 0,-3 6 0,-3 2 0,3 21 0,-24-25 0,24 25-259,-32-9-257,32 9 129,-30 0 129,30 0-129,-16 7 129,16-7 0,0 0 129,6 16 129,-6-16 0,32 0 258,-8 0-129,-2 0 258,3-2-129,-4-5 129,2 4 0,-7-3-129,2 6 0,-18 0-128,25 4-130,-25-4 0,19 28 0,-11-8 0,0 7 0,0 3 0,-1 4 0,0 1 0,0 1 0,0-1 0,-2-8 0,4 3-775,-9-30-1676,0 22-2322,0-22-129,-18 0-258,1-14-129</inkml:trace>
          <inkml:trace contextRef="#ctx0" brushRef="#br1" timeOffset="59987.4311">13925 5794 14964,'0'-27'4515,"23"1"-516,-2 26-516,4 0-4773,-9 0-2967,7 12 129,-5-1-387,7 14-129</inkml:trace>
          <inkml:trace contextRef="#ctx0" brushRef="#br1" timeOffset="60968.4872">14704 6210 12126,'94'14'4644,"-44"-6"-516,-8-7 258,-8-1-2838,20 0-516,-19-1-258,13-3-258,-7-9 129,2 3-129,-13-10 0,2 4-129,-14-5 0,-9 3-258,-9 2 0,-14 5-129,-17 4-129,-13 4 0,-8 3-129,-6 7-129,-1 11 0,-5 1 129,9 10 0,5-3 0,14 6 129,11-1-129,15 1 387,10-2-129,9-2 258,24 1-129,8-6 258,14 0-129,4-7 129,9-2 0,-1-5-129,10-5 0,-4-4-129,0 0 0,-2-13 0,0-3 0,-7-3 0,-5-4-129,-8-4-129,-12-2 387,-8-1-516,-17 2 387,-9 1-387,-7 4 258,-14 5-129,-7 4 129,-3 9-129,-3 1-129,1 4 129,3 4 0,3 10 129,3 4-129,6 3 129,5 2 0,4 2 129,4 2-129,5 3 258,10 0-387,1-5 258,8 0 129,1-11-129,6-3 129,4-11-129,3-2 130,1-21-259,3-9 0,-1-11 0,2-12 0,-4-9 0,-3-14 0,-4-13 0,-9-16 0,-5-5 0,-11-7 0,-2 7 0,-5 9-130,-11 10 130,-5 17-129,-5 17 129,0 27 0,-1 20 129,1 13-129,3 19 130,11 17-130,5 17 0,6 19 0,10 9 0,13 14 0,3 5 0,7 4 0,1 2 0,-3-4 0,1-5 0,-6-17 0,0-2 0,-12-24-904,18 2-3224,-17-20-1032,4-8 129,1-17-129,2-8-387</inkml:trace>
        </inkml:traceGroup>
        <inkml:traceGroup>
          <inkml:annotationXML>
            <emma:emma xmlns:emma="http://www.w3.org/2003/04/emma" version="1.0">
              <emma:interpretation id="{A08F0347-7A49-4A9F-BC1D-DFE66E256EFA}" emma:medium="tactile" emma:mode="ink">
                <msink:context xmlns:msink="http://schemas.microsoft.com/ink/2010/main" type="inkWord" rotatedBoundingBox="18042,5768 22830,5472 22925,7004 18137,7300"/>
              </emma:interpretation>
              <emma:one-of disjunction-type="recognition" id="oneOf16">
                <emma:interpretation id="interp80" emma:lang="en-US" emma:confidence="1">
                  <emma:literal>output</emma:literal>
                </emma:interpretation>
                <emma:interpretation id="interp81" emma:lang="en-US" emma:confidence="0">
                  <emma:literal>ow put</emma:literal>
                </emma:interpretation>
                <emma:interpretation id="interp82" emma:lang="en-US" emma:confidence="0">
                  <emma:literal>out put</emma:literal>
                </emma:interpretation>
                <emma:interpretation id="interp83" emma:lang="en-US" emma:confidence="0">
                  <emma:literal>ow tput</emma:literal>
                </emma:interpretation>
                <emma:interpretation id="interp84" emma:lang="en-US" emma:confidence="0">
                  <emma:literal>out) put</emma:literal>
                </emma:interpretation>
              </emma:one-of>
            </emma:emma>
          </inkml:annotationXML>
          <inkml:trace contextRef="#ctx0" brushRef="#br1" timeOffset="61626.5249">16993 6118 11223,'32'-25'4515,"-25"9"-129,-2-2-516,-5 18-1548,-7-30-903,7 30-516,-35-20-387,12 18-258,-9 2 0,1 7-258,-1 9 0,4 8 0,3 2 0,9 5 0,5 1-129,10 1 129,1-2 258,10-1-129,8-5 129,9 0 0,1-9 258,8 0-129,-3-11 129,12-3 0,-4-2-258,5-11-128,-3-10-130,-4-4 0,-7-7 0,-5-7 0,-11-6 0,-13-1 0,-5-4 0,-19 2 0,-6 4 0,-8 3 0,-4 9 0,-8 7 0,7 14 0,-9 2-388,17 16-773,-14-5-903,25 18-2709,-6 3 0,6 0-129,8 4-258</inkml:trace>
          <inkml:trace contextRef="#ctx0" brushRef="#br1" timeOffset="62336.5655">17384 5945 9804,'15'-16'4515,"-15"16"-129,21 4-258,-21 13-1548,0-17-1548,11 41-129,-8-18 0,10 11-387,-6-5 0,9 3-129,-6-4-129,6-1 0,-5-6-258,1-3 258,-12-18-129,18 20 0,-18-20 0,0 0 129,0 0-129,16 3 129,-16-3 0,18 0-129,-18 0 129,29-11-258,-13 1 258,3-1-129,-1-3 0,0-2 1,-6-2-130,-1-1 0,-4-1 0,-2 0 0,-3 1 0,-2 1 0,0 2 0,0 16 0,0-28 0,0 28 0,0-20 0,0 20 0,0 0 0,0 0 0,0 0 0,0 0 0,0 0 0,14 0 0,-14 0 0,22 34 0,-10-11 0,4 0 0,-2 4 0,-1-6 0,-3 0 0,1-5 0,-11-16 0,20 22 0,-20-22 0,23 0 0,-5-2 0,3-9 0,4-6 0,1-7 0,3-2 0,-2-6 0,1 5 0,-7-5 0,-1 9-775,-13-6-257,11 21-774,-18 8-2967,0-24 129,0 24-387,0-16-129</inkml:trace>
          <inkml:trace contextRef="#ctx0" brushRef="#br1" timeOffset="63312.6212">18140 5865 13545,'-10'-19'4773,"29"2"-258,20 9-387,22 8-2451,-3 0-516,30 0-258,-3-4-258,13 0-258,-2-3-129,-2 2-129,-14-4 0,-10 2 0,-17 0-129,-14 2 0,-12 3 129,-11 2-129,-16 0 0,9 35 129,-9-4-129,1 8 130,1 9-130,0 9 0,0 5 0,0 4 0,-1 0 0,-1-1 0,0-2 0,0-6 0,0-8 0,-1-6 0,-3-9 0,-3-15 0,7-19-259,-21 8-257,21-8-258,-29-38-129,22 10-645,-21-27-645,20 7-774,-17-24 129,18 10 258,-12-20 1032,17 9 516,0-5 774,2 3 903,16 11 1032,2-1 774,19 20 0,-6-3 258,24 30-903,-13-1-516,17 22-258,-13 6-129,10 21-258,-17 1-258,3 10 129,-11-2-258,-6 2 0,-11-8-129,-9-2 130,-7-10-259,-15-3 0,-10-9 0,-14-4-130,-4-1-257,-13-4-645,6 3-1548,-8-3-2322,-1 0 129,4-2-387,8 2 129</inkml:trace>
          <inkml:trace contextRef="#ctx0" brushRef="#br1" timeOffset="62728.5879">18341 5036 15222,'-7'-18'4902,"7"18"129,0 0-387,7 13-3354,-3 12-387,15 21-128,-6 7-775,8 20 0,-3 13 0,5 17 0,-3 4 0,-1 6 0,-5-1 0,-3-5 0,-4-5 0,-1-19 0,-3-13 0,-3-22 0,0-9 0,0-39 0,-9 28-1549,-21-37-902,30 9-1419,-30-37-1161,0 5 129,-4-5-387,-7-6 129</inkml:trace>
          <inkml:trace contextRef="#ctx0" brushRef="#br1" timeOffset="63840.6515">19869 5721 11997,'16'25'4644,"-16"-25"-258,7 39 129,2-7-3225,-9-9-258,2 15-258,-2-6-387,4 5-129,-4-5-129,3 2-129,1-4 0,1-5 129,2-6-129,2-3 0,-9-16 0,21 11 0,-21-11 129,34-3 0,-16-13 129,7-4-129,0-8 129,3-5-129,2-4 129,4-2-129,0 0 129,0 5-129,-2 2 0,-2 11 0,-5 3 0,-2 14-129,-3 4 129,-4 15 0,0 8-129,-2 3 0,0 5 129,-1 1-129,1 0-129,-3-6 0,3-1 0,-14-25-129,23 27-258,-23-27-387,34 0-774,-24-16-3096,12-14 258,6-6-387,1-14-129</inkml:trace>
          <inkml:trace contextRef="#ctx0" brushRef="#br1" timeOffset="64272.6762">20867 5250 14964,'11'-64'4773,"-11"64"129,0 0-387,0 0-3225,9 33-387,-6 8-387,11 18 129,-5 7-386,7 16-259,-3 1 0,-1 8 0,-3-6 0,-3 1 0,-3-8 0,-3-14 0,0-9 0,-5-16 0,-1-8 0,6-31-130,-17 16-386,17-16-258,-24-24-129,1-17-516,11 13-387,-27-29-129,17 16 129,-22-19 387,19 17 516,-9-5 516,9 12 387,8 13 903,-3-5 645,20 28 258,0-16 0,20 21-258,-20-5-258,55 13-258,-16-13-258,23 9-129,6-9-129,14 0-386,8-4-130,6-10-388,7 14-1031,-15-13-3354,-8-3-258,-11-2 0,-16-5-387</inkml:trace>
        </inkml:traceGroup>
      </inkml:traceGroup>
      <inkml:traceGroup>
        <inkml:annotationXML>
          <emma:emma xmlns:emma="http://www.w3.org/2003/04/emma" version="1.0">
            <emma:interpretation id="{22842724-42CD-4185-ADFF-49405C54FAB5}" emma:medium="tactile" emma:mode="ink">
              <msink:context xmlns:msink="http://schemas.microsoft.com/ink/2010/main" type="line" rotatedBoundingBox="4172,8498 19074,7492 19164,8829 4262,9835"/>
            </emma:interpretation>
          </emma:emma>
        </inkml:annotationXML>
        <inkml:traceGroup>
          <inkml:annotationXML>
            <emma:emma xmlns:emma="http://www.w3.org/2003/04/emma" version="1.0">
              <emma:interpretation id="{5F5A5499-8603-4C0B-B598-7F359B16D9AC}" emma:medium="tactile" emma:mode="ink">
                <msink:context xmlns:msink="http://schemas.microsoft.com/ink/2010/main" type="inkWord" rotatedBoundingBox="4172,8498 8814,8185 8887,9267 4245,9581"/>
              </emma:interpretation>
              <emma:one-of disjunction-type="recognition" id="oneOf17">
                <emma:interpretation id="interp85" emma:lang="en-US" emma:confidence="1">
                  <emma:literal>variable</emma:literal>
                </emma:interpretation>
                <emma:interpretation id="interp86" emma:lang="en-US" emma:confidence="0">
                  <emma:literal>Variable</emma:literal>
                </emma:interpretation>
                <emma:interpretation id="interp87" emma:lang="en-US" emma:confidence="0">
                  <emma:literal>variably</emma:literal>
                </emma:interpretation>
                <emma:interpretation id="interp88" emma:lang="en-US" emma:confidence="0">
                  <emma:literal>Variably</emma:literal>
                </emma:interpretation>
                <emma:interpretation id="interp89" emma:lang="en-US" emma:confidence="0">
                  <emma:literal>wannabe</emma:literal>
                </emma:interpretation>
              </emma:one-of>
            </emma:emma>
          </inkml:annotationXML>
          <inkml:trace contextRef="#ctx0" brushRef="#br1" timeOffset="66972.8307">2884 8224 12642,'0'0'4644,"10"-18"-129,-10 18 0,22 18-2709,-22-18-774,12 39-129,-7-11-129,10 13-129,-5 4-129,8 8 0,-4 0-257,4 3-259,0-3 0,0-1 0,0-4 0,-1-6 0,-2-6 0,-1-8 0,-4-6 0,-10-22 0,18 16 0,-18-16 0,20-23 0,-8-9 0,1-9 0,3-9 0,2-11 0,1-4 0,1-5 0,1-1 0,-3 3 0,-2 4 0,-2 9 0,-3 7 0,-2 11 0,-8 7 0,-1 30 0,2-27-1291,11 38-1805,-13-11-1806,0 35-129,0-10-129,-2 2 0</inkml:trace>
          <inkml:trace contextRef="#ctx0" brushRef="#br1" timeOffset="68224.9019">3890 8467 5031,'25'0'4386,"-25"0"0,9-14 129,-9 14-1548,4-16-387,-6-3-387,2 19-516,-7-29-516,7 29-258,-14-34-258,14 34-129,-23-32-129,23 32-129,-32-25 0,14 18-129,-5 6 0,1 1-129,-1 5 0,0 9 0,0 4 0,2 5-129,3 4 129,4 3 0,5 0 0,3 0 0,6 1 0,0 1 0,7-2 0,6 0 0,1-1 0,4-4-129,1-4 0,-1-3 0,2-8 129,-1-8-129,3-2 129,-1-9 0,-1-9 129,-1-6 0,-1-5 129,2-1 0,-4-4-129,1 4 0,-2 0 0,-1 5 1,-3 3-130,-1 6 0,-10 16 0,14-21 0,-14 21 0,0 0 0,25 0 0,-25 0 0,27 27 0,-9-8 0,3 3 0,2 3 0,-1-1 0,-1 1 0,-1-3 0,-3-3 0,-1-6 0,-16-13 0,29 12 0,-29-12 0,30-5 0,-14-11 0,0-7 0,2-6 0,-2-3 0,-2-5 0,-5-2 0,-7 1 0,-2 5 0,-6 1 0,-8 8 0,-9 3 0,2 12-259,-6 0-128,6 9-129,-4 0 0,25 0 0,-27 11 129,27-11 0,0 19 129,0-19 0,29 11 258,-1-7 129,6-1 0,0-3 258,5 0-129,-4 0 129,1 0 0,-8 0 0,3 0-129,-8 0 0,0 2 0,-4 0-129,1 5 129,0 0-129,1 4 1,-3 1-130,1 6 0,-1 2 0,-2 4 0,-2 3 0,0 0 0,-5 5 0,-3-4 0,-3 6 0,-3-9-517,0 9-257,-9-18-516,9 10-387,-9-20-1290,9-6-1806,0 0 0,0 0-129,13-20-129</inkml:trace>
          <inkml:trace contextRef="#ctx0" brushRef="#br1" timeOffset="68451.9151">4871 8491 9546,'44'-36'4773,"-24"25"-258,-20 11 0,14-23-1806,4 23-903,-18 0-516,16-3-387,-16 3-258,0 0-129,23 1-258,-23-1 0,18 29 129,-10-10-258,0 6 0,-3 2-258,0 2 0,-5-6-387,4 3-258,-4-26-1161,-2 16-2838,2-16 129,0 0-387,-12-10 0</inkml:trace>
          <inkml:trace contextRef="#ctx0" brushRef="#br1" timeOffset="68625.9252">5000 8345 9159,'-28'-96'4644,"10"48"0,6 9-258,3 10-1677,-11-5-903,17 18-645,-8-2-645,11 18-387,0 0-516,0 0-774,0 29-1032,4-2-2451,4-1 387,10 10-516,0-4-129</inkml:trace>
          <inkml:trace contextRef="#ctx0" brushRef="#br1" timeOffset="69095.9521">5324 8359 12900,'25'-18'4902,"-25"-7"-516,0 25 258,-25-28-3354,25 28-387,-30-4-258,30 4-258,-34 11-129,20 9 0,-2 3-129,5 3 0,2 3 0,2 1-129,4-2 129,3 1-129,0-4 0,0-2-129,7 2 0,0-6-129,4 1 129,-11-20-129,23 21 129,-23-21 129,26 0 129,-8-5 0,-2-16 129,7-1 129,-3-10-129,5 4 0,0-4 0,1 3 0,1 4-258,0 6 129,-2 6 0,-2 10-129,0 3 129,-2 11 0,-3 10 0,-2 7-129,2 3 130,-4 1-130,2 1 0,-5-4-388,1-1 130,-12-28-516,23 34-1032,-23-34-2193,13-9-1032,3-16 129,3-12-387,12-6 0</inkml:trace>
          <inkml:trace contextRef="#ctx0" brushRef="#br1" timeOffset="69599.9809">6078 7708 14190,'0'-50'5031,"0"50"-258,0 0 0,0 46-2838,0-5-1161,0 22-129,0 6 1,2 16-646,-2 2 0,0 6 0,2-2 0,1-4 0,1-12 0,0-11 0,1-13 0,-2-12 0,1-10 0,1-11 0,-5-18 0,0 0 0,18-11 0,-9-10 0,4-6 0,1-3 0,2-2 0,2-2 0,1 5 0,-1 3 0,3 6 0,1 4 0,1 7 0,0 6 0,2 3 0,0 10 0,1 6 0,-1 7 0,-3 4 0,-5 3 0,-2 1 0,-7 2 0,-6-2 0,-2-1 0,-9-2 0,-12-1 0,-9-4 0,-8-3 0,-2-3 0,-12-8 0,6 4 0,-15-17-1162,26 4-1676,-6-14-2193,7-11 129,5-7-387,12-12-129</inkml:trace>
          <inkml:trace contextRef="#ctx0" brushRef="#br1" timeOffset="69847.9951">6557 7601 13674,'55'-7'5289,"-34"20"-387,-5 10 0,2 18-2580,-7 5-1548,10 18 0,-7 3-644,4 12-130,-4 1 0,-3 2 0,2-1 0,-8-13 0,7 1-517,-12-24-1289,23-1-2451,-12-13-903,5-10 129,4-9-258</inkml:trace>
          <inkml:trace contextRef="#ctx0" brushRef="#br1" timeOffset="70164.0131">7074 8400 12126,'47'-20'5031,"-22"10"-645,3-3 516,-8-10-2967,26 9-645,-12-13-258,12 6-387,-7-8-129,0 6-129,-9-2 0,-6 2-257,-14 4-130,-10 19 0,-9-23 0,-16 21 0,-7 2 0,-3 3 0,-1 12 0,-1 8 0,7 9 0,7 5 0,8 7-130,14 1 130,1 3 0,17-4 0,10 3 0,7-10-129,9 0-129,-4-13-774,18-1-3225,-9-7-645,-2-7 129,-3-6-387</inkml:trace>
        </inkml:traceGroup>
        <inkml:traceGroup>
          <inkml:annotationXML>
            <emma:emma xmlns:emma="http://www.w3.org/2003/04/emma" version="1.0">
              <emma:interpretation id="{3CDAB11B-2AB3-4E0E-BB6B-FC527E88EF3D}" emma:medium="tactile" emma:mode="ink">
                <msink:context xmlns:msink="http://schemas.microsoft.com/ink/2010/main" type="inkWord" rotatedBoundingBox="9724,8347 10500,8294 10555,9112 9779,9164"/>
              </emma:interpretation>
              <emma:one-of disjunction-type="recognition" id="oneOf18">
                <emma:interpretation id="interp90" emma:lang="en-US" emma:confidence="1">
                  <emma:literal>is</emma:literal>
                </emma:interpretation>
                <emma:interpretation id="interp91" emma:lang="en-US" emma:confidence="0">
                  <emma:literal>if</emma:literal>
                </emma:interpretation>
                <emma:interpretation id="interp92" emma:lang="en-US" emma:confidence="0">
                  <emma:literal>ifs</emma:literal>
                </emma:interpretation>
                <emma:interpretation id="interp93" emma:lang="en-US" emma:confidence="0">
                  <emma:literal>it</emma:literal>
                </emma:interpretation>
                <emma:interpretation id="interp94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70747.0461">8412 7719 11610,'30'-25'2709,"-30"25"-2709,27 9 0,-4 14-3870,-10-7-516</inkml:trace>
          <inkml:trace contextRef="#ctx0" brushRef="#br1" timeOffset="70594.0377">8528 8130 9675,'0'0'4773,"0"10"-129,0-10-129,0 29-1419,3 3-1935,-3-9-129,0 14-129,0-5-516,2 2-129,2-4-516,-4-8-774,9 6-1419,-9-28-2193,0 20 129,0-20-516,0 0 0</inkml:trace>
          <inkml:trace contextRef="#ctx0" brushRef="#br1" timeOffset="71149.0695">8983 7952 13287,'23'0'4515,"-23"0"-129,0 0 0,-7 25-3225,-16-13-774,2 9-129,-4 1-129,0 1-129,3 0-129,8-2 129,7-3 0,7 2 129,0-20 0,39 32 129,-8-16 129,11 5 0,1-1 129,7 4 0,-4 0-129,-2 2 0,-10-3 0,-5 2-129,-15-3 129,-11 1-128,-10-2-259,-18-3 0,-14-2 0,-5-4 0,-6-1 0,-5-6 0,2-1 0,-1-4 0,11 0-517,-1-13-515,19 12-1161,-2-14-2709,10 1 129,17 14-258,-15-28-258</inkml:trace>
        </inkml:traceGroup>
        <inkml:traceGroup>
          <inkml:annotationXML>
            <emma:emma xmlns:emma="http://www.w3.org/2003/04/emma" version="1.0">
              <emma:interpretation id="{A6B94329-29E8-466C-B2D3-D2F12F56B43A}" emma:medium="tactile" emma:mode="ink">
                <msink:context xmlns:msink="http://schemas.microsoft.com/ink/2010/main" type="inkWord" rotatedBoundingBox="11047,8074 19076,7532 19164,8829 11135,9371"/>
              </emma:interpretation>
              <emma:one-of disjunction-type="recognition" id="oneOf19">
                <emma:interpretation id="interp95" emma:lang="en-US" emma:confidence="1">
                  <emma:literal>determined</emma:literal>
                </emma:interpretation>
                <emma:interpretation id="interp96" emma:lang="en-US" emma:confidence="1">
                  <emma:literal>deter mined</emma:literal>
                </emma:interpretation>
                <emma:interpretation id="interp97" emma:lang="en-US" emma:confidence="0">
                  <emma:literal>determine ed</emma:literal>
                </emma:interpretation>
                <emma:interpretation id="interp98" emma:lang="en-US" emma:confidence="0">
                  <emma:literal>determining ed</emma:literal>
                </emma:interpretation>
                <emma:interpretation id="interp99" emma:lang="en-US" emma:confidence="0">
                  <emma:literal>determin ed</emma:literal>
                </emma:interpretation>
              </emma:one-of>
            </emma:emma>
          </inkml:annotationXML>
          <inkml:trace contextRef="#ctx0" brushRef="#br1" timeOffset="74296.2494">13905 7678 13674,'-14'-22'4386,"14"22"0,0 0 0,-25-7-2967,25 16-645,0 9-258,3 9-258,3 3 129,4 4-129,-1 1 0,4 3-129,-3-3 0,3-3-129,-2-3 0,-1-6 0,-10-23-129,13 25 129,-13-25 0,0 0 0,19 0 0,-19 0 129,18-34 0,-6 11-129,1-8 129,3 1-129,0-4 0,2 2 0,0 0 129,1 8 0,-1 0 0,3 10-129,1 3 258,-1 11-129,0 0 0,-1 9 0,-1 6 0,-1 1 0,-4 3-129,1-3 0,-5 0 0,-10-16 0,16 27 0,-16-27 0,16 16 0,-16-16 0,18 3 0,-18-3 0,25 0 0,-9-10 129,-16 10-129,29-29 0,-17 12 0,0-3 130,1-3-130,-2 1 0,1-1 0,0 2 0,3 0 0,1 5 0,3 3 0,3 4 0,1 8 0,0 1 0,0 8 0,0 10 0,-2 4 0,-1 2 0,0 3 0,-3 0 0,-1-4 0,0-2 0,-1-5 0,-15-16 0,26 16 0,-26-16 0,27 0 0,-27 0 0,25-14 0,-25 14 0,25-28 0,-25 28 0,25-27 0,-25 27 0,25-20 0,-25 20 0,30-5 0,-11 5 0,1 14 0,3 2 0,6 7 0,-3 4 0,3-2 0,-6-2 0,0 2 0,-23-25 0,32 25-1291,-32-25-2708,-2-18-1032,-10-10 258,-3-6-387,-4-11-129</inkml:trace>
          <inkml:trace contextRef="#ctx0" brushRef="#br1" timeOffset="74445.2581">14992 7365 11094,'-13'-56'4515,"13"56"-258,-3-26-129,3 26-1677,0 0-2709,10 2-1935,-10-2-1806,13 21-129,-1-3-516,-12-18 129</inkml:trace>
          <inkml:trace contextRef="#ctx0" brushRef="#br1" timeOffset="74852.2813">15198 7486 10449,'48'60'4644,"-21"-26"-258,3 7-129,-7 0-1935,-10-6-1161,8 4-516,-14-7-129,0-1-387,-7-5 0,0-8-129,-2 0 0,2-18 129,0 0-258,0 0 129,0 0 129,0-14-129,6-15 129,12 1 129,-1-11 0,8 3 0,0-7 129,7 10 0,-7-3 0,5 11-129,-5 2 129,4 14-129,-6 7-129,0 4 129,-3 18-129,-1 8-129,-3 8 0,-3 3 0,-1 3-258,-5-6-258,4 9-516,-11-24-1290,2 2-2451,-2-23 129,23 16-387,-4-16-129</inkml:trace>
          <inkml:trace contextRef="#ctx0" brushRef="#br1" timeOffset="75656.3273">16029 7678 14319,'59'-9'4902,"-19"9"-387,10-2 129,18 2-3225,-13-4-387,20 3-258,-9-10-387,1 2 0,-10-7-129,-5 0-128,-13-7-130,-13 0 0,-11 0 0,-15 0 0,-4 3 0,-19 0 0,-4 12 0,-8 0-259,-3 8 1,-3 8 0,2 11 129,2 4-129,5 7 129,3 3 129,10 4-129,5 0 129,7 1 0,7-1 129,7-3 0,14-2 129,4-6-129,12-4 129,4-8 0,11-9 1,7-5-259,8-5 0,10-16 0,6-4 0,6-7 0,0-4 0,-5 1 0,-10-1 0,-11 2 0,-17 0 0,-18 6 0,-21 5-259,-7 5 130,-21 4 0,-7 7-129,-10 5 0,3 2 0,-4 7 129,7 11-129,3 3 129,8 8 0,8 1 129,8 0 0,5 2 129,5 0 0,13-2 129,5-8 0,9-4 129,2-11-129,9-7 129,-1-7-257,5-18-130,1-15 0,0-6 0,-4-12 0,-3-8 0,-5-9 0,-8-5 0,-5 2 0,-5 3 0,-5 9 0,-5 11 0,0 14 0,-5 18 0,-3 23 0,7 12 0,-1 26 0,2 19 0,3 9 0,5 15 0,-2 10 0,8 12 0,-1 0 0,4 1 0,0-3 0,-2-12 0,5 7-775,-8-27-4127,-6-8-387,-8-24 129,-6-14-516</inkml:trace>
          <inkml:trace contextRef="#ctx0" brushRef="#br1" timeOffset="72124.1253">9997 8233 8514,'39'-36'3999,"-19"20"-129,-20-16-387,-2 7-2451,-7 4-387,-11-1 0,1 6-258,-10 6-129,3 8-258,-4 2-129,3 12 129,0 8 0,6 8 0,1 3 129,8 8 516,-1-9-129,12 11 258,-5-13 0,6 8 129,4-11-129,14 5 129,-10-14-129,16 4 0,-8-11-258,9-4 129,-6-5-129,4-5-129,-3-18 129,1-4-258,-3-12 1,0-11-259,-6-12 0,-1-11 0,-2-11-130,-6-8-128,-1-3 129,-2 1-129,-5 5 129,-8 9 129,1 16-129,-1 12 129,1 20 0,12 32 0,-18-12 0,15 23 0,3 21 0,3 10 0,11 10 129,6 14 0,3 5 0,7 5 129,4 1-129,9-1 130,3-6-259,11-6 0,2-11 0,6-10 0,5-16 0,3-13 0,0-14 0,1-9 0,-6-18 0,-6-10 0,-8-9 0,-13-1 0,-8-2 0,-11 2 0,-12 6 0,-10 9 0,-10 11 0,-15 16 0,-5 5-130,-10 17 1,3 10-129,-2 11 129,3 4 129,8 6-129,8 4 129,11-1 0,9-1 129,9 0 0,13-4-129,10-3 129,5-7-129,6-6 0,1-9-129,2-14 0,4-5-129,-7-13-774,12-6-2193,-12-19-1548,-2-14 129,-4-10-516,-3-17 129</inkml:trace>
          <inkml:trace contextRef="#ctx0" brushRef="#br1" timeOffset="72532.1486">11425 7345 15609,'13'-37'5031,"-13"37"-258,0 0-129,0 0-3225,7 23-903,-7 12 259,0 17-775,-2 8 0,2 19 0,-3 10 0,3 7 0,0 2 0,0-2 0,7-4 0,0-10 0,7-7 0,-9-22 0,8-9-388,-13-26-1160,12 4-645,-21-28-387,9 6 0,-14-41 129,7 15 258,-21-26 129,12 13 258,-16-14 1161,-2 5 1290,9 7 1032,-12-4 0,17 20 258,-9-5-258,29 30 129,-12-30 0,24 28-516,12-7-516,22 2-774,16 7-903,4 0-2967,14-14-129,9 7-387,-4-9-258</inkml:trace>
          <inkml:trace contextRef="#ctx0" brushRef="#br1" timeOffset="73356.1958">12057 7889 14061,'0'16'4773,"30"-5"-258,-3-9 129,-6-4-3096,22 2-645,-9-14-129,10 3-258,-7-12-129,1 2-129,-8-6 0,-5 2-128,-9-3-130,-11 3 0,-5 7 0,-16 4-259,-9 10 1,-14 4-129,0 7-129,-9 7 129,5 20-129,-1 4 258,10 10-129,4 1 129,10 3 0,11 0 387,9-3 0,8-1 258,15-14 0,16 0 129,5-20 129,18 1-129,4-15 129,16 0-515,2-20-130,5-3 0,-6-11 0,1-3 0,-9-10 0,-11-1 0,-11-1 0,-14-5 0,-12 6 0,-18 0 0,-9 9 0,-7 3 0,-13 12 0,-12 2 0,0 12-130,-9 4-386,7 6 129,-3 0 0,12 6 129,0-1-129,25-5 258,-18 9 0,18-9 129,15 0 129,9 0 129,12-6-129,3-4 258,7 1-129,-1 0 129,1 2-129,-7-4 0,0 8 1,-10-4-259,-2 5 0,-8-2 0,1 4 0,-20 0 0,26 0 0,-26 0 0,25 18 0,-25-18 0,29 36 0,-15-6 0,4 11 0,0 7 0,-2 9 0,0 3 0,-4 4 0,2 4 0,-7-10 0,8 1-259,-8-23-1160,19 3-2193,-6-21-1419,5-11 387,7-7-516,3-13 0</inkml:trace>
        </inkml:traceGroup>
      </inkml:traceGroup>
    </inkml:traceGroup>
    <inkml:traceGroup>
      <inkml:annotationXML>
        <emma:emma xmlns:emma="http://www.w3.org/2003/04/emma" version="1.0">
          <emma:interpretation id="{C5DD8DF6-2BA8-4869-BF83-A680002CD0E3}" emma:medium="tactile" emma:mode="ink">
            <msink:context xmlns:msink="http://schemas.microsoft.com/ink/2010/main" type="paragraph" rotatedBoundingBox="1988,10288 21942,8889 22186,12366 2232,13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10D550-60C8-4313-9DF1-2F5ECFC56CC4}" emma:medium="tactile" emma:mode="ink">
              <msink:context xmlns:msink="http://schemas.microsoft.com/ink/2010/main" type="line" rotatedBoundingBox="1988,10288 21942,8889 22049,10408 2095,11807"/>
            </emma:interpretation>
          </emma:emma>
        </inkml:annotationXML>
        <inkml:traceGroup>
          <inkml:annotationXML>
            <emma:emma xmlns:emma="http://www.w3.org/2003/04/emma" version="1.0">
              <emma:interpretation id="{AFFFDCE8-3DF4-42B2-8FDF-5E70BA289105}" emma:medium="tactile" emma:mode="ink">
                <msink:context xmlns:msink="http://schemas.microsoft.com/ink/2010/main" type="inkWord" rotatedBoundingBox="2000,10464 3264,10376 3329,11312 2066,11400"/>
              </emma:interpretation>
              <emma:one-of disjunction-type="recognition" id="oneOf20">
                <emma:interpretation id="interp100" emma:lang="en-US" emma:confidence="1">
                  <emma:literal>3.</emma:literal>
                </emma:interpretation>
                <emma:interpretation id="interp101" emma:lang="en-US" emma:confidence="0">
                  <emma:literal>3</emma:literal>
                </emma:interpretation>
                <emma:interpretation id="interp102" emma:lang="en-US" emma:confidence="0">
                  <emma:literal>3D</emma:literal>
                </emma:interpretation>
                <emma:interpretation id="interp103" emma:lang="en-US" emma:confidence="0">
                  <emma:literal>3M</emma:literal>
                </emma:interpretation>
                <emma:interpretation id="interp104" emma:lang="en-US" emma:confidence="0">
                  <emma:literal>3D.</emma:literal>
                </emma:interpretation>
              </emma:one-of>
            </emma:emma>
          </inkml:annotationXML>
          <inkml:trace contextRef="#ctx0" brushRef="#br1" timeOffset="76916.3994">941 9931 15222,'34'-58'5160,"-9"31"-129,9 4-387,1-4-3096,17 20-774,-6-2-386,11 9-388,-9 6 0,-3 13 0,-10 8 0,-10 7 0,-13 10 0,-12 4 0,-16 5 0,-16 1 0,-5 1 0,-9-9 0,5-1-130,-5-13-257,14-6 129,5-10 0,11-7 129,16-9 129,0 0 129,12-3 0,13-6 129,7 5 0,4 1 0,7 3-128,-2 2-130,-1 10 0,0 6 0,-5 7 0,-6 1 0,-4 5 0,-9 1 0,-8 3 0,-6-3 0,-2 2 0,-19 0 0,-10-2 0,-12 0 0,-9-2 0,-6-5 0,-5-2 0,-3-7 0,0-5 0,4-6 0,4-5 0,8-5 0,6-9 0,4-4 0,8-5 0,5-2 0,4-2 0,8 4 0,-1-2 0,14 25 0,-12-43-2581,12 43-2192,1-28-387,-1 28 0,32-13-258</inkml:trace>
          <inkml:trace contextRef="#ctx0" brushRef="#br1" timeOffset="77152.4125">1909 10474 16641,'43'-5'4773,"-27"5"387,-16 0-387,21 7-3353,-21-7-1420,9 16 0,-2 0-517,-7-16-4127,0 0-258,-5 19-129,5-19-258</inkml:trace>
        </inkml:traceGroup>
        <inkml:traceGroup>
          <inkml:annotationXML>
            <emma:emma xmlns:emma="http://www.w3.org/2003/04/emma" version="1.0">
              <emma:interpretation id="{B394F662-4757-4E6A-B116-4A2CBB03CB14}" emma:medium="tactile" emma:mode="ink">
                <msink:context xmlns:msink="http://schemas.microsoft.com/ink/2010/main" type="inkWord" rotatedBoundingBox="3600,10278 5850,10120 5916,11058 3666,11216"/>
              </emma:interpretation>
              <emma:one-of disjunction-type="recognition" id="oneOf21">
                <emma:interpretation id="interp105" emma:lang="en-US" emma:confidence="0">
                  <emma:literal>The</emma:literal>
                </emma:interpretation>
                <emma:interpretation id="interp106" emma:lang="en-US" emma:confidence="0">
                  <emma:literal>the</emma:literal>
                </emma:interpretation>
                <emma:interpretation id="interp107" emma:lang="en-US" emma:confidence="0">
                  <emma:literal>They</emma:literal>
                </emma:interpretation>
                <emma:interpretation id="interp108" emma:lang="en-US" emma:confidence="0">
                  <emma:literal>'the</emma:literal>
                </emma:interpretation>
                <emma:interpretation id="interp109" emma:lang="en-US" emma:confidence="0">
                  <emma:literal>Tie</emma:literal>
                </emma:interpretation>
              </emma:one-of>
            </emma:emma>
          </inkml:annotationXML>
          <inkml:trace contextRef="#ctx0" brushRef="#br1" timeOffset="85424.8861">2329 9693 5031,'-22'-5'3999,"22"5"258,0 0-258,-17-7-1161,17 7-645,0 0-258,26 0-258,-26 0-387,54 0-258,-21 0 0,23 0-258,-7 0-258,19 0 0,0-2 0,8-3-258,1-3 0,3 3 0,-4-2-258,1 0 129,-8 2 0,-10-1-129,-10 6-129,-13-3-258,-4 3-387,-32 0-774,27 0-2967,-27 0-258,0 0-129,-16 7-258</inkml:trace>
          <inkml:trace contextRef="#ctx0" brushRef="#br1" timeOffset="85784.9063">2941 9627 13545,'-22'-16'4902,"22"16"-258,-5 11 129,3 10-2709,-1-1-1290,3 17-129,0-1-129,5 17 0,-3 4-258,5 7-128,0 2-130,2 7 0,0-2 0,1-2 0,3 1 0,-2-8 0,1-7 0,-5-9 0,4-3 0,-8-16-517,8-1-257,-11-26-774,0 0-2967,0 0-387,0 0 129,2-14-516</inkml:trace>
          <inkml:trace contextRef="#ctx0" brushRef="#br1" timeOffset="86288.9354">3231 9561 14706,'0'0'4902,"0"0"-387,1 18 129,-1 25-3354,-1-7-516,1 13-258,0 3 129,1 10-258,1 0-258,2 6 130,-1-2-259,-1 0 0,0-4 0,0-7 0,-1-3 0,-1-11 0,2-9 0,-2-9 0,2-7 0,-2-16 0,0 0-130,0 0 130,18-9 130,-8-20-130,6-8 0,0-6 0,4-5 0,3 0 0,0 0 0,0 7 0,0 4 0,2 16 0,0 8 0,4 13 0,1 0 0,2 20 0,2 5 0,1 8 0,-1 5 0,-4 4 0,-1 1 0,-8-2 0,-1 2 0,-10-17-517,10 17-1547,-13-18-2580,2-2-258,0-5-129,-9-18-258</inkml:trace>
          <inkml:trace contextRef="#ctx0" brushRef="#br1" timeOffset="86672.9574">4155 10250 13545,'18'-5'4773,"11"-11"0,-29 16-129,23-31-2967,4 28-516,-10-20-387,12 7-258,-8-9 0,4 2-258,-7-8-128,0 5-130,-11-5 0,-5 6 0,-6 2 0,-14 6 0,-7 4 0,-9 6 0,-3 7 0,-4 4 0,-1 13 0,-1 6 0,5 13 0,5 1-130,8 8 1,9-1-129,12 6 129,4-4 0,18-1-129,10-8 0,17-5-129,3-12-129,20 3-516,-12-18-2451,17-5-1032,7 0-129,-7-16-129,9 4-387</inkml:trace>
        </inkml:traceGroup>
        <inkml:traceGroup>
          <inkml:annotationXML>
            <emma:emma xmlns:emma="http://www.w3.org/2003/04/emma" version="1.0">
              <emma:interpretation id="{E2914738-B0BC-4A61-9A04-736F7380A651}" emma:medium="tactile" emma:mode="ink">
                <msink:context xmlns:msink="http://schemas.microsoft.com/ink/2010/main" type="inkWord" rotatedBoundingBox="6492,10150 10059,9900 10153,11242 6586,11492"/>
              </emma:interpretation>
              <emma:one-of disjunction-type="recognition" id="oneOf22">
                <emma:interpretation id="interp110" emma:lang="en-US" emma:confidence="1">
                  <emma:literal>input</emma:literal>
                </emma:interpretation>
                <emma:interpretation id="interp111" emma:lang="en-US" emma:confidence="0">
                  <emma:literal>inputs</emma:literal>
                </emma:interpretation>
                <emma:interpretation id="interp112" emma:lang="en-US" emma:confidence="0">
                  <emma:literal>ingot</emma:literal>
                </emma:interpretation>
                <emma:interpretation id="interp113" emma:lang="en-US" emma:confidence="0">
                  <emma:literal>inkpot</emma:literal>
                </emma:interpretation>
                <emma:interpretation id="interp114" emma:lang="en-US" emma:confidence="0">
                  <emma:literal>intent</emma:literal>
                </emma:interpretation>
              </emma:one-of>
            </emma:emma>
          </inkml:annotationXML>
          <inkml:trace contextRef="#ctx0" brushRef="#br1" timeOffset="87417">5210 9654 10449,'-17'-43'4515,"17"43"-129,-8-19-516,8 19-1032,15 0-3483,2 12-2193,7 9-903,-10-3-516,9 13-129,-9-7-645</inkml:trace>
          <inkml:trace contextRef="#ctx0" brushRef="#br1" timeOffset="87188.9866">5271 9979 11094,'0'0'4902,"0"0"-387,5 15 129,-1 13-1419,-4-6-2322,9 11-258,-4 3 0,4 3-387,0 2-387,-6-9-645,10 9-1032,-13-9-2580,0-32-129,1 27-258,-1-27-258</inkml:trace>
          <inkml:trace contextRef="#ctx0" brushRef="#br1" timeOffset="87869.0259">5682 9910 8901,'32'25'4644,"-20"-5"0,8 13-258,-10 10-387,-4-7-2580,12 13-387,-11-6-516,5 2 0,-7-6-387,3-5 0,-5-8 0,-1-6-258,-2-20 129,0 21-129,0-21-129,0 0 129,0-9 0,0-12 0,5-4 0,2-9 129,0-7 129,6-3 0,-2-4 129,6 5 0,-2-1 129,4 12 0,-3 0-129,6 14 129,-6 5-129,7 13 0,-6 0 0,8 11-129,0 9-129,0 4 129,-2 10-129,0 0-129,1 11-129,-10-10-258,5 11-516,-13-19-645,13 12-1419,-3-14-1677,-16-25 129,34 16-258,-14-23-387</inkml:trace>
          <inkml:trace contextRef="#ctx0" brushRef="#br1" timeOffset="88436.0583">6498 10090 4644,'-11'-141'4515,"8"91"-129,-6 13-387,4 9-645,5 28-387,0-27-516,16 27-774,1 0-774,17 12-258,2-3-258,10 7 0,-1-5-129,1 5 0,-5-5 0,-7 3-129,-8-5 129,-6 0 0,-20-9 0,0 19 0,-13-10 0,-15 2-258,-8-2 0,-8 0 0,-4 1-258,-9-6-129,2 5-258,-4-9-129,15 10-387,-8-10-774,20 0-1806,4 6-774,1-5-258,27-1 0,-23 13 0</inkml:trace>
          <inkml:trace contextRef="#ctx0" brushRef="#br1" timeOffset="88137.0411">6464 10022 14061,'18'-57'4773,"-13"41"-258,-5 16 129,0 0-2580,0 0-903,-3 27-387,3 17-258,0 4-257,3 15-259,1 2 0,3 10 0,-2 0 0,6-2 0,-4-2 0,-1-7 0,-3-5 0,-1-11 0,0-7 0,-2-15 0,0-1-388,0-25-644,0 0-387,-16-14-774,16-7-1419,0-17-774,0-10-516,-2-7 258,-2-14-387</inkml:trace>
          <inkml:trace contextRef="#ctx0" brushRef="#br1" timeOffset="88965.0886">7227 9914 13803,'22'-18'4515,"-22"18"-129,0 0 0,0 14-3354,0 7-516,-4 1 0,4 6 0,-5 1-129,3 1-258,-1-2 0,3-1-129,-2-2 0,2-2-129,0-2 0,0-3 0,0-18 0,0 22 0,0-22 129,16-2-129,-4-16 258,4-7 0,0-10 129,6-3 0,-5-6 129,7 5-129,-8-4 129,0 11 0,-6 0-129,1 11-129,-4 5 129,-7 16-258,0 0 129,20 5-129,-12 14 0,1 10 0,2 5 0,1 3 0,1 4 0,1-2 0,-1 0-258,-4-10 0,1-1-129,-10-28-258,20 27-1032,-20-27-2709,18-22-258,-2-8-258,1-18 0</inkml:trace>
          <inkml:trace contextRef="#ctx0" brushRef="#br1" timeOffset="89452.1164">7950 9350 13287,'16'-46'4902,"-16"46"-258,0 0 387,0 0-2064,17 33-2193,-13 3-129,12 14-128,-9 1-517,11 13 0,-6-1 0,4 8 0,-3 0 0,1 2 0,0 0 0,-5-2 0,0-9 0,-5-10 0,1-8 0,-5-14 0,0-6 0,0-24 0,-11-2 0,-7-32-775,15 4-257,-18-20-258,15 5-129,-17-17 129,16 12 258,-16-5 0,9 11 258,-4 6 645,-3 6 516,6 15 258,-6-3 258,21 20 0,-23-14 258,23 14 0,0 0 0,16 2-258,7-2-129,25 5 1,7-5-775,22-2 0,8-8 0,13-3 0,1-1 0,-1-2 0,-5 5 0,-26-7-1162,-8 15-3482,-23 3-645,-20 0 387,-16 0-645</inkml:trace>
        </inkml:traceGroup>
        <inkml:traceGroup>
          <inkml:annotationXML>
            <emma:emma xmlns:emma="http://www.w3.org/2003/04/emma" version="1.0">
              <emma:interpretation id="{A491BF40-FDB0-4D50-82EA-EF0E8DDF0EF7}" emma:medium="tactile" emma:mode="ink">
                <msink:context xmlns:msink="http://schemas.microsoft.com/ink/2010/main" type="inkWord" rotatedBoundingBox="10311,9735 12225,9601 12307,10758 10392,10893"/>
              </emma:interpretation>
              <emma:one-of disjunction-type="recognition" id="oneOf23">
                <emma:interpretation id="interp115" emma:lang="en-US" emma:confidence="1">
                  <emma:literal>and</emma:literal>
                </emma:interpretation>
                <emma:interpretation id="interp116" emma:lang="en-US" emma:confidence="0">
                  <emma:literal>ands</emma:literal>
                </emma:interpretation>
                <emma:interpretation id="interp117" emma:lang="en-US" emma:confidence="0">
                  <emma:literal>amid</emma:literal>
                </emma:interpretation>
                <emma:interpretation id="interp118" emma:lang="en-US" emma:confidence="0">
                  <emma:literal>ad</emma:literal>
                </emma:interpretation>
                <emma:interpretation id="interp119" emma:lang="en-US" emma:confidence="0">
                  <emma:literal>arid</emma:literal>
                </emma:interpretation>
              </emma:one-of>
            </emma:emma>
          </inkml:annotationXML>
          <inkml:trace contextRef="#ctx0" brushRef="#br1" timeOffset="91858.254">9410 9775 1677,'23'0'3225,"-23"0"387,0 0-129,0 0-387,0 0-129,0 0-129,0 0-516,0 0-258,0 0-516,4-13-129,-4 13-387,0 0-129,0 0-387,0-26-129,0 26 0,-7-23-258,7 23 129,-31-23-258,8 14 129,-3 2 0,-8 1-129,0 4-129,0 2 129,0 6 0,1 8-129,2 6 129,5 4 0,3 5-129,6 3 129,5 5-129,5 2 129,3 2 0,4 0 129,0-2-129,11-1 0,3-6 0,2-4 0,2-8 0,2-2 129,-1-10 0,3-8 0,-3-1 0,4-12 0,-3-10 0,1-2 130,0-3-259,-1-3 0,-2-2 0,-2 4 0,-4 3 0,-3 4 0,0 6 0,-9 16 0,9-18 0,-9 18 0,0 0 0,20 15 0,-10 1 0,4 3 0,1 6 0,2 0 0,3 5 0,-4-5 0,7 9-517,-23-34-2321,22 36-1806,-22-36-129,26 21-258,-26-21-258</inkml:trace>
          <inkml:trace contextRef="#ctx0" brushRef="#br1" timeOffset="92317.2803">9686 9812 14964,'-2'-21'4773,"2"21"-258,0 0 129,11 7-3354,-11-7-516,14 32-129,-9-14 0,8 10-258,-4-1-257,-1 3-130,0-1 0,-5-4-130,1 1 1,-4-8-129,1-2-129,-1-16 129,2 16 0,-2-16 0,4-9 129,1-7 129,-1-7 129,3-2 0,-2-5 129,4 0 0,0-4 0,2 5-129,-1 3 129,4 4 0,-1 3-128,5 6-130,0 6 0,1 7 0,1 0 0,1 16 0,-3 6 0,0 4 0,-1 8 0,-2-2 0,1 9-130,-6-11-773,17 11-387,-27-41-903,57 36-1806,-14-26-516,8-8-387,11-2 0,4-16 0</inkml:trace>
          <inkml:trace contextRef="#ctx0" brushRef="#br1" timeOffset="92797.3077">10659 9860 11868,'-36'-44'4257,"4"28"0,-12 0 129,-4-2-2580,14 18-516,-9-2-258,15 8-258,-8 6-258,17 13 0,-1 2-258,11 6-129,2 3 0,7 3 0,0 2-129,12-2 129,6 0-129,4-8 0,-1-5 129,6-8 129,-3-9 0,7-9 0,-6-16 0,5-14-128,-5-13-130,1-9 0,-1-15 0,-2-10 0,1-12 0,-5-12 0,3-4-130,-8-7-128,-4 5 129,-4 4 0,-3 12 129,-3 15 0,-1 17 129,-10 24-129,-2 19 129,13 16 0,-26 30 0,17 14 1,5 11-130,4 9 0,0 11 0,13 5 0,6 2 0,6 0 0,5 1 0,2-4 0,4 4-130,-8-12-773,12 18-1290,-8-19-2322,-4-8-387,4-9-129,0-13-129</inkml:trace>
        </inkml:traceGroup>
        <inkml:traceGroup>
          <inkml:annotationXML>
            <emma:emma xmlns:emma="http://www.w3.org/2003/04/emma" version="1.0">
              <emma:interpretation id="{12097D63-08B1-4941-8894-70B23257D4B9}" emma:medium="tactile" emma:mode="ink">
                <msink:context xmlns:msink="http://schemas.microsoft.com/ink/2010/main" type="inkWord" rotatedBoundingBox="12812,9635 16894,9348 16991,10726 12908,11012"/>
              </emma:interpretation>
              <emma:one-of disjunction-type="recognition" id="oneOf24">
                <emma:interpretation id="interp120" emma:lang="en-US" emma:confidence="0.5">
                  <emma:literal>output</emma:literal>
                </emma:interpretation>
                <emma:interpretation id="interp121" emma:lang="en-US" emma:confidence="0">
                  <emma:literal>input</emma:literal>
                </emma:interpretation>
                <emma:interpretation id="interp122" emma:lang="en-US" emma:confidence="0">
                  <emma:literal>outputs</emma:literal>
                </emma:interpretation>
                <emma:interpretation id="interp123" emma:lang="en-US" emma:confidence="0">
                  <emma:literal>inputs</emma:literal>
                </emma:interpretation>
                <emma:interpretation id="interp124" emma:lang="en-US" emma:confidence="0">
                  <emma:literal>outpoint</emma:literal>
                </emma:interpretation>
              </emma:one-of>
            </emma:emma>
          </inkml:annotationXML>
          <inkml:trace contextRef="#ctx0" brushRef="#br1" timeOffset="93381.3411">11833 9625 12513,'9'-26'4515,"-9"26"-387,-6-22 129,6 22-2580,-32-8-903,6 8-258,-1 5-387,-2 9 129,1 7-258,0 4 0,4 6 129,7 1 0,2 5 0,8-1 0,7 4 129,0-4-129,13 3 129,1-7 129,11 0 0,-4-9 0,11-3 129,-7-13-129,9-3 129,-7-8-257,6-10-259,-10-11 0,4-5 0,-9-9 0,-4-4 0,-7-5 0,-7 2 0,-10-1 0,-12 5 0,-6 2 0,-10 10 0,1 7 0,-7 7 0,6 16 0,-10-3-1291,25 13-2321,-11 6-1032,11 6-258,5 1 0,10 2-258</inkml:trace>
          <inkml:trace contextRef="#ctx0" brushRef="#br1" timeOffset="93877.3695">12108 9611 14835,'25'-21'4644,"-25"21"-129,0 0-258,16 0-2967,-16 0-645,4 21-258,-2-5 0,3 7 0,-3 1-129,3 4-129,-3-1 129,1-1-258,-1-1 0,0-2 0,0-1-129,0-6 0,-2-16 0,5 25 129,-5-25-129,0 0 129,0 0 0,23-7 129,-12-11-129,3-5 258,-2-8-387,6 3 258,-4-2-129,2 5 129,-5 3 0,0 6 0,-11 16-129,18-16 129,-18 16 259,12 9-388,-3 7 0,2 6 0,-1 3 0,4 1 0,4 4 0,0-1 0,3-2 0,-3-6-130,5-1-386,-5-15-258,16 7-903,-18-12-2709,14-17-387,2-10 129,2-12-258</inkml:trace>
          <inkml:trace contextRef="#ctx0" brushRef="#br1" timeOffset="94541.4074">12751 9583 12126,'-20'-22'4644,"20"22"-516,27-8 387,5-1-2193,28 9-1161,-5-6-258,25 5-129,-5-8-258,10 2-129,-8-4 0,-1 4-129,-10-4 0,-11 6 0,-12 1-128,-9 4-130,-13 0 0,-21 0 0,18 27 0,-14-4 0,-4 7 0,1 8 0,3 3 0,-2 7 0,1 1 0,3 5 0,1-1 0,0 4 0,2-2 0,1 0 0,-3-5 0,2-7 0,-2-1 0,-3-13 0,0-2 0,-4-27-130,0 16-1031,-22-31-774,22 15-1161,-28-42-1677,6-1 129,-1-5-258,-3-13-258</inkml:trace>
          <inkml:trace contextRef="#ctx0" brushRef="#br1" timeOffset="94176.3866">12928 8978 16641,'-12'-71'4644,"12"71"258,0 0-387,0 0-3225,-2 32-645,6 18-515,1 7-130,8 16 0,-5 7 0,7 7 0,-3 2 0,1-2 0,-1-2 0,-1-7 0,1-5 0,-3-12 0,0-10 0,-7-13 0,5-4-130,-7-34-1289,-2 17-516,-18-29-516,15-4-1032,-13-14-1032,-5-4-258,-3-3-129,-8-6 258</inkml:trace>
          <inkml:trace contextRef="#ctx0" brushRef="#br1" timeOffset="94781.4212">13432 9670 10191,'16'-123'4386,"7"73"129,4 6-258,1-1-1806,22 31-645,-15-5-387,17 19-387,-11 3-258,5 19-129,-7 1-129,0 7-129,-10-2-129,-2 3-128,-11-6-130,-4-4 0,-10-5 0,-2-16 0,-21 21 0,-13-15 0,-5-1 0,-17-5-775,8 3-1418,-17-3-2451,-1 0-129,5-5-387,12-2 258</inkml:trace>
          <inkml:trace contextRef="#ctx0" brushRef="#br1" timeOffset="95269.4491">14204 9352 12513,'16'19'4773,"-16"-19"-387,2 30 129,5-3-3096,-9-11 0,2 18-387,-4-6-387,3 6-258,-3-4-258,0 2-129,3-3-129,1-6 0,0-2 0,0-21-129,10 22 258,-10-22-129,25-2-129,-9-12 387,-1-6 0,2-1 129,-4-8 0,3 3 0,-7-3-129,1 8 129,-3 1 129,-7 20-258,9-25-129,-9 25 0,16 0 129,-16 0-129,25 18 0,-7 3 0,2 3 0,1 2 0,2 6-129,-2-5 0,1 0-129,-8-10-258,7 1-387,-21-18-1161,29-5-2451,-10-15-129,1-12-129,3-5-258</inkml:trace>
          <inkml:trace contextRef="#ctx0" brushRef="#br1" timeOffset="95561.4657">14880 8811 14706,'0'-64'4902,"0"64"-258,0 0 129,26 16-2580,-15 18-1419,12 22-258,-5 5-257,5 17-259,-5 4 0,0 5 0,-4 0 0,-3-1 0,-4-8 0,-2-10 0,-1-10 0,-4-13 0,1-8 0,-1-15-775,0-3-644,-12-19-387,12 0-774,-16-19-1677,4-6-258,-6-6-387,-7-6 129,-4 0-387,-10-6 2581</inkml:trace>
          <inkml:trace contextRef="#ctx0" brushRef="#br1" timeOffset="95716.4747">14908 9469 258,'-108'-112'4128,"76"87"516,3 0 0,13 9 0,16 16-129,-3-28-387,24 28-1935,0-11-774,31 9-645,1-5-129,17 5-258,4-1-129,10-4-387,7 1-258,-4-10-1032,16 6-3096,-16 1-387,-7 0 129,-9 2-516</inkml:trace>
        </inkml:traceGroup>
        <inkml:traceGroup>
          <inkml:annotationXML>
            <emma:emma xmlns:emma="http://www.w3.org/2003/04/emma" version="1.0">
              <emma:interpretation id="{931020EB-5190-442F-A796-876058820E6B}" emma:medium="tactile" emma:mode="ink">
                <msink:context xmlns:msink="http://schemas.microsoft.com/ink/2010/main" type="inkWord" rotatedBoundingBox="17145,9225 21942,8889 22028,10114 17231,10450"/>
              </emma:interpretation>
              <emma:one-of disjunction-type="recognition" id="oneOf25">
                <emma:interpretation id="interp125" emma:lang="en-US" emma:confidence="1">
                  <emma:literal>variables</emma:literal>
                </emma:interpretation>
                <emma:interpretation id="interp126" emma:lang="en-US" emma:confidence="0">
                  <emma:literal>variable</emma:literal>
                </emma:interpretation>
                <emma:interpretation id="interp127" emma:lang="en-US" emma:confidence="0">
                  <emma:literal>Variables</emma:literal>
                </emma:interpretation>
                <emma:interpretation id="interp128" emma:lang="en-US" emma:confidence="0">
                  <emma:literal>Variable</emma:literal>
                </emma:interpretation>
                <emma:interpretation id="interp129" emma:lang="en-US" emma:confidence="0">
                  <emma:literal>variably</emma:literal>
                </emma:interpretation>
              </emma:one-of>
            </emma:emma>
          </inkml:annotationXML>
          <inkml:trace contextRef="#ctx0" brushRef="#br1" timeOffset="98341.6249">18430 8958 12771,'-3'-49'4644,"-12"31"-387,-11-4 0,-13 5-3225,10 15-387,-12 0-129,7 9-129,-5 13 0,6 8-129,-1 4-129,7 7 0,2 4 0,9 2 0,5-3-129,10 1 0,1-6 129,5-1-129,9-6 129,8-5-129,1-9 129,3-7 0,3-9 0,-1-2 0,1-17 129,-3-8-129,-1-10 129,2-4 0,-6-6 0,-1 3-129,-4-1 129,0 10-129,-4 3 0,3 9 0,-15 23 0,30-16-129,-14 18 129,2 19-129,1 9 0,4 7 0,0 8 0,1 1 0,-3 2-129,-3-5 0,0-2-258,-8-13 129,3-5-258,-13-23-516,17 2-645,-17-12-3096,8-26 129,2-10-258,1-15-129</inkml:trace>
          <inkml:trace contextRef="#ctx0" brushRef="#br1" timeOffset="98828.6527">18816 8462 14964,'-9'-73'4902,"2"54"-387,7 19 258,-18-2-3483,22 20-645,3 12 0,11 16-258,-2 8 259,7 13-646,-2 8 0,2 8 0,-3 1 0,-2 1 0,-6-3 0,-5-9 0,-1-11 0,-6-14 0,0-10 0,0-17 0,0-21 0,0 0 0,16-19 0,-4-13 0,2-8 0,4 0 0,-2-3 0,2 4 0,-4 5 0,-3 5 0,1 12 0,-12 17 0,23 0 0,-12 10 0,2 17 0,1 5 0,-3 5 0,3 4 0,-5 4 0,-4-1 0,-5-1 0,-2-6 0,-14-1 0,-7-4 0,-5-2 0,-6-3 0,-5-4 0,-6-7 0,6 2 0,-9-17-388,14 7-1031,-14-19-903,27-5-2193,-6-13-258,9-8-258,8-11-258</inkml:trace>
          <inkml:trace contextRef="#ctx0" brushRef="#br1" timeOffset="99156.6715">19199 8409 15351,'57'-4'5031,"-25"20"-129,-4 6-129,11 17-3612,-12 2-258,8 16-387,-11 3-386,-7 11-130,-8 9 0,-9-2-130,4 8-1031,-15-22-903,13 11-387,-9-29-645,17 2-774,5-20-1161,8-15 0,5-10 0,-1-10 645</inkml:trace>
          <inkml:trace contextRef="#ctx0" brushRef="#br1" timeOffset="99556.6944">19750 9111 9159,'59'-42'4386,"-31"19"129,6 5-258,5 4-1677,-18-18-1032,13 14-516,-14-11-258,3 10-258,-12-4-129,-6 3-258,-5 20 0,-7-25-129,-11 20 0,-5 5 0,-5 0-129,-5 10 129,1 10-129,0 7 129,4 5-129,7 3 258,5 3-129,9 6 129,7-1-129,3 3 258,11-7-129,9 0 0,4-10 0,3-4 129,2-11-129,6-7 0,1-7 0,5-12 129,4-11-129,6-8 0,1-10 129,4 2-129,3-3 129,0 4-129,-1 8 129,-3 10-129,-10 10 129,0 10-129,-9 19 1,-5 15-130,-12 9 0,-8 8 0,-12 3 0,-4-3 0,-16 3 0,-16-12 0,0 8-2065,-15-18-2837,-7-9-129,-8-7-387,2-3 0</inkml:trace>
          <inkml:trace contextRef="#ctx0" brushRef="#br1" timeOffset="96501.5196">15872 9151 13545,'4'-24'4644,"15"19"0,-19 5 0,36 23-3096,-36-23-645,34 48 0,-18-16-387,7 9 0,-3-2-258,1 6-129,-3-4 0,1 0 0,-5-6 0,-1-3-129,-2-7 130,-3-5-130,-8-20 0,15 21 0,-15-21 0,0 0 0,23-30 0,-9-2 0,0-14 0,4-10 0,0-11 0,3-8 0,-1 0 0,-2 4 0,-2 7 0,-6 9 0,1 18 0,-8 12 0,-3 25-646,0 0-2450,8 39-1806,-7 0 0,6 5-129,1 6-258</inkml:trace>
          <inkml:trace contextRef="#ctx0" brushRef="#br1" timeOffset="97692.5877">16753 9193 13416,'18'-60'4515,"-17"35"-129,-2-2 0,-19 0-3354,20 27-258,-34-26-129,16 24-387,-5 2 129,4 7-258,-4 7 0,7 8 0,-2 1 0,5 7 0,4 2-129,4 2 129,2 0-129,3 1 129,0 1-129,0-1 0,7-3 0,2-1-129,0-6 129,1-4-129,1-5 0,-11-16 129,28 12 0,-28-12-129,32-7 129,-16-9 129,2-5 0,2-8-129,-1-1 258,3-4-129,-5 1 0,3 1 0,0 1 0,-3 8 0,1 5-129,-2 8 129,0 6 0,0 4 0,0 11 0,2 8 0,-2 3 0,5 3 129,-3 1-129,5 1 130,-3-4-259,1-1 0,-3-8 0,3-5 0,1-8 0,2-1 0,1-14 0,4-7 0,1-9 0,2-9 0,0-10 0,-2-2 0,-5-4 0,-5 3 0,-6 6 0,-10 1 0,-4 10 0,-4 5 0,4 30 0,-39-25-259,14 25-128,-9 0-129,6 7 129,-4 0-129,7 9 129,-2-7 0,27-9 0,-25 25 258,25-25 0,0 18 0,0-18 258,32 14 0,-10-11 129,8 1 0,-2-4 0,8 0 129,-2-5-129,3-1 0,-3-4 129,1 1-129,-4-6-129,-1 7 129,-5-3-129,-4 7 0,-3-3-129,-2 7 129,-16 0-129,25 7 129,-25-7-129,18 34 130,-9-11-130,-2 6 0,2 3 0,-1 0 0,0 2 0,-1-2 0,-2 0 0,0-6 0,-1-1-130,-1-4 1,1-4 129,-4-17-129,2 19 0,-2-19 129,0 0-129,14-9 129,-5-7 0,3-7 0,3-5 0,1-1 0,-2-5 0,2 2 129,-5 2-129,-1 7 129,-1 3 0,-9 20-129,0 0 129,0 0-129,16 0 0,-11 22 0,-1 6 0,1 4 0,2 4 0,-1-1 0,1-4-129,-4-5 0,1-4 0,-4-22-258,5 19-129,-5-19-516,7-12-1032,-7-13-2580,0-11 0,-1-12-129,-5-7-387</inkml:trace>
          <inkml:trace contextRef="#ctx0" brushRef="#br1" timeOffset="97838.5961">17797 8729 9804,'-30'-80'4644,"17"50"-387,13 30-258,-7-22-1677,7 22-1290,0 0-903,-3 11-774,1 5-1677,2 9-1806,9 10-129,5 1-258,13 12-258</inkml:trace>
        </inkml:traceGroup>
      </inkml:traceGroup>
      <inkml:traceGroup>
        <inkml:annotationXML>
          <emma:emma xmlns:emma="http://www.w3.org/2003/04/emma" version="1.0">
            <emma:interpretation id="{9F5E0683-E7B0-44B7-947B-A8A959C687C1}" emma:medium="tactile" emma:mode="ink">
              <msink:context xmlns:msink="http://schemas.microsoft.com/ink/2010/main" type="line" rotatedBoundingBox="4114,11493 20806,10348 20952,12470 4259,13615"/>
            </emma:interpretation>
          </emma:emma>
        </inkml:annotationXML>
        <inkml:traceGroup>
          <inkml:annotationXML>
            <emma:emma xmlns:emma="http://www.w3.org/2003/04/emma" version="1.0">
              <emma:interpretation id="{FDC381CF-CB94-48F4-A67E-91035B97A286}" emma:medium="tactile" emma:mode="ink">
                <msink:context xmlns:msink="http://schemas.microsoft.com/ink/2010/main" type="inkWord" rotatedBoundingBox="4144,11929 5886,11809 5928,12413 4185,12532"/>
              </emma:interpretation>
              <emma:one-of disjunction-type="recognition" id="oneOf26">
                <emma:interpretation id="interp130" emma:lang="en-US" emma:confidence="0">
                  <emma:literal>are</emma:literal>
                </emma:interpretation>
                <emma:interpretation id="interp131" emma:lang="en-US" emma:confidence="0">
                  <emma:literal>we</emma:literal>
                </emma:interpretation>
                <emma:interpretation id="interp132" emma:lang="en-US" emma:confidence="0">
                  <emma:literal>one</emma:literal>
                </emma:interpretation>
                <emma:interpretation id="interp133" emma:lang="en-US" emma:confidence="0">
                  <emma:literal>ave</emma:literal>
                </emma:interpretation>
                <emma:interpretation id="interp134" emma:lang="en-US" emma:confidence="0">
                  <emma:literal>ane</emma:literal>
                </emma:interpretation>
              </emma:one-of>
            </emma:emma>
          </inkml:annotationXML>
          <inkml:trace contextRef="#ctx0" brushRef="#br1" timeOffset="102379.8558">3062 11527 1677,'17'5'2967,"-17"-5"387,0 0-387,20 0-387,-20 0-129,21 4-258,-21-4-129,18 0-129,-18 0-258,16-9 0,-16 9-387,11-18-258,-11-3-129,0 21-129,0-36-129,-6 13-258,-10-5 129,-1 1-129,-10-1-129,0 3-129,-3 3 129,2 10-258,-3 8 129,3 4-129,3 15 0,2 6 0,5 7 0,2 6 0,5 4-129,2 1 258,6-2-258,3 0 129,0-1 0,7-4 0,4-2 0,5-5 0,0-4 0,1-3 0,1-7 0,0-4 0,2-7 0,-1-7 129,1-13-129,-1-5 0,1-8 129,-1-5 0,-3-1-129,0 5 129,-5 2 1,-2 9-130,-4 5 0,-5 18 0,0 0 0,16 8 0,-9 15 0,2 5 0,6 4 0,1 4 0,5 1 0,0-1 0,4-4 0,0-4 0,0-5 0,0-5 0,-4-7 0,4-8 0,-2-3 0,4-10 0,-2-12 0,3-10 0,-5-7 0,2-9 0,-3-7 0,-10-2 0,-5 2 0,-7 2 0,-5 4 0,-16 10 0,-1 13 0,-10 3 0,2 17-388,-4 1-128,8 5 129,-1 5 0,9 8 0,18-13 129,-20 17 0,20-17 258,0 0 0,18 16 129,2-16 129,8 0 0,1-7 129,6 2-129,-3-6 129,6 4-129,-6-2-129,0 6 129,-4-3 1,2 6-259,-1 0 0,-1 2 0,-1 7 0,2 9 0,-3 1 0,-1 10 0,-2 5 0,-5 1 0,-6 8 0,-6-4 0,-1 11-904,-12-20-1418,0 9-2322,3-7-387,4-7-129,0-5-129</inkml:trace>
          <inkml:trace contextRef="#ctx0" brushRef="#br1" timeOffset="102739.8764">4047 11637 10836,'11'-16'5031,"-11"16"-387,25-14 258,-8 2-2064,12 12-1419,-8-9-258,17 3-258,-5-10-258,8 2-257,-5-7-388,-1-4 0,-4-5 0,-10-6 0,-9-1 0,-12-1 0,-3 5 0,-18 4 0,-8 8 0,-7 10-130,1 11-128,-4 9 0,5 21 129,4 4 0,7 11-129,7 3 258,7 3-129,9 1 129,1-4 0,17-6 0,9-2 0,7-7-129,10-4-258,6-17-774,25 1-3225,1-6-387,4-7 0,7 0-387</inkml:trace>
        </inkml:traceGroup>
        <inkml:traceGroup>
          <inkml:annotationXML>
            <emma:emma xmlns:emma="http://www.w3.org/2003/04/emma" version="1.0">
              <emma:interpretation id="{11F16D39-06C0-48F0-B2BF-4B1AC7DD06CA}" emma:medium="tactile" emma:mode="ink">
                <msink:context xmlns:msink="http://schemas.microsoft.com/ink/2010/main" type="inkWord" rotatedBoundingBox="6530,11537 11247,11214 11378,13127 6662,13451"/>
              </emma:interpretation>
              <emma:one-of disjunction-type="recognition" id="oneOf27">
                <emma:interpretation id="interp135" emma:lang="en-US" emma:confidence="1">
                  <emma:literal>assigned</emma:literal>
                </emma:interpretation>
                <emma:interpretation id="interp136" emma:lang="en-US" emma:confidence="0">
                  <emma:literal>any need</emma:literal>
                </emma:interpretation>
                <emma:interpretation id="interp137" emma:lang="en-US" emma:confidence="0">
                  <emma:literal>assign need</emma:literal>
                </emma:interpretation>
                <emma:interpretation id="interp138" emma:lang="en-US" emma:confidence="0">
                  <emma:literal>amig need</emma:literal>
                </emma:interpretation>
                <emma:interpretation id="interp139" emma:lang="en-US" emma:confidence="0">
                  <emma:literal>assig need</emma:literal>
                </emma:interpretation>
              </emma:one-of>
            </emma:emma>
          </inkml:annotationXML>
          <inkml:trace contextRef="#ctx0" brushRef="#br1" timeOffset="103783.9359">5507 11513 11868,'23'-50'4515,"-23"18"-258,-7 11 129,-3 5-2967,-21-7-387,7 12-516,-10 0 0,5 11-129,-3 0-258,6 13 129,2 4-129,7 8 129,1-2-129,7 8 0,3-3 0,5 2 129,1-1-258,0-1 129,7-5-129,2 1 0,3-5 0,-12-19 0,29 20 0,-12-19 0,3-1 129,1-12 129,1-9-129,1-6 258,0-7-129,2 0 0,-4-1 0,4 5-129,-5 1 0,1 8 0,-1 10 0,1 11 1,-2 7-130,5 16 0,-5 6 0,2 5 0,1 1 0,-3 4 0,-3-5 0,-1-4 0,-5-5 0,-6-7 0,-4-18-130,9 21 1,-9-21 0,0 0 0,26-16 129,-6-9 0,7-7 129,8-5-129,3-9 0,6-4 0,-1 2 129,3 7-129,-5 6 129,-2 11-129,-7 10 130,0 14-130,-3 7 0,-3 24 0,-3 2 0,-1 6 0,-5 4 0,0 0 0,-5-2 0,-7-2 0,-3-5 0,-2-11 0,0-4 0,0-19 0,-14 20 0,14-20 0,-13-9 0,13-14 0,0-7 0,13-9 0,6-6 0,6-5 0,6-1 0,4 4 0,2 7 0,4 7 0,-1 9 0,-3 15 0,-5 9 0,-2 14 0,-3 9 0,-6 11 0,-5 1 0,-5 3 0,-8-1 0,-3 0 0,-3-3 0,-15-11 0,-2 6 0,-13-18-775,17 15-2450,-13-17-1806,8-4 129,21-5-387,-16-7-129</inkml:trace>
          <inkml:trace contextRef="#ctx0" brushRef="#br1" timeOffset="104135.9561">7042 11013 12255,'11'-73'4257,"9"62"-903,-20 11-1806,12-19-4257,11 29-1290,-12 6-387,14 17-258</inkml:trace>
          <inkml:trace contextRef="#ctx0" brushRef="#br1" timeOffset="103991.9476">7146 11219 15738,'35'9'4773,"-19"14"0,-2-1-387,6 19-3354,-11-4-129,10 9-387,-10-1-129,0-3-258,-5-1-258,-4-9-387,0 6-1290,-6-21-2967,6-17 0,-33 11-258,11-13-258</inkml:trace>
          <inkml:trace contextRef="#ctx0" brushRef="#br1" timeOffset="104795.9936">7571 11198 15093,'16'-41'4773,"-16"23"-387,0 18 129,-16-12-3741,-7 12-387,1 3-129,-3 12-258,2 8 0,-2 3 0,6 6 0,5 4 0,5 0 129,5-4-129,4 0 0,2-4 129,12-5 0,2-9 0,5-6-129,4-8 129,2-6 0,0-15 0,3-8 0,-3-8 0,1-4-129,-3-2 129,-2 4-129,-5 4 0,-2 3 0,-5 10 129,-11 22-129,0 0 0,0 0 129,12 34-129,-10 18 258,-2 8-129,5 19 258,-3 6-128,5 15-259,-2 1 0,4 9 0,-3-3 0,-1 7 0,-1-2 0,-3 2 0,1-11 0,-2-5 0,0-18 0,0-11 0,0-17 0,-3-19 0,3-33 0,-20 2 0,0-20 0,-3-21 0,-7-9 0,-4-10 0,-7-12 0,-1-4 0,-1-5 0,-2-1 0,6 4 0,6 3 0,9 7 0,8 2 0,16 12 0,0 1 0,29 15-904,-2-8-2192,17 13-1806,6 3-129,5 3-129,2-3-129</inkml:trace>
          <inkml:trace contextRef="#ctx0" brushRef="#br1" timeOffset="105224.0184">8270 11175 14577,'0'0'4644,"19"16"-129,-8 9 0,-11 3-3741,20 17-129,-11-3 0,-1 10-387,-6 0-129,-2-3 0,-2-4-258,-6-8 129,-1-8-129,-2-10 0,11-19 129,0 0 0,0 0 0,0-21 0,5-9 258,8-10-129,1-4 0,2-4 129,2-4 0,1 8 0,-1-1 129,3 8-129,-1 5-129,7 13 130,-6 8-259,2 11 0,-1 14 0,-5 15 0,-1 8 0,-7 6-130,0 10-515,-9-10-774,2 14-2193,-2-15-1290,0-8 258,0-9-516,0-25-129</inkml:trace>
          <inkml:trace contextRef="#ctx0" brushRef="#br1" timeOffset="106061.0664">8819 11399 12513,'43'-25'4902,"-22"16"-387,6 4 258,2 8-2451,-4-4-1161,15 1-516,0-7-129,6 1-129,-3-10-129,-1 2 0,-6-9-129,-6 1 0,-10-8-129,-13 2 0,-7-1-129,-22 1 0,-11 8-129,-12-1 0,-1 12 0,-8 5 0,5 6 0,2 11 0,8 13 0,7 10 258,11 5-129,10 5 129,9 4 0,2 2 129,13-3 0,14 1 129,1-11 0,15-1 0,3-8 129,13-5-129,1-13 0,10-6 0,-1-6 1,2-8-259,-2-11 0,-5-10 0,-7-4 0,-10-8 0,-10-2 0,-10-1 0,-11 3-259,-11 0 130,-5 9-129,-11 1 0,-5 12-129,-9 6 129,2 12 0,-5 1 0,1 7 129,2 12 0,6 6 129,6 7 0,6 6 0,7 4 129,7-1 0,9 4 129,7-6-129,6-4 129,-1-10 0,6-5 0,0-17 129,-2-3-129,-2-19 1,2-15-259,-7-14 0,0-12 0,-5-10 0,-8-10 0,-5-7 0,-7-6 0,0-1 0,-11 2 0,-3 6 0,-4 10 0,1 10 0,-1 14 0,4 12 0,1 18 0,13 22 0,0 0 0,-10 18 0,11 19 0,15 11 0,7 15 0,2 10 0,4 8 0,1 10 0,0 5 0,-3 0 0,-4-5 0,-2 0 0,-12-24-1936,11-1-2708,-9-16-258,-1-15 0,-1-19-387</inkml:trace>
        </inkml:traceGroup>
        <inkml:traceGroup>
          <inkml:annotationXML>
            <emma:emma xmlns:emma="http://www.w3.org/2003/04/emma" version="1.0">
              <emma:interpretation id="{822BA0CD-91FF-4DF8-8B41-F554BE145592}" emma:medium="tactile" emma:mode="ink">
                <msink:context xmlns:msink="http://schemas.microsoft.com/ink/2010/main" type="inkWord" rotatedBoundingBox="11877,11240 14913,11032 14980,12014 11945,12222"/>
              </emma:interpretation>
              <emma:one-of disjunction-type="recognition" id="oneOf28">
                <emma:interpretation id="interp140" emma:lang="en-US" emma:confidence="1">
                  <emma:literal>letter</emma:literal>
                </emma:interpretation>
                <emma:interpretation id="interp141" emma:lang="en-US" emma:confidence="0">
                  <emma:literal>Helter</emma:literal>
                </emma:interpretation>
                <emma:interpretation id="interp142" emma:lang="en-US" emma:confidence="0">
                  <emma:literal>lepton</emma:literal>
                </emma:interpretation>
                <emma:interpretation id="interp143" emma:lang="en-US" emma:confidence="0">
                  <emma:literal>lentos</emma:literal>
                </emma:interpretation>
                <emma:interpretation id="interp144" emma:lang="en-US" emma:confidence="0">
                  <emma:literal>tenter</emma:literal>
                </emma:interpretation>
              </emma:one-of>
            </emma:emma>
          </inkml:annotationXML>
          <inkml:trace contextRef="#ctx0" brushRef="#br1" timeOffset="106484.0906">10566 10620 16770,'32'-32'4515,"-14"30"387,-2 6-516,11 24-3483,-15 9-387,6 17-129,-4 6 1,0 15-388,-3 5 0,-2 7 0,-2 4 0,-2-4 0,1-7 0,-6-11 0,7-1-517,-7-25-773,7 1-645,-7-44-1161,16 14-1677,-16-14 129,36-21-258,-13-2-387</inkml:trace>
          <inkml:trace contextRef="#ctx0" brushRef="#br1" timeOffset="106848.1114">10959 11310 7224,'22'-44'4386,"-12"26"0,6 5 0,4 8-774,-4-15-1161,21 19-645,-8-21-516,21 13-258,-8-8-387,10 2-129,-8-4-129,1-1-129,-10-3-129,-4 2 0,-14-2-129,-13 1 0,-6 1 0,-21 3-129,-7 6 0,-11 1 0,0 6-129,-4 5 129,5 5 0,2 9-129,12 9 129,6 8 0,11 4 0,9 10 129,5 5-129,17 3 129,6 0 0,10-1 129,4-2-129,6-8 0,4-8 0,-2-16-129,3-7-258,-8-19-645,11-9-2322,-13-19-1290,-7-14 129,-1-10-387,-6-11-258</inkml:trace>
          <inkml:trace contextRef="#ctx0" brushRef="#br1" timeOffset="108080.1819">11783 11009 13545,'-16'-1'4773,"16"1"-258,30 0 258,0-2-2967,26 5-903,-3-1 0,16 7-387,1-5-129,6-1-258,2-3 0,6 0 0,0-9 0,1-3-129,-5-6 0,-7 0 0,-13-1-129,-13-1 129,-17 2-129,-23 1 0,-7 17 0,-27-20-129,-3 20 0,-9 0 129,0 4-129,1 8 0,8 8 129,7 3 129,9 7 0,12 6 129,2 3-129,20 5 258,8-1-129,13 5 129,5-7 129,11 1-129,0-15 129,9-6-257,-4-15-130,6-6 0,-8-18 0,-1-10 0,-9-12 0,-6-4 0,-6-2 0,-8-4 0,-9 5 0,-10 3 0,-8 6 0,-3 1 0,-5 8 0,-14 4-259,-1 7-128,-9 0-258,6 10 258,-5-2-129,8 8 0,-1-2 129,21 2 0,-21 0 129,21 0 258,0 0 258,0 0-129,14 7 258,-14-7 129,41 0 129,-16-4-129,12 3 0,0-7-129,8 7 1,-1-1-388,6 2 0,-2 2 0,0 12 0,-5 4 0,-8 5 0,-6 7 0,-10 0 0,-6 8 0,-13-5-130,2 21-2192,-6-17-2322,-7 2-387,1-8-258,4-3-129</inkml:trace>
          <inkml:trace contextRef="#ctx0" brushRef="#br1" timeOffset="107113.1266">11881 10559 14964,'0'-21'4773,"0"21"-129,0 0 0,14 36-2709,-12 1-903,12 16-516,-5 6-257,5 16-259,-7 1 0,4 10 0,-4 1 0,-2 3 0,1-6 0,-6-9 0,1-11 0,-1-16-130,2-7-515,-2-41-387,6 16-645,-6-43-1419,0-12-1677,10-14 129,4-11-258,6-9-129</inkml:trace>
          <inkml:trace contextRef="#ctx0" brushRef="#br1" timeOffset="107360.1407">12217 10599 15609,'16'-68'4644,"-13"52"0,-3 16 0,0 0-2967,11 19-645,-4 10-515,9 15-517,-3 6 0,8 18 0,-5 3 0,2 13 0,-2-1 0,-5 6 0,-3-2 0,-6-5 0,2-7 0,-4-18 0,-6-4-130,-15-33-1289,12 8-1290,-12-28-2193,-2-21 129,-6-13-258,-1-10 0</inkml:trace>
        </inkml:traceGroup>
        <inkml:traceGroup>
          <inkml:annotationXML>
            <emma:emma xmlns:emma="http://www.w3.org/2003/04/emma" version="1.0">
              <emma:interpretation id="{3A1574AB-E90F-44A6-AE75-CFD1F9CD2C19}" emma:medium="tactile" emma:mode="ink">
                <msink:context xmlns:msink="http://schemas.microsoft.com/ink/2010/main" type="inkWord" rotatedBoundingBox="15719,10697 20806,10348 20931,12169 15844,12517"/>
              </emma:interpretation>
              <emma:one-of disjunction-type="recognition" id="oneOf29">
                <emma:interpretation id="interp145" emma:lang="en-US" emma:confidence="1">
                  <emma:literal>symbols</emma:literal>
                </emma:interpretation>
                <emma:interpretation id="interp146" emma:lang="en-US" emma:confidence="1">
                  <emma:literal>sym bots</emma:literal>
                </emma:interpretation>
                <emma:interpretation id="interp147" emma:lang="en-US" emma:confidence="0">
                  <emma:literal>Sym bots</emma:literal>
                </emma:interpretation>
                <emma:interpretation id="interp148" emma:lang="en-US" emma:confidence="0">
                  <emma:literal>sync bots</emma:literal>
                </emma:interpretation>
                <emma:interpretation id="interp149" emma:lang="en-US" emma:confidence="0">
                  <emma:literal>•Gym bots</emma:literal>
                </emma:interpretation>
              </emma:one-of>
            </emma:emma>
          </inkml:annotationXML>
          <inkml:trace contextRef="#ctx0" brushRef="#br1" timeOffset="110032.2934">16086 10607 14190,'37'13'4644,"-16"1"-129,1 7 0,13 8-3225,-22-6-387,8 7-387,-8-5-258,-4 2-258,-6-6 0,-1-1-258,-2-20 129,2 21 0,-2-21 0,0 0 0,0 0 387,10-21-129,-3-1 129,4-2-129,2-7 0,3-1 129,-2 0-129,4 4 129,-2 1-258,0 6 129,-4 5 0,4 7 0,-16 9 0,30 0 0,-30 0 0,29 18 0,-29-18 0,28 30 1,-28-30-130,25 28 0,-25-28 0,14 22 0,-14-22 0,0 0-130,9 16 130,-9-16-129,0 0 129,0 0 0,18-4 0,-18 4 0,27-25 129,-9 9 1,1-3-130,2 1 0,-1 2 0,1 3 0,1 5 0,-1 6 0,-3 2 0,0 12 0,-1 10 0,1 2 0,-4 7 0,2 1 0,-3-2 0,-4-2 0,-2-3 0,-2-7 0,-5-18 0,0 0 0,18 9-259,-13-27-644,22 0-903,-15-21-2838,17-7-129,1-14 0,4-12-516</inkml:trace>
          <inkml:trace contextRef="#ctx0" brushRef="#br1" timeOffset="110500.3203">17151 10141 13674,'9'-117'4644,"-7"80"-129,-2 37 258,0 0-2580,7 14-903,-2 23-516,17 22 0,-8 5-644,9 12-130,-5 4 0,1 4 0,-4-6 0,-5-5 0,-4-5 0,-5-13 0,-1-9 0,0-12 0,0-11 0,0-23 0,0 0 0,0 0 0,24-12 0,-7-15 0,6-3 0,4-2 0,0 2 0,0 5 0,1 5 0,-1 9 0,-1 8 0,1 3 0,-2 16 0,0 7 0,-2 4 0,-3 3 0,-3-2 0,-6 1 0,-6-4 0,-5-2 0,-10-5 0,-13-6 0,-9-3 0,-9-4 0,-9-1 0,-7-4 0,0 0 0,-4 0 0,12-2 0,-5-9-517,17 10-386,-4-15-774,41 16-1548,-23-16-1548,23 16 0,0-25-129,18 10-258</inkml:trace>
          <inkml:trace contextRef="#ctx0" brushRef="#br1" timeOffset="110852.3404">17898 10518 11094,'-10'6'4257,"-8"6"387,2 8-387,7 10-2709,-14-10-129,14 15-129,-7-10-258,14 9-387,-3-6-129,5 1-258,2-2 0,7-3-258,1-4 129,6-4 0,0-9-129,6-5 129,1-7 129,5-11 129,-1-13-258,-1-7 129,-2-8-128,-7-6-130,-4 2-259,-13-3-257,0 15-645,-29-12-1032,-1 16-2580,-5 9 0,-3 5 0,1 6-387</inkml:trace>
          <inkml:trace contextRef="#ctx0" brushRef="#br1" timeOffset="111484.3766">18213 9889 12900,'125'-59'4773,"-63"34"-129,-7 7 0,-19-3-2838,13 21-645,-20-2-258,5 9-258,-16 11-129,3 20 0,-16 10-257,4 19-259,-9 11 0,2 11 0,-2 6 0,0 1 0,-4 0 0,-1-9 0,5-7 0,0-18 0,5-10 0,11-17 0,18-8 0,3-16-775,22-4-128,2-16-387,22-2-387,-8-24 129,19 4-129,-21-18 387,5 10 129,-24-11 774,-15 5 258,-18 4 645,-21 2 645,-9 16 129,-28-2 0,7 20-129,-20-6-258,13 11-129,-6 5-129,18 13 0,2-2-258,18 7 0,3-1-129,9 4 0,16-1 0,13 0-129,6 0 0,12 2 129,1-4-258,0 2 258,-3-2-128,-6 0-130,-9-2 0,-10 4 0,-15 0 0,-12 0 0,-21-2 0,-16 2 0,-15-3 0,-17-5 0,-10 5 0,-20-19-1678,4 4-3353,-8-5-129,7-2-129,0 0-387</inkml:trace>
          <inkml:trace contextRef="#ctx0" brushRef="#br1" timeOffset="108712.218">14800 10680 15738,'57'-33'4257,"-54"15"0,-3 18-258,-10-18-3612,-26 16-387,-3 0-387,-2 2 0,-7 8-129,7 6 129,4-2 0,10 2 387,13 4 129,14-18 387,0 32-129,0-32 516,37 32-258,-5-19 258,21 10-129,-1-7-258,14 5 0,-7-3-258,1 2 129,-8-3-387,-4 1 259,-13-4-259,-10 2 0,-25-16 0,13 25 0,-13-25 0,-32 22 0,-4-13 0,-9-1 0,-6 0 0,-8-3 0,-1-2 0,-1-3 0,8 0-130,0-1-128,10-3-129,4-7 129,10 4-129,3-2 0,8 2-129,2-7-129,16 14-258,-13-21-774,13 21-2322,16-23-387,-16 23-258,34-27-129,-13 9-129</inkml:trace>
          <inkml:trace contextRef="#ctx0" brushRef="#br1" timeOffset="109200.2459">15065 10711 14190,'78'1'4644,"-35"6"0,-4 4 0,0-11-2709,5 21-1032,-12-6-387,4 6-129,-8-3-129,-1 1 0,-5-1-387,-5-4 129,-1-3-258,-16-11 258,27 2-129,-27-2 0,28-20 258,-13-1 0,-1-7 0,2-5 0,-2 0-129,0 1 258,-3 3-129,-2 6 1,-2 5-130,-7 18 0,0 0 0,0 0 0,14 22 0,-14 13 0,0 10 0,-3 10 0,-4 7 0,0 13 0,-6 5 0,1 9 0,-3 3 0,1 6 0,0-2 0,-2-3 0,0-3 0,-2-15 0,6-9 0,-4-20 0,7-10 0,9-36 0,-20 16-1033,6-38-902,14-10-2838,2-16-129,8-9-129,6-12-387</inkml:trace>
        </inkml:traceGroup>
      </inkml:traceGroup>
    </inkml:traceGroup>
    <inkml:traceGroup>
      <inkml:annotationXML>
        <emma:emma xmlns:emma="http://www.w3.org/2003/04/emma" version="1.0">
          <emma:interpretation id="{5E38FE61-8C02-4763-82A8-8CEA6F0E8215}" emma:medium="tactile" emma:mode="ink">
            <msink:context xmlns:msink="http://schemas.microsoft.com/ink/2010/main" type="paragraph" rotatedBoundingBox="2186,13334 24862,11635 25104,14872 2428,16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66918E-1196-4292-B253-636FB31BB0B3}" emma:medium="tactile" emma:mode="ink">
              <msink:context xmlns:msink="http://schemas.microsoft.com/ink/2010/main" type="inkBullet" rotatedBoundingBox="2209,13639 3093,13573 3166,14543 2281,14609"/>
            </emma:interpretation>
            <emma:one-of disjunction-type="recognition" id="oneOf30">
              <emma:interpretation id="interp150" emma:lang="en-US" emma:confidence="0">
                <emma:literal>4.</emma:literal>
              </emma:interpretation>
              <emma:interpretation id="interp151" emma:lang="en-US" emma:confidence="0">
                <emma:literal>4,</emma:literal>
              </emma:interpretation>
              <emma:interpretation id="interp152" emma:lang="en-US" emma:confidence="0">
                <emma:literal>4</emma:literal>
              </emma:interpretation>
              <emma:interpretation id="interp153" emma:lang="en-US" emma:confidence="0">
                <emma:literal>4'</emma:literal>
              </emma:interpretation>
              <emma:interpretation id="interp154" emma:lang="en-US" emma:confidence="0">
                <emma:literal>4"</emma:literal>
              </emma:interpretation>
            </emma:one-of>
          </emma:emma>
        </inkml:annotationXML>
        <inkml:trace contextRef="#ctx0" brushRef="#br1" timeOffset="112781.4508">1429 12987 10449,'33'-28'4515,"-33"28"-129,20-14-258,-20 14-2451,0 0-516,14 10-258,-14-10-258,-9 38-258,-10-12 0,-8 12-129,-14 3-129,-9 5-129,-7 7 0,-3-3-129,-2 4 0,1-5-129,8-2 0,7-10 129,10-3-129,11-11 129,9-7 129,16-16 0,0 0 258,0 0 129,21 2 0,15-2 0,3-4 0,16 4 129,4-3-258,5 3 0,2 1-129,-6 6-387,3 6-258,-17-13-1032,5 0-2967,-15-2-129,-11-5-258,-4-2-258</inkml:trace>
        <inkml:trace contextRef="#ctx0" brushRef="#br1" timeOffset="113005.4636">1534 13370 11610,'-34'-5'5031,"5"13"-516,20 8 387,4 18-2451,-7-11-1161,12 18-258,-2-3-258,2 11-129,0-4-128,0 3-517,-2 0 0,2-4 0,-2-1 0,-5-9-388,7 2-644,-16-22-1419,13 5-2451,3-19 0,0 20-387,0-20 0</inkml:trace>
        <inkml:trace contextRef="#ctx0" brushRef="#br1" timeOffset="113210.4753">1774 13574 16512,'16'-14'4902,"7"0"0,-23 14-258,0 0-3999,0 0-258,14 18-258,-14-2-258,0-16-645,5 37-1548,-5-37-2451,0 25 0,0-25-387,0 0-258</inkml:trace>
      </inkml:traceGroup>
      <inkml:traceGroup>
        <inkml:annotationXML>
          <emma:emma xmlns:emma="http://www.w3.org/2003/04/emma" version="1.0">
            <emma:interpretation id="{0FD3B095-8B81-45EF-86C9-1ABDF353AE4E}" emma:medium="tactile" emma:mode="ink">
              <msink:context xmlns:msink="http://schemas.microsoft.com/ink/2010/main" type="line" rotatedBoundingBox="4133,13188 24862,11635 25017,13710 4289,15263"/>
            </emma:interpretation>
          </emma:emma>
        </inkml:annotationXML>
        <inkml:traceGroup>
          <inkml:annotationXML>
            <emma:emma xmlns:emma="http://www.w3.org/2003/04/emma" version="1.0">
              <emma:interpretation id="{6A211A9B-CB24-4C27-8160-E92A3B69489D}" emma:medium="tactile" emma:mode="ink">
                <msink:context xmlns:msink="http://schemas.microsoft.com/ink/2010/main" type="inkWord" rotatedBoundingBox="4155,13477 7743,13208 7815,14174 4227,14442"/>
              </emma:interpretation>
              <emma:one-of disjunction-type="recognition" id="oneOf31">
                <emma:interpretation id="interp155" emma:lang="en-US" emma:confidence="1">
                  <emma:literal>Tenth</emma:literal>
                </emma:interpretation>
                <emma:interpretation id="interp156" emma:lang="en-US" emma:confidence="0">
                  <emma:literal>tenth</emma:literal>
                </emma:interpretation>
                <emma:interpretation id="interp157" emma:lang="en-US" emma:confidence="0">
                  <emma:literal>Tenths</emma:literal>
                </emma:interpretation>
                <emma:interpretation id="interp158" emma:lang="en-US" emma:confidence="0">
                  <emma:literal>tenths</emma:literal>
                </emma:interpretation>
                <emma:interpretation id="interp159" emma:lang="en-US" emma:confidence="0">
                  <emma:literal>Tinton</emma:literal>
                </emma:interpretation>
              </emma:one-of>
            </emma:emma>
          </inkml:annotationXML>
          <inkml:trace contextRef="#ctx0" brushRef="#br1" timeOffset="116899.6863">2843 12850 8772,'0'0'4644,"0"0"-129,9-14-129,14 2-1548,16 12-1032,-5-2-645,24 2 0,3-5-387,21 5-129,8-6-129,12 5-129,3-5-129,1 4 0,-4-1-129,-6 1 0,-11 0-129,-17 1-129,-17 1 0,-17-4-129,-7 4-387,-27 0-258,20 0-774,-20 0-2580,-16 0-516,0 0-129,-8 2-258</inkml:trace>
          <inkml:trace contextRef="#ctx0" brushRef="#br1" timeOffset="117300.7093">3471 12804 13287,'0'0'4902,"7"16"-258,-5 4 129,-4 1-3225,5 22-774,-3-2 0,9 14-258,-5-2 0,5 6-258,-6 0-129,6 1 0,-2 1 0,0-3-129,2-3 129,0-1-129,-4-8-129,3-3 129,-5-6-129,1-12 0,1-2-129,-5-23-258,5 29-516,-5-29-1032,0 0-2709,2-9 0,-2 9-258,16-23-258</inkml:trace>
          <inkml:trace contextRef="#ctx0" brushRef="#br1" timeOffset="117923.7449">3834 13525 13545,'44'0'4902,"-24"0"-129,-4 0 0,-16 0-3354,35-7-387,-17-6-258,5 4-387,-2-7 0,3-2-258,-3-8 129,-2-1-258,-1-5 129,-4-2-129,-3-1 0,-7-1-129,-4 4 0,0 2-129,-11 8 0,-7 1-129,0 10 0,-5 1 0,2 10 0,-4-2 0,7 2 0,-1 4 0,19-4 129,-23 8 129,23-8 0,0 0 129,0 0 129,0 0 0,0 0 129,0 0 0,0 0 129,19 8-129,-19-8 129,36 0-129,-17 0 129,4 0 0,-1 0-129,3 0 0,-6 0 0,4 0 0,-5 1-129,2 8 130,-1 2-259,-1 3 0,-4 6 0,2 1 0,-3 2 0,-4 6 0,0 1 0,-4-2 0,-2 3 0,-3-7-259,4 7-257,-4-13 0,2 12-516,-2-30-516,2 37-1806,-2-37-1548,3 27 129,-3-27-258,16 12-387</inkml:trace>
          <inkml:trace contextRef="#ctx0" brushRef="#br1" timeOffset="118439.7744">4634 13283 14706,'2'-18'4902,"1"-3"-387,-3 21 258,0 0-3870,0 0-258,6 21-258,-6-21 0,0 32-258,0-11 0,0 2 0,-2 2 0,2-2-129,-2 1 0,2-5-129,0 3 0,0-22 0,7 28 0,-7-28 0,16 14 0,-16-14 0,29-2 0,-13-12 129,1-5 0,5-6 0,-1-6 129,2-1-129,-1-1 129,-3 4 129,-3 3-129,0 4 0,-5 6 0,-11 16 0,21-14 0,-21 14 0,22 4 0,-22-4-129,28 28 0,-10-8 129,3 4-129,1 3 129,-1 5-258,-2-3 0,-1 3-129,-5-9 0,-1 3-258,-12-26-387,20 27-645,-20-27-1677,10-25-1548,8-3 0,4-15-129,10-5-387</inkml:trace>
          <inkml:trace contextRef="#ctx0" brushRef="#br1" timeOffset="118908.8012">5306 13242 12255,'-10'-27'5031,"26"9"-387,9 15 258,7 3-2322,0 0-1677,14 2-258,0 3-129,11 2-258,0 2-258,5-6-387,6 5-258,-13-14-1419,7-4-2709,-1-8 129,-6-9-258,-9-7-258</inkml:trace>
          <inkml:trace contextRef="#ctx0" brushRef="#br1" timeOffset="118695.7891">5506 12735 13674,'1'-57'5160,"-1"57"-387,0 0 129,-12 0-2838,12 39-1032,2 6-258,8 15-386,-1 4-388,4 14 0,-3 1 0,6 2 0,-1-1 0,-1-3 0,-3-2 0,-3-10 0,-2-4 0,-4-18 0,-1-2 0,-1-41-775,-3 24-4127,-15-24-258,0-10 129,-3-15-516</inkml:trace>
          <inkml:trace contextRef="#ctx0" brushRef="#br1" timeOffset="119343.8261">5982 12689 11997,'-42'-25'5160,"26"25"-258,8 18 129,5-1-1677,5 30-2322,-2-5-129,9 19-515,-4-4-388,9 8 0,-5-4 0,4 1 0,-5-3 0,1-2 0,-2-4 0,-1-7 0,-3-6 0,-1-10 0,-2-7 0,2-7 0,-2-16 0,0 0 0,16-11 0,-5-12 0,1-5 0,4-10 0,2-1 0,3-7 0,4-2 0,5 3 0,2 6 0,4 7 0,-2 7 0,3 9 0,-1 13 0,1 3 0,-3 21 0,-8 11 0,-2 7 0,-8 9 0,-4 4 0,-7 0 0,-1 10 0,-8-20-1807,4 6-3095,-1-12-258,4-6 0,15-14-258</inkml:trace>
        </inkml:traceGroup>
        <inkml:traceGroup>
          <inkml:annotationXML>
            <emma:emma xmlns:emma="http://www.w3.org/2003/04/emma" version="1.0">
              <emma:interpretation id="{E96F2FE7-0580-430A-9694-E944DC22F366}" emma:medium="tactile" emma:mode="ink">
                <msink:context xmlns:msink="http://schemas.microsoft.com/ink/2010/main" type="inkWord" rotatedBoundingBox="8150,12956 11968,12670 12058,13877 8241,14163"/>
              </emma:interpretation>
              <emma:one-of disjunction-type="recognition" id="oneOf32">
                <emma:interpretation id="interp160" emma:lang="en-US" emma:confidence="1">
                  <emma:literal>table</emma:literal>
                </emma:interpretation>
                <emma:interpretation id="interp161" emma:lang="en-US" emma:confidence="0">
                  <emma:literal>fable</emma:literal>
                </emma:interpretation>
                <emma:interpretation id="interp162" emma:lang="en-US" emma:confidence="0">
                  <emma:literal>Fable</emma:literal>
                </emma:interpretation>
                <emma:interpretation id="interp163" emma:lang="en-US" emma:confidence="0">
                  <emma:literal>Table</emma:literal>
                </emma:interpretation>
                <emma:interpretation id="interp164" emma:lang="en-US" emma:confidence="0">
                  <emma:literal>tabla</emma:literal>
                </emma:interpretation>
              </emma:one-of>
            </emma:emma>
          </inkml:annotationXML>
          <inkml:trace contextRef="#ctx0" brushRef="#br1" timeOffset="120499.8921">6895 13050 14190,'-4'-20'4902,"13"13"-258,11 3 0,14 4-3225,-11 0-645,16 2 0,-5 2-129,10 5-258,-3 1 1,3 5-388,4-3 0,4 4 0,5 0 0,7-2 0,5-1 0,6-3 0,7-2 0,7-8 0,7 0 0,3-8 0,1-8 0,-6-3 0,-6-2 0,-17-1 0,-14-1 0,-20 2 0,-23 3 0,-14 18 0,-30-21 0,-16 15 0,-11 6 0,-7 0 0,0 11 0,-4 3 0,9 6 0,6-1 0,12 3 0,13 1 0,10-2 0,9 2 0,9-1 0,2 1 0,14-2 0,3-1 0,4-1 0,2-3 0,2-3 0,2-4 0,1-9 0,4 0 0,-2-11 0,5-10 0,0-8 0,6-5 0,1-3 0,3 0 0,-3 1 0,1 6 0,-4 7 0,-4 8 0,-2 10 0,-2 5 0,-7 12 0,-1 12 0,-4 1 0,-1 3 0,0 2 0,-6-5 0,2-2 0,-16-23 0,23 23 0,-23-23-388,27-9-1418,-24-17-2451,13-8-645,0-10 0,6-13-258,2-9-387</inkml:trace>
          <inkml:trace contextRef="#ctx0" brushRef="#br1" timeOffset="119799.8522">7259 12534 14448,'15'-48'4902,"-15"48"-258,16 0 129,-9 14-3225,7 38-774,-7 3-258,7 18 0,-3 3 0,2 11-386,-5 1-130,1-1 0,-2-4 0,-3-3 0,0-5 0,-3-11 0,-1-9 0,0-14 0,2-5-130,-2-36-1160,0 26-1419,0-26-2064,-14-21 0,3-6-258,-3-5-129</inkml:trace>
          <inkml:trace contextRef="#ctx0" brushRef="#br1" timeOffset="121003.9211">8905 12201 16125,'-11'-50'4773,"11"50"0,0 0-258,-2 32-3612,2 6-258,4 17-129,0 11 1,6 10-517,-4 6 0,4 5 0,-4 0 0,1-3 0,-4-6 0,-1-15 0,0-12 0,-2-10 0,0-13 0,0-10 0,0-18 0,0 0 0,0 0 0,0-28 0,5 1 0,2-5 0,4-5 0,3-4 0,6 2 0,1 1 0,2 1 0,13 5 0,3 7 0,4 11 0,-1 10 0,3 6 0,-8 19 0,2 11 0,-7 9 0,-12 7 0,-11 6 0,-9-3 0,-4-1 0,-14-5 0,-10-6 0,-11-5 0,-6-8 0,-6-6 0,-1-4 0,-5-9 0,6-2 0,-5-5 0,17-7-517,-5-20-773,22 10-1032,-1-21-2451,9-4 0,9-14-129,5-8-258</inkml:trace>
          <inkml:trace contextRef="#ctx0" brushRef="#br1" timeOffset="121620.9564">9367 12207 13416,'100'-41'4773,"-64"34"-258,-8 7 258,-3 8-2451,-25-8-1290,39 50-129,-25-9-129,6 23-515,-10 6-259,1 13 0,-7 6 0,-3 4 0,-1-1 0,0-7 0,-5-6 0,-4-21 0,9-4 0,-9-24-904,11 0-902,-2-30-903,16 7-1548,0-10-645,6-11 129,2-6-129,0-5 258,-1-2 2064,2 6 1677,-6 2 1806,-3 6 2451,-9-3 1161,-7 16-258,27-11 387,-8 6-645,12 5-1032,-3-7-1032,26 7-258,-3-12-516,20 3-258,-3-9-258,7 4-129,-10-6-129,-4 2 0,-15-5-257,-12 2-130,-22-1 0,-12 5 0,-23 1 0,-11 7 0,-8 3 0,-6 6 0,-4 9 0,-1 11 0,3 7 0,7 5 0,10 5 0,6 2 0,9 6 0,13-1 0,5-1 0,16-1 0,16-2 0,16-3 0,12-7 0,11-7 0,8-5 0,-5-11 0,8 2 0,-18-9-4645,4-12-257,-11-10-129,-9-4-258</inkml:trace>
        </inkml:traceGroup>
        <inkml:traceGroup>
          <inkml:annotationXML>
            <emma:emma xmlns:emma="http://www.w3.org/2003/04/emma" version="1.0">
              <emma:interpretation id="{204ADC06-22EE-477E-A65C-1B252B388F55}" emma:medium="tactile" emma:mode="ink">
                <msink:context xmlns:msink="http://schemas.microsoft.com/ink/2010/main" type="inkWord" rotatedBoundingBox="12746,12632 18509,12200 18658,14187 12895,14618"/>
              </emma:interpretation>
              <emma:one-of disjunction-type="recognition" id="oneOf33">
                <emma:interpretation id="interp165" emma:lang="en-US" emma:confidence="1">
                  <emma:literal>defining</emma:literal>
                </emma:interpretation>
                <emma:interpretation id="interp166" emma:lang="en-US" emma:confidence="0">
                  <emma:literal>define y</emma:literal>
                </emma:interpretation>
                <emma:interpretation id="interp167" emma:lang="en-US" emma:confidence="0">
                  <emma:literal>define. y</emma:literal>
                </emma:interpretation>
                <emma:interpretation id="interp168" emma:lang="en-US" emma:confidence="0">
                  <emma:literal>olefins y</emma:literal>
                </emma:interpretation>
                <emma:interpretation id="interp169" emma:lang="en-US" emma:confidence="0">
                  <emma:literal>defines y</emma:literal>
                </emma:interpretation>
              </emma:one-of>
            </emma:emma>
          </inkml:annotationXML>
          <inkml:trace contextRef="#ctx0" brushRef="#br1" timeOffset="124222.1051">14433 12304 13674,'22'-7'4773,"-22"7"-129,14 9-129,-2 14-3354,-10-1-387,7 11-129,-5 3-258,3 8 0,-4 1-258,3-1 0,-3 1-129,-1-6-129,1-5 0,-1-9 129,2-6-129,-4-19 0,16 9 0,-16-9 129,28-21 0,-10-8 0,2-3 0,3-9 0,-2-1 129,-1-1-129,-3 2 129,3 6-129,-6 4 129,2 10-129,0 7 129,0 14-129,2 0 129,2 12-129,1 10 129,2 2-129,0 5 0,2-1 0,-2 1 0,-3-4 0,-1-2 0,-4-4 0,-15-19 0,21 18 129,-21-18-129,18-2 0,-8-14 0,3-5 0,1-6 129,4-8-129,1 1 0,1 4 0,-2 3 0,-2 6 129,-16 21-129,26-11 129,-26 11-129,24 30 129,-14 2-129,1 8 129,3 0 0,0 3-129,1-2 129,-3-7-129,-1-8 0,-4-8 0,-7-18-258,0 0-258,23 9-903,-23-25-3225,0-19-258,0-13-129,0-11-258</inkml:trace>
          <inkml:trace contextRef="#ctx0" brushRef="#br1" timeOffset="124369.1135">15284 12030 11739,'-25'-83'4902,"14"56"-645,0 6 258,-5 3-2580,16 18-1419,0 0-1806,0 21-2967,2-5 129,12 8-645,2-1-129</inkml:trace>
          <inkml:trace contextRef="#ctx0" brushRef="#br1" timeOffset="125145.1579">15602 12242 14061,'43'52'5031,"-17"-22"-387,-1 0 129,7 9-3483,-14-8-516,7 4-258,-11-3-387,-3 0-129,-6 0-258,-5-5 0,0-2 0,-5-7 129,5-18-129,-13 19 129,13-19 0,0 0 129,0-21 129,7-2 129,8-11 0,6-2-129,4-1 258,5 3-129,2 0 129,6 13-129,-1 3 0,4 13-129,3 5 0,3 2 0,1 10-129,3-1 0,1-2 0,-2-4 0,-1-5-129,-4 0 0,-2-12-129,-11-10 0,0-4-129,-9-6 0,-4-2 0,-6-5 0,-1 3 129,-6 0 0,-3 6 129,1 5 0,-4 8 258,0 17 0,0 0 0,0 0 129,5 32 0,2 14 0,-2 11 0,8 21 129,-1 9-129,8 11 0,-2 9 0,1 3 0,-3 2-129,-2-2 129,-5-5-128,-9-7-130,0-5 0,-7-8 0,-9-12 0,-2-11 0,-3-10 0,-4-13 0,-1-14 0,-3-13 0,-3-10 0,0-7 0,-2-17 0,-3-11 0,0-10 0,-1-7-130,3-5 260,1-7-130,5-6 0,10 0 0,8-4 0,11-3 0,23-3 0,22-1 0,19 6 0,23 6 0,20 12-259,14-1-1418,26 24-3096,-1 9-258,-5 13-129,-10 8-516</inkml:trace>
          <inkml:trace contextRef="#ctx0" brushRef="#br1" timeOffset="123197.0464">11639 12856 13287,'123'-45'4386,"-81"13"-129,-10 2 0,-9-2-2967,-23-5-645,-3 3-258,-20 4-258,-9 8 0,-6 6-129,-8 11 0,2 5 0,-4 16 0,7 9 0,7 9 0,5 3 129,12 6 0,8-2 0,9 3 129,9-3 0,16-2 0,5-7 129,9-2 129,0-14-129,9-3 129,0-13-129,9-9 129,-5-21-386,3-8-130,-5-17 0,-2-14 0,-6-15 0,-10-10 0,-9-6 0,-12-5 0,-7 4 0,-6 3-130,-9 13 130,-7 14-129,1 17 258,-3 19-129,4 17 130,0 18-130,16 0 0,-18 37 0,15 4 0,3 14 0,0 9 0,9 15 0,7 4 0,8 6 0,5 0 0,7 2 0,3-9 0,7-6 0,0-8 0,6-15 0,-1-12 0,6-14 0,0-15 0,5-12 0,1-3 0,-1-22 0,-3-11 0,-4-12 0,-4-11 0,-12-6 0,-6 1 0,-17 0 0,-13 5 0,-6 9 0,-17 11 0,-12 14 0,-7 20 0,-7 10 0,1 22 0,1 10 0,6 11 0,8 5 0,9 6 0,10 2 0,11-4 0,7-6 0,16-8 0,9-8 0,6-10 0,6-7 0,8-11 0,5-7 0,3-10 0,4-19 0,2-7 0,2-15 0,1-11 0,0-13 0,-3-5 0,-4-5 0,-5 1 0,-9 4 0,-9 5 0,-10 9 0,-8 11 0,-12 12-130,-5 11 130,-4 9 130,0 23-130,0 0 0,-18-3 0,14 22 0,4 19 0,4 20 0,7 15 0,5 22 0,-2 8 0,4 12 0,-4 5 0,-4 4 0,-4 2 0,-6-3 0,-4-7 0,-8-6 0,-2-12 0,-4-13 0,0-8 0,0-17 0,-1-12 0,-4-17 0,5-14 0,-9-17 0,7-16 0,-10-21-646,11 0-644,-13-26-129,14 8 0,-14-20 0,14 13 258,-10-9 0,8 11 258,-5 3 774,2 3 387,9 13 387,-4 0 258,18 15 0,-4-4 0,15 12 0,9-5 0,24 5-258,8-5-258,17 0-129,9-2 129,15-2-129,-1-1 0,3-1 0,-6-1 0,-8 5 0,-15 0 129,-11 7-258,-19 2 129,-9 6 0,-27 10-128,25 0-130,-25 0 0,10 23 0,-6 0 0,1 3 0,2 7 0,0-1 0,4 0-259,-6-13-515,11 8-1032,-16-27-2967,0 0-129,22-6-258,-15-24-129</inkml:trace>
          <inkml:trace contextRef="#ctx0" brushRef="#br1" timeOffset="123351.0553">14078 12002 14706,'-13'-46'4515,"13"46"-258,0 0-645,21 0-4386,-10 19-3225,3 1-387,6 7 0,-11-3-645</inkml:trace>
        </inkml:traceGroup>
        <inkml:traceGroup>
          <inkml:annotationXML>
            <emma:emma xmlns:emma="http://www.w3.org/2003/04/emma" version="1.0">
              <emma:interpretation id="{4827A870-15B0-4F17-9E6E-46A400118E33}" emma:medium="tactile" emma:mode="ink">
                <msink:context xmlns:msink="http://schemas.microsoft.com/ink/2010/main" type="inkWord" rotatedBoundingBox="18851,12085 24862,11635 24980,13216 18970,13666"/>
              </emma:interpretation>
              <emma:one-of disjunction-type="recognition" id="oneOf34">
                <emma:interpretation id="interp170" emma:lang="en-US" emma:confidence="1">
                  <emma:literal>relationship</emma:literal>
                </emma:interpretation>
                <emma:interpretation id="interp171" emma:lang="en-US" emma:confidence="1">
                  <emma:literal>relations hip</emma:literal>
                </emma:interpretation>
                <emma:interpretation id="interp172" emma:lang="en-US" emma:confidence="0">
                  <emma:literal>relation hip</emma:literal>
                </emma:interpretation>
                <emma:interpretation id="interp173" emma:lang="en-US" emma:confidence="0">
                  <emma:literal>•elations hip</emma:literal>
                </emma:interpretation>
                <emma:interpretation id="interp174" emma:lang="en-US" emma:confidence="0">
                  <emma:literal>Relations hip</emma:literal>
                </emma:interpretation>
              </emma:one-of>
            </emma:emma>
          </inkml:annotationXML>
          <inkml:trace contextRef="#ctx0" brushRef="#br1" timeOffset="130076.4399">19681 12111 9675,'35'-25'4902,"-22"7"0,-8 0-387,-5-7-1419,0 25-1677,-16-37-387,0 23-258,-14-1-387,0 8-129,-8 4 0,1 3-258,-2 1 0,5 10 0,2 2-129,5 4 0,6-1-129,8 4 258,6-1-129,7 3 129,2 1 0,12 2 0,6-2 0,5 0 0,3 2-129,1-5 0,3-4 129,-4-6 0,-3-6 0,-2-4 0,-5-4 129,0-8 129,-8-10 0,5 1 0,-8-4 0,5 4 0,-5-2-129,2 5 0,-9 18 0,22-23 0,-22 23-129,28 0 0,-10 10 0,1 12 0,3 8-129,-1 0 0,4 9-258,-5-7-129,3 15-645,-16-28-1419,3 3-2322,-10-22 129,20 10-387,-20-10 0</inkml:trace>
          <inkml:trace contextRef="#ctx0" brushRef="#br1" timeOffset="130652.4729">20245 11306 15738,'8'-64'4902,"-8"64"-129,8 13-129,-8 21-3741,1 28-258,3 4-129,7 19 130,-4 1-646,5 10 0,-1-4 0,1-1 0,-1-2 0,-4-7 0,2-4 0,-7-12 0,1-4 0,-3-21-646,0-4-128,0-37-129,-21 25-387,0-36 0,21 11-129,-36-51 0,22 22-129,-18-13 0,10 8 258,-10-5 516,6 5 516,1 7 645,-2-3 258,11 14 258,-5-7 387,21 23 129,-6-23 258,21 21-258,4-10 0,24 12-516,0-8-129,15 7-129,1-5-129,10 5-129,-5-3 0,-5 0-258,-11 1 0,-7 1-129,-11-1 130,-7 3-130,-23 0 0,16 0 0,-16 0 0,0 0 0,-7 19-130,-3-3-128,3 4-387,-9-4-258,16 17-1677,-8-11-2193,0-3-258,0-3 0,8-16-258</inkml:trace>
          <inkml:trace contextRef="#ctx0" brushRef="#br1" timeOffset="130878.4859">20506 11577 14190,'-9'-75'4515,"4"50"-387,5 25 129,0 0-3741,0 0-774,2 14-774,12 18-1161,-5 4-2064,-2-4-258,11 13 0,-4-6-516</inkml:trace>
          <inkml:trace contextRef="#ctx0" brushRef="#br1" timeOffset="131452.5187">20961 11904 10449,'2'-16'4515,"2"-12"129,-4 28-387,0-20-1548,-7 2-1419,7 18-387,0 0-516,-27 0 0,9 4 0,2 14-387,-3 7 258,-1 7-387,4 3 258,2 4-258,5 2 129,5 2 0,4-4-129,6-2 258,6-5-129,9-5 258,3-9 0,6-6 129,-3-10 129,5-2 0,-6-16-129,3-2 1,-4-14-388,-2-1 0,-9-10 0,-5-2 0,-7-1 0,-2 2 0,-13 5 0,-10-2 0,-4 12-130,-14 1-1160,15 17-2451,-17 2-1419,0 9 387,2 0-645,6 7 129</inkml:trace>
          <inkml:trace contextRef="#ctx0" brushRef="#br1" timeOffset="132171.5598">21189 11805 11997,'50'1'5031,"-23"12"-258,1 3-129,-1-4-1806,3 15-2064,-10-4 129,3 9-516,-9-3-129,-5-1-258,-7 2-258,-2-3 129,-2-2-258,-9-6 129,2-1-258,9-18 258,-18 11-129,18-11 258,-3-13 0,3-6 0,2-6 258,8-4 129,1-3-129,5 0 129,0-1-129,4 2 258,-4 3-129,5 7 129,-2 3-258,3 9 0,1 5 129,2 4-258,0 13 387,1 8-387,1 4 258,2 9-258,-3 0 258,1 3-258,-6-3 129,-3 0 0,-5-8-387,-5-1 258,-2-7-129,-6-18 129,3 18-129,-3-18 129,0 0-129,15-27 129,1 4-129,5-7 258,4-6-258,3-5 258,4 6-129,0-1 0,-1 6 0,-1 5 258,-7 7-258,0 9 129,-2 7 129,-1 4-258,-2 12 130,0 8-130,-2 4 0,1 5 0,-2-1 0,-3 4 0,-5-4 0,-5-3 0,-2-2 0,-4-6-130,-10 1-257,-14-11-387,6 10-1290,-13-17-2580,-3 0-258,-3-2-129,6-11-387</inkml:trace>
          <inkml:trace contextRef="#ctx0" brushRef="#br1" timeOffset="132863.5993">22240 11367 14061,'57'-73'4902,"-26"46"-129,-1 6-129,-9 0-3225,11 22-645,-9 10 0,2 23-258,-9 5-258,2 16 129,-11 4-128,0 10-259,-5 2 0,-2 2 0,0-2 0,-7-3 0,-4-7 0,-1-10 0,3-6 0,3-12 0,3-8 0,3-25-130,0 18-128,0-18 258,14-12-129,-3-6 129,3-5 0,0-2 129,-1-2-129,-1 4 129,-1 2-129,-11 21 129,18-23-129,-18 23 0,16 0 130,-16 0-130,21 32 0,-9-9 0,6 3 0,5 3 0,2-1 0,-2-3 0,1-5 0,-1-4 0,0-9 0,0-4 0,-4-3 0,-1-7 0,-2-9 0,-2-3 0,1-4 0,-5-4 0,-1 0 0,-2 4 0,-1 2 0,-3 1 0,-3 20 0,9-23 0,-9 23 0,18 0 0,-18 0 0,28 32 0,-8-7 0,0 4 0,-1-1 0,1-1 0,-6-2 0,-3-8 0,-11-17-259,0 0-644,8 22-2193,-16-28-1806,-10-10 0,-9-7-387,-1-7 0</inkml:trace>
          <inkml:trace contextRef="#ctx0" brushRef="#br1" timeOffset="133005.6075">22801 11477 14964,'9'-67'4515,"-4"44"-258,11 19-516,-16 4-5031,23 2-2967,0 17 0,0-1-387,9 9-258</inkml:trace>
          <inkml:trace contextRef="#ctx0" brushRef="#br1" timeOffset="133412.6308">23219 11760 13416,'5'78'5031,"-1"-35"129,4 5-258,-4-5-2193,10 23-1548,-14-8-773,6 17-388,-6-2 0,0 3 0,-2 1 0,-5-10 0,0-6 0,-1-18 0,5-13-130,3-30-386,0 0 0,-7-48-129,9-2 0,-2-21-387,12 0 129,-12-18 0,11 7 516,-8-2 0,4 4 387,6 13 258,-1 6 129,11 19 387,-3 1 129,19 25 129,-9 5-258,17 15-258,-7 17 258,7 11-516,-10 5 130,-5 6-388,-11 5 0,-21-4-646,0 4-3998,-39-3-387,-23-1-129,-30 6-258</inkml:trace>
          <inkml:trace contextRef="#ctx0" brushRef="#br1" timeOffset="128445.3467">17603 12308 6321,'59'4'4902,"-38"-4"-129,-3 0-258,1-13-774,8 13-1806,-13-21-387,13 12-516,-11-14-258,7 5-129,-9-11-258,4 3-129,-5-8-129,-6 2 0,-4 0-258,-3-4 0,-1 4 0,-14 2 0,-1 7 0,-7 2-129,0 5-129,-5 1 129,4 10 0,-4 0 129,7 5-258,1 0 0,20 0 129,-25 0 129,25 0 387,0 0-258,0 0 129,9 14 258,7-14-129,9 2 258,2-2-258,8 0 387,-3-9-129,9 5 0,-7-3-258,3 4 129,-6-1 129,-1 4-386,-7 0-130,-2 4 0,-5 6 0,-3 10 0,-3 1 0,-1 8 0,-2 3 0,-1 7 0,-1 3-130,-5-1-257,5 9-645,-5-16-516,9 16-2064,-5-16-1419,5-6 129,1-10-258,6-7-387</inkml:trace>
          <inkml:trace contextRef="#ctx0" brushRef="#br1" timeOffset="128820.3681">18407 12251 11739,'64'-21'4902,"-30"12"-258,3 2 129,-12-15-2580,25 15-903,-13-12-387,11 4-258,-10-6-258,-1 2-129,-8-8 0,-8 4-129,-9-2 0,-12 0 0,-1 4-129,-19 1 0,-7 6 129,-8 3-387,-3 8 258,-6 3 0,-1 5-387,-1 9 387,5 6-258,2 5 129,5 3 0,8 4 129,8 0-129,9 4 258,9-3 0,7 3-129,18-6 129,12-1 0,10-6 0,6-7-129,4-5-129,0-11-258,9 3-903,-17-5-3225,1-17-387,-9-4 0,-9-8-516</inkml:trace>
          <inkml:trace contextRef="#ctx0" brushRef="#br1" timeOffset="129213.3906">18957 11381 12513,'2'-25'4773,"1"-3"-258,-3 28 0,0 0-2709,0 0-516,16 32-387,-16-4-258,11 20 0,-4 2-258,5 20 129,-3 1-257,4 12-259,-4-1 0,1 5 0,-1-5 0,2-2 0,-2-5 0,-2-8 0,0-6 0,-2-13 0,4-4-388,-9-22-386,11 13-1290,-11-35-2709,0 0-258,0 0-129,0 0-258</inkml:trace>
        </inkml:traceGroup>
      </inkml:traceGroup>
      <inkml:traceGroup>
        <inkml:annotationXML>
          <emma:emma xmlns:emma="http://www.w3.org/2003/04/emma" version="1.0">
            <emma:interpretation id="{98EB29E8-10B0-40BC-A48A-82901F60E003}" emma:medium="tactile" emma:mode="ink">
              <msink:context xmlns:msink="http://schemas.microsoft.com/ink/2010/main" type="line" rotatedBoundingBox="4587,14643 16374,13775 16502,15518 4716,16385"/>
            </emma:interpretation>
          </emma:emma>
        </inkml:annotationXML>
        <inkml:traceGroup>
          <inkml:annotationXML>
            <emma:emma xmlns:emma="http://www.w3.org/2003/04/emma" version="1.0">
              <emma:interpretation id="{EDC03E3E-E967-4687-88C0-47F0908C4D25}" emma:medium="tactile" emma:mode="ink">
                <msink:context xmlns:msink="http://schemas.microsoft.com/ink/2010/main" type="inkWord" rotatedBoundingBox="4594,14735 8910,14417 8992,15527 4676,15845"/>
              </emma:interpretation>
              <emma:one-of disjunction-type="recognition" id="oneOf35">
                <emma:interpretation id="interp175" emma:lang="en-US" emma:confidence="1">
                  <emma:literal>between</emma:literal>
                </emma:interpretation>
                <emma:interpretation id="interp176" emma:lang="en-US" emma:confidence="0">
                  <emma:literal>betweens</emma:literal>
                </emma:interpretation>
                <emma:interpretation id="interp177" emma:lang="en-US" emma:confidence="0">
                  <emma:literal>betoken</emma:literal>
                </emma:interpretation>
                <emma:interpretation id="interp178" emma:lang="en-US" emma:confidence="0">
                  <emma:literal>betaken</emma:literal>
                </emma:interpretation>
                <emma:interpretation id="interp179" emma:lang="en-US" emma:confidence="0">
                  <emma:literal>brethren</emma:literal>
                </emma:interpretation>
              </emma:one-of>
            </emma:emma>
          </inkml:annotationXML>
          <inkml:trace contextRef="#ctx0" brushRef="#br1" timeOffset="134567.6969">3311 14117 12771,'0'-20'5031,"16"4"-387,-16 16 258,32 25-3354,-25 4-645,14 22-258,-8 3-129,8 17-129,-7 5 0,2 10-258,-9-3 0,0 3 0,-5-4 0,-2-11-129,0-7 0,0-14 0,0-11 0,-3-11 0,3-28-129,0 0 129,0 0 0,8-23 0,7-13 0,4-4 129,4-7-129,4-1 0,3 2 129,2 7-129,2 7 129,2 7 0,-1 13-129,1 12 130,-1 3-130,-1 20 0,-4 6 0,-3 8 0,-7 4 0,-10 7 0,-8-2 0,-5 2 0,-19-7 0,-12-3 0,-8-6 0,-8-8 0,-7-4 0,-3-11 0,1-6 0,4-3 0,5-7 0,4-9-130,12-1-257,4-10-129,15 7-258,-1-17-645,16 37-2064,7-36-1548,4 20 129,11 6-258,1 3-387</inkml:trace>
          <inkml:trace contextRef="#ctx0" brushRef="#br1" timeOffset="134948.7187">4004 14832 10449,'98'-18'4902,"-53"9"0,-10-7 0,-1-5-2193,3 12-1548,-14-16-387,6 7-258,-11-8-129,-1 3-258,-6-4 129,-4 6-129,-7-1-129,0 6 129,0 16-129,-35-10 0,8 11 0,-3 15-129,1 11 129,1 9-129,5 5 129,1 5-129,10 5 0,7-1 129,5-4 0,5 1 0,13-6 0,7-8 0,7-4 0,5-6 0,7-7 0,4-7 0,6-6-129,-4-3-258,7-5-645,-18-27-1419,7 0-2322,-3-12 129,-4-13-387,-2-9-129</inkml:trace>
          <inkml:trace contextRef="#ctx0" brushRef="#br1" timeOffset="136108.785">4691 14718 8772,'-29'-53'4773,"29"37"0,0 16 0,34-9-1548,-7-7-1548,30 16-516,-9-12-258,18 8-258,-6-3-258,2 0-129,-8-2-129,-6 4 129,-13-3-129,-6 3 0,-10 2-129,-19 3 129,11 8 0,-11 10-129,-7 7 0,-4 7 0,2 4 0,-1 3 0,3 7-129,1-3 129,6-2-129,0-2 0,0-4 0,2-6 0,5-4-129,-3-2 129,-4-23 0,12 23 0,-12-23 129,0 0-129,22-9 129,-14-7 129,3-7 0,0-2 0,-1-7 0,5 2-129,-3 1 129,2 4 0,1 6 0,1 5 0,1 10 0,5 6-129,1 14 129,2 9 0,1 3 0,6 6 129,-1-2-128,-1 0-130,0-7 0,0-9 0,-3-11 0,2-5 0,-6-5 0,0-15 0,-5-8 0,1-8 0,-5-6 0,-3-3 0,-4-3 0,-7 2 0,0 3 0,-3 6 0,-4 5 0,-4 7 0,4 9 0,7 16 0,0 0 0,0 0 0,0 0 0,12 4 0,15 8 0,7 2 0,7-3 0,7-2 0,3-4 0,3-5 0,-3-3 0,-5-10 0,-7-5 0,-6-3 0,-9 0 0,-8-3 0,-5 1 0,-9 2 0,-2 3 0,0 18 0,-20-23 0,3 21 0,-3 4 0,-3 12 0,1 11 0,1 7 0,3 9 0,4 11 0,7 1 0,7 4 0,0-2 0,16-7 0,7-3 0,6-8 0,4-5 0,1-16-388,4-2-257,-8-17-1032,7-3-2967,-7-4-387,-3-4 0,-4-4-129</inkml:trace>
          <inkml:trace contextRef="#ctx0" brushRef="#br1" timeOffset="135196.7329">4858 14154 14964,'-25'-60'5031,"9"47"0,16 13-258,-9 9-3354,-1 13-516,10 15-516,1 9-128,12 17-259,-6 6 0,9 16 0,0 6 0,4 3 0,-1-1 0,-1-6 0,0-2 0,-11-15 0,5-6-388,-12-29-902,4-1-2967,-4-34-903,-16 13 129,-4-19-387,1-19-129</inkml:trace>
          <inkml:trace contextRef="#ctx0" brushRef="#br1" timeOffset="137188.8468">6600 14528 6063,'0'0'4386,"30"16"0,-30-16-129,21 0-1419,4 11-387,-25-11-516,43 1-516,-24-2-387,10 1-129,-8-9-129,8 5-258,-12-8 0,3 3-129,-20 9-129,18-27 0,-18 27-129,-6-28-129,-13 17 0,-8 2 0,-5 7-129,-7 2 0,-2 6-129,-3 8 129,3 9-129,2 7 129,7 6-129,5 3 129,9 4 0,9 3 129,9 0-129,9 0 129,16-3 0,12-4 0,11-5 0,11-13 0,10-3-258,1-18-129,10 2-645,-16-25-1032,7-11-2580,-12-9 129,-8-6-387,-6-8 774,-10 7 1419,-19-9 1419,-3 8 1032,-6 13 1677,-7 10 3225,-2 3-387,2 25 258,-16-11-774,0 9-1290,16 20-774,-7-2-387,7 18-387,0-4-129,7 13 129,-3-2-387,6 5 0,-4-5-258,3 3 1,-4-4-259,-2-7 0,1-4 0,-2-8 0,-2-21 0,0 0 0,0 0 0,10-11-130,-4-21 130,3-7 130,0-9-130,5 0 0,0-5 0,2 7 0,2 8 0,1 6 0,1 13 0,0 10 0,4 9 0,0 9 0,2 16 0,1 8 0,1 10 0,-4-2 0,4 11-904,-14-20-902,16 7-2838,-15-9-258,1-7 0,-16-23-387</inkml:trace>
        </inkml:traceGroup>
        <inkml:traceGroup>
          <inkml:annotationXML>
            <emma:emma xmlns:emma="http://www.w3.org/2003/04/emma" version="1.0">
              <emma:interpretation id="{54C67092-2240-4CF9-A86F-B1FC353162D5}" emma:medium="tactile" emma:mode="ink">
                <msink:context xmlns:msink="http://schemas.microsoft.com/ink/2010/main" type="inkWord" rotatedBoundingBox="9291,14297 11326,14147 11438,15674 9404,15824"/>
              </emma:interpretation>
              <emma:one-of disjunction-type="recognition" id="oneOf36">
                <emma:interpretation id="interp180" emma:lang="en-US" emma:confidence="0">
                  <emma:literal>I/P</emma:literal>
                </emma:interpretation>
                <emma:interpretation id="interp181" emma:lang="en-US" emma:confidence="0">
                  <emma:literal>IDP</emma:literal>
                </emma:interpretation>
                <emma:interpretation id="interp182" emma:lang="en-US" emma:confidence="0">
                  <emma:literal>FHP</emma:literal>
                </emma:interpretation>
                <emma:interpretation id="interp183" emma:lang="en-US" emma:confidence="0">
                  <emma:literal>tip</emma:literal>
                </emma:interpretation>
                <emma:interpretation id="interp184" emma:lang="en-US" emma:confidence="0">
                  <emma:literal>ftp</emma:literal>
                </emma:interpretation>
              </emma:one-of>
            </emma:emma>
          </inkml:annotationXML>
          <inkml:trace contextRef="#ctx0" brushRef="#br1" timeOffset="137888.8864">8047 14585 14190,'22'39'4773,"24"-25"-258,15 2 0,-1-3-3096,25 12-774,-1-2-258,10-4-387,-3 3-258,-6-19-516,6 4-774,-16-16-2838,3-21 0,0-7-258,-7-18-129</inkml:trace>
          <inkml:trace contextRef="#ctx0" brushRef="#br1" timeOffset="137685.8752">8168 14215 8901,'-32'-41'4773,"32"23"-129,0 18-129,36-32-645,14 27-1806,-13-11-774,25 12-387,-8-3-516,3 4-516,-2 3-516,-21 0-1161,-4 14-2838,-18 4 129,-12 6-387,-17 7-258</inkml:trace>
          <inkml:trace contextRef="#ctx0" brushRef="#br1" timeOffset="137512.8653">8407 14128 17673,'18'-11'4773,"-2"34"129,-9 6-258,5 13-4257,-5 6 1,6 9-388,-8 2 0,2 5 0,-3-2 0,-4 1 0,0-7 0,0-8 0,0-5 0,-6-18 0,5-2-904,-19-26-773,20 3-1032,-18-41-2193,6-4 258,-6-8-387,-3-9 129</inkml:trace>
          <inkml:trace contextRef="#ctx0" brushRef="#br1" timeOffset="138180.9033">9478 13624 14190,'-34'-73'4644,"12"63"129,5 10-129,17 30-2709,-18 2-774,18 27-129,-7 3-644,7 20-388,-2 7 0,2 8 0,0 5 0,-4 5 0,-8 1 0,-2 4 0,-6 0 0,-1-3 0,-1-8 0,-1-8 0,4-12 0,-1-15 0,10-9 0,-10-28-904,20-6-3740,0-23-387,-14 0 258,12-14-387</inkml:trace>
          <inkml:trace contextRef="#ctx0" brushRef="#br1" timeOffset="138735.9353">9547 14229 13416,'23'-82'4386,"-21"61"0,-2 21 258,0 0-2709,0 19-774,3 19-387,-3 6-129,4 17-258,-4 5 258,0 19-257,0 2-388,0 7 0,-2-5 0,-5-3 0,0-8 0,0-14 0,2-11 0,-1-21-130,3-12-257,3-20 0,0-12 129,0-28 0,3-9 0,4-19 0,6-8 129,1-12 0,2-6 258,-2-2-129,-3 2 0,-6 7 129,-5 7-129,-3 8 258,-13 10-129,0 12 0,-4 9 129,4 11 0,5 9-129,11 21 0,9-14 129,22 14 0,13 12-128,13 8-130,7 3 0,4 2 0,-4 0 0,-2 1 0,-14-1 0,-9-2 0,-14-3 0,-16-1 0,-9-19 0,-18 29 0,-14-18 0,-11-6 0,-5 2 0,-16-7 0,4 2-646,-18-8-2966,12-2-1290,2-3 0,9 2-258,8 4 0</inkml:trace>
        </inkml:traceGroup>
        <inkml:traceGroup>
          <inkml:annotationXML>
            <emma:emma xmlns:emma="http://www.w3.org/2003/04/emma" version="1.0">
              <emma:interpretation id="{9D812C94-C06C-4D63-9EB8-702BAA0939A4}" emma:medium="tactile" emma:mode="ink">
                <msink:context xmlns:msink="http://schemas.microsoft.com/ink/2010/main" type="inkWord" rotatedBoundingBox="11984,14194 14182,14033 14266,15166 12067,15327"/>
              </emma:interpretation>
              <emma:one-of disjunction-type="recognition" id="oneOf37">
                <emma:interpretation id="interp185" emma:lang="en-US" emma:confidence="1">
                  <emma:literal>and</emma:literal>
                </emma:interpretation>
                <emma:interpretation id="interp186" emma:lang="en-US" emma:confidence="0">
                  <emma:literal>anal</emma:literal>
                </emma:interpretation>
                <emma:interpretation id="interp187" emma:lang="en-US" emma:confidence="0">
                  <emma:literal>ard</emma:literal>
                </emma:interpretation>
                <emma:interpretation id="interp188" emma:lang="en-US" emma:confidence="0">
                  <emma:literal>amel</emma:literal>
                </emma:interpretation>
                <emma:interpretation id="interp189" emma:lang="en-US" emma:confidence="0">
                  <emma:literal>ad</emma:literal>
                </emma:interpretation>
              </emma:one-of>
            </emma:emma>
          </inkml:annotationXML>
          <inkml:trace contextRef="#ctx0" brushRef="#br1" timeOffset="139700.9903">10936 14330 10836,'52'-24'4773,"-36"9"-258,-4-1 129,-12 16-1161,0-30-2193,0 30-516,-23-27-387,4 19-129,-10 2 0,1 6-129,-3 0-129,1 13 0,2 4 0,1 8 0,6 2 0,3 1 0,5 6 0,6-3 0,4 1 0,3 0 0,0-2 0,7-2 0,2-1 0,3-4 129,-1-5-129,-11-18 258,27 19-129,-11-19 129,-16 0 0,30-14 0,-16-7-128,2-4-130,-2-5 0,4-1 0,-4 3 0,1 3 0,-1 2 0,4 7 0,-1 7 0,1 7 0,2 2 0,1 11 0,2 9 0,-1 1 0,1 6 0,-4-6 0,1 7 0,-8-12-259,6 11-902,-18-27-1161,20 0-2451,-20 0 129,17-14-258,-6-8-129</inkml:trace>
          <inkml:trace contextRef="#ctx0" brushRef="#br1" timeOffset="140380.0293">11290 14268 13287,'6'-23'4644,"-6"23"-258,24 0 387,1 13-3096,-25-13-516,34 26-129,-16-15-387,5 7-129,-7-4-258,0-2-129,-16-12 0,16 27-129,-16-27 0,0 27-129,0-27 0,-9 25 0,9-25 129,-12 17-129,12-17 0,0 0 0,0 0 129,0-8 0,0 8 129,25-34 0,-8 12-129,7 1 129,0-2-129,5 5 129,3 2 0,3 7-129,1 4 129,3 5-129,2 2 0,0 10 130,2 2-130,-1 2 0,1 0 0,0 0 0,-2-5 0,0-6 0,-2-5 0,0 0 0,0-14 0,-3-5 0,-4-5 0,-2-4 0,-5-2 0,-9 1 0,-7 1 0,-9 5 0,-2 5 0,-16 9 0,-3 9-259,-8 4 130,-1 15 129,2 10-258,3 4 129,2 7 0,8 0 129,8 3 129,4-5-129,3-3 129,5-3-129,9-5 258,2-4-129,6-5 0,-1-8 1,7-8-130,1-2 0,5-16 0,3-11 0,6-12 0,-1-12 0,-1-13 0,2-9 0,-9-14 0,-4-13 0,-7-14 0,-7 2 0,-9 4 0,-7 10 0,-2 11 0,-8 14 0,-4 21 0,-1 20 0,-4 30 0,-1 9 0,4 25 0,6 13 0,4 14 0,6 10 0,6 7 0,11 8 0,14 5 0,2 2 0,5-6 0,1-3 0,-2-6 0,1-1-259,-10-16-902,18 8-1548,-10-22-2064,3-11 0,0-11-258,6-13-129</inkml:trace>
        </inkml:traceGroup>
        <inkml:traceGroup>
          <inkml:annotationXML>
            <emma:emma xmlns:emma="http://www.w3.org/2003/04/emma" version="1.0">
              <emma:interpretation id="{8A42A5E7-0C52-4A40-80E3-0D4C26D8552B}" emma:medium="tactile" emma:mode="ink">
                <msink:context xmlns:msink="http://schemas.microsoft.com/ink/2010/main" type="inkWord" rotatedBoundingBox="14395,13979 16378,13833 16502,15518 14519,15664"/>
              </emma:interpretation>
              <emma:one-of disjunction-type="recognition" id="oneOf38">
                <emma:interpretation id="interp190" emma:lang="en-US" emma:confidence="0">
                  <emma:literal>of?</emma:literal>
                </emma:interpretation>
                <emma:interpretation id="interp191" emma:lang="en-US" emma:confidence="0">
                  <emma:literal>of,</emma:literal>
                </emma:interpretation>
                <emma:interpretation id="interp192" emma:lang="en-US" emma:confidence="0">
                  <emma:literal>of.</emma:literal>
                </emma:interpretation>
                <emma:interpretation id="interp193" emma:lang="en-US" emma:confidence="0">
                  <emma:literal>Top</emma:literal>
                </emma:interpretation>
                <emma:interpretation id="interp194" emma:lang="en-US" emma:confidence="0">
                  <emma:literal>ops</emma:literal>
                </emma:interpretation>
              </emma:one-of>
            </emma:emma>
          </inkml:annotationXML>
          <inkml:trace contextRef="#ctx0" brushRef="#br1" timeOffset="140817.0543">13492 14057 13416,'11'-40'4644,"-11"40"-516,0 0 387,-25-10-3225,9 22-645,-7 11-129,3 11-387,1 2 258,6 10-258,1-2 129,12 4 0,0-5-129,7 0 0,7-8 0,9-4 258,1-10-129,8-7 129,0-14 129,7 0 1,-2-18-517,4-8 0,-7-13 0,-6-4 0,-8-9 0,-10-5 0,-10-3 0,-12 1 0,-18-1 0,-17 6 0,-4 5 0,-8 6 0,1 14 0,-5 6 0,6 18 0,0 3-517,17 11-386,-5 4-516,25 24-1032,-1-9-2322,5 6 258,7-2-387,9-2 0</inkml:trace>
          <inkml:trace contextRef="#ctx0" brushRef="#br1" timeOffset="141237.0783">14383 13340 12771,'102'-75'4902,"-68"52"-258,-13 5 129,2 13-2709,-23 5-903,0 0-258,0 0-387,0 21 0,-3 8-258,-6 17 1,-7 12-259,-4 23 0,-7 9 0,-3 15 0,-7 11 0,-4 7 0,-2 5 0,1 5 0,1-3 0,0-4 0,5-10 0,2-9 0,8-13 0,1-14 0,5-14 0,1-22 0,8-12 0,-5-23-775,16-9-515,-18-14-903,18 14-1032,4-59-1677,5 6 129,8-15-129,10-10-516</inkml:trace>
          <inkml:trace contextRef="#ctx0" brushRef="#br1" timeOffset="141484.0925">14519 13925 12384,'55'-66'4773,"-37"57"-258,-18 9 129,24 9-2451,-6 30-1161,-9-3-258,7 15-129,-5 1-129,5 7-258,-5-2 0,-3-4-129,0-7-129,-3-7 0,-2-8-129,-1-10 0,-2-21-258,0 0-129,0 0-645,-28-14-903,21-15-2064,-15-13-516,1-8-258,-6-9-129</inkml:trace>
          <inkml:trace contextRef="#ctx0" brushRef="#br1" timeOffset="141688.1041">14542 13779 7224,'23'-116'3741,"5"72"-129,29 30 0,0 12-774,9 2-1677,14 32 0,-12-2-258,5 22 387,-24-11-258,-1 19 129,-32-19-129,-5 11-258,-18-15-129,-21 0-258,-19-8-258,-13-10-387,-4 5-903,-13-14-3225,-3-3-129,-2-3-516,1-2 129</inkml:trace>
        </inkml:traceGroup>
      </inkml:traceGroup>
    </inkml:traceGroup>
    <inkml:traceGroup>
      <inkml:annotationXML>
        <emma:emma xmlns:emma="http://www.w3.org/2003/04/emma" version="1.0">
          <emma:interpretation id="{4319E123-9AFE-4B49-8F9A-81A7E0D92BFF}" emma:medium="tactile" emma:mode="ink">
            <msink:context xmlns:msink="http://schemas.microsoft.com/ink/2010/main" type="paragraph" rotatedBoundingBox="2003,16353 21392,14796 21539,16631 2151,18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3C2B72-4FF4-4CA0-8A7F-2E9F4AB4A34A}" emma:medium="tactile" emma:mode="ink">
              <msink:context xmlns:msink="http://schemas.microsoft.com/ink/2010/main" type="inkBullet" rotatedBoundingBox="2045,16871 3287,16771 3357,17643 2115,17743"/>
            </emma:interpretation>
            <emma:one-of disjunction-type="recognition" id="oneOf39">
              <emma:interpretation id="interp195" emma:lang="en-US" emma:confidence="1">
                <emma:literal>5.</emma:literal>
              </emma:interpretation>
              <emma:interpretation id="interp196" emma:lang="en-US" emma:confidence="0">
                <emma:literal>5,</emma:literal>
              </emma:interpretation>
              <emma:interpretation id="interp197" emma:lang="en-US" emma:confidence="0">
                <emma:literal>5</emma:literal>
              </emma:interpretation>
              <emma:interpretation id="interp198" emma:lang="en-US" emma:confidence="0">
                <emma:literal>35.</emma:literal>
              </emma:interpretation>
              <emma:interpretation id="interp199" emma:lang="en-US" emma:confidence="0">
                <emma:literal>F.</emma:literal>
              </emma:interpretation>
            </emma:one-of>
          </emma:emma>
        </inkml:annotationXML>
        <inkml:trace contextRef="#ctx0" brushRef="#br1" timeOffset="144944.2904">733 16239 9675,'66'-23'5289,"-18"18"-387,12 5 0,12-9-1677,17 12-1935,-4-3-387,16 4-258,-3-4-129,2 0-258,-11 0 0,-11-4 0,-16-1-129,-16-2 0,-15 0-129,-14-4-258,-17 11 0,0 0-387,0 0-774,-30-16-2838,12 16-774,-3 0-258,0 4 0</inkml:trace>
        <inkml:trace contextRef="#ctx0" brushRef="#br1" timeOffset="144656.2739">836 16435 12513,'18'-13'5160,"-18"13"-645,0 0 258,23 29-3999,-19-8 0,6 9-387,-4 1 258,3 6-387,-6 0 0,3 2 0,-6-3-129,0-6-129,0-3 0,0-7 0,0-3 0,0-17-129,0 0 129,0 0-129,-6-9 129,6-10 129,4-6-129,5-2 129,1-1 0,6 1 0,0 0 129,6 8-129,-3-1 0,4 10 129,1 1-129,0 9 0,1 0 0,4 9 0,-4 5 0,1 9 129,-4 0-129,-1 11 0,-5 0 1,-3 3-130,-12 2 0,-1 2 0,-9 0 0,-12 0 0,-4-2 0,-9-3 0,1-3-388,-8-6 1,7-2-129,-5-16-258,10 7-258,-10-25-903,39 9-2064,-37-27-774,17-1-387,4-9 129,0-8-387</inkml:trace>
        <inkml:trace contextRef="#ctx0" brushRef="#br1" timeOffset="145196.3044">1948 16645 15609,'41'19'4902,"-41"-19"258,23 20-645,-23-20-4128,0 19-387,0-19 0,0 0-774,9 18-2451,-9-18-1677,0-9 0,0 9-258,-5-26-774</inkml:trace>
      </inkml:traceGroup>
      <inkml:traceGroup>
        <inkml:annotationXML>
          <emma:emma xmlns:emma="http://www.w3.org/2003/04/emma" version="1.0">
            <emma:interpretation id="{8DFC5B68-757A-445B-BC52-2A432D75CFDB}" emma:medium="tactile" emma:mode="ink">
              <msink:context xmlns:msink="http://schemas.microsoft.com/ink/2010/main" type="line" rotatedBoundingBox="4646,16141 21392,14796 21539,16631 4793,17976"/>
            </emma:interpretation>
          </emma:emma>
        </inkml:annotationXML>
        <inkml:traceGroup>
          <inkml:annotationXML>
            <emma:emma xmlns:emma="http://www.w3.org/2003/04/emma" version="1.0">
              <emma:interpretation id="{2DB804ED-8D64-4BD4-9DF6-83AF63EDCF66}" emma:medium="tactile" emma:mode="ink">
                <msink:context xmlns:msink="http://schemas.microsoft.com/ink/2010/main" type="inkWord" rotatedBoundingBox="4648,16168 9683,15764 9828,17571 4793,17976"/>
              </emma:interpretation>
              <emma:one-of disjunction-type="recognition" id="oneOf40">
                <emma:interpretation id="interp200" emma:lang="en-US" emma:confidence="0">
                  <emma:literal>simplify</emma:literal>
                </emma:interpretation>
                <emma:interpretation id="interp201" emma:lang="en-US" emma:confidence="0">
                  <emma:literal>Simplify</emma:literal>
                </emma:interpretation>
                <emma:interpretation id="interp202" emma:lang="en-US" emma:confidence="0">
                  <emma:literal>Simphfy</emma:literal>
                </emma:interpretation>
                <emma:interpretation id="interp203" emma:lang="en-US" emma:confidence="0">
                  <emma:literal>simplifier</emma:literal>
                </emma:interpretation>
                <emma:interpretation id="interp204" emma:lang="en-US" emma:confidence="0">
                  <emma:literal>simplifies</emma:literal>
                </emma:interpretation>
              </emma:one-of>
            </emma:emma>
          </inkml:annotationXML>
          <inkml:trace contextRef="#ctx0" brushRef="#br1" timeOffset="149137.5302">3890 15903 7869,'22'-57'4386,"-24"29"0,2 28-387,-41-16-1806,2 8-1290,-5 10-516,-8 7-258,-5 7 0,-2 2-129,2 1 258,4 1-129,9 1 0,3-3 0,14 2 0,6-4 129,17 2 0,4-18 129,20 32 0,10-20 0,21 8 129,5-6 0,17 9 0,-1-7-129,12 7 0,-7-2 0,1 3-129,-9 0-129,-8 5 0,-12-4 0,-8 1 129,-9 1-129,-10 3 0,-12-1 0,-8 1 0,-4-3 0,-14-2-129,-7-4 258,-9-1-258,-7-3 129,-5-6-258,-4-4 258,-6-3-129,-1-4 0,-2 0 0,-1-7 129,1-4-129,1-5-129,5-4 387,5 1-387,6-4 129,8 0-129,8 1 258,4 3-258,8 3 0,12 16 0,-11-22 0,11 22-258,0 0 0,0 0-258,11-7-387,15 13-774,-26-6-3096,38 3 258,-5 2-387,-1-5 0</inkml:trace>
          <inkml:trace contextRef="#ctx0" brushRef="#br1" timeOffset="149610.5573">4371 15803 11610,'3'-101'4386,"12"69"0,-5 3-129,1 8-3354,5 16-1677,11 5-3354,-3 10 0,-8 6-516,8 15-258</inkml:trace>
          <inkml:trace contextRef="#ctx0" brushRef="#br1" timeOffset="149427.5468">4474 16148 12771,'18'-8'4902,"-18"8"-258,5 10 129,6 13-3741,-11-3-516,7 10 129,-7-3-258,3 8 0,-1-3-387,-2-3 0,2 1-387,-2-12-774,0 7-2451,-2-9-1161,2-16-129,-19 7-387,19-7 129</inkml:trace>
          <inkml:trace contextRef="#ctx0" brushRef="#br1" timeOffset="151285.6531">4789 16196 2451,'0'0'3612,"10"-1"516,-10 1 0,0 0-1419,16-9-774,-16 9-129,18-2 129,-18 2 0,25 0-516,-25 0-387,30 2-129,-30-2-258,34 26-129,-21-6-129,3 7-129,-6-1-129,1 8 0,-7 0 0,-3 0-258,-1-2 129,0-4-129,0-3 258,0-5-387,-1-4 387,1-16-258,0 0 129,0 0 129,0 0-129,1-22 129,6-1-129,2-3 129,2-6 0,3 1 129,0 1-258,2 3 129,-1 3 129,1 6-129,-16 18 129,28-22-258,-28 22 129,25-1 0,-25 1-129,23 1 0,-23-1 0,22 20 0,-22-20 129,17 21-129,-17-21 0,13 27 0,-13-27 0,7 21-129,-7-21 129,5 16 0,-5-16 0,0 0-129,0 0 129,0 0 0,0 0 129,16-9-129,-16 9 129,13-30-129,-4 11 129,1-1-129,1 0 129,1 1-129,1 3 129,-1 0-129,-12 16 0,30-16 0,-13 16 129,2 0-129,-1 11 129,3 8 0,-1 4-129,1 4 129,-1 0-129,-1-1 130,-1-1-130,-2-5 0,-3-4 0,-13-16 0,19 19 0,-19-19 0,0 0 0,23-3 0,-23 3 0,25-32 0,-9 7 0,0-2 0,2-5 0,0 2 0,-2 3 0,-4 6 0,-1 5 0,-11 16 0,18-13 0,-18 13 0,21 22 0,-5 6 0,0 6 0,4 7 0,1 5 0,2 6 0,-2-1 0,1 1 0,-6 0 0,-2-4 0,-5-2 0,-6-3 0,-1-6 0,-2-7 0,-3-5 0,3-25 0,-22 20 0,4-20 0,2-13-259,-1-14 1,1-6 0,-4-12 0,4-5-129,0-10 129,4-4 0,1-9 129,4-2-129,0-1 258,1 1-129,5 4 258,1 7 0,3 10 0,10 10 129,13 17 0,5 10 0,13 17 129,4 3-129,11 18 129,-1 4-128,3 7-259,-6 0 0,-7 0 0,-7-3 0,-13-2 0,-15-4 0,-13-4 0,-9-1 0,-23-7 0,-7 1 0,-16-7-517,1 6-257,-15-11-516,19 5-903,-14-5-2709,16-10 0,11-6-258,12-9 129</inkml:trace>
          <inkml:trace contextRef="#ctx0" brushRef="#br1" timeOffset="151760.6803">6201 15444 11739,'39'-78'4902,"-21"48"-258,-2 5 129,2-6-2451,10 31-1032,-28 0-516,41 7-129,-21 15-129,6 19-129,-8 10 129,2 20-257,-10 15-259,-1 13 0,-5 5 0,-2 2 0,-2-2 0,0-8 0,0-11 0,-2-17 0,2-15 0,0-17-388,0-10-128,0-26-129,0 0 0,12 0 0,8-18 0,-2-14 258,8 0 0,-1-9 129,4-1 258,-1 4 129,-1 1 129,-4 12 0,-7 2 0,2 14 129,-18 9 0,30 0 0,-14 18-129,4 9 0,-3 3 0,7 5-129,-1 3-129,-2-4-129,6 1-645,-18-15-1806,1-1-2064,-10-19-129,14 16-129,-14-16-387</inkml:trace>
          <inkml:trace contextRef="#ctx0" brushRef="#br1" timeOffset="152005.6943">6818 15858 13287,'-3'-115'4773,"3"72"-387,0 11 258,3 9-2967,-3 23-1548,0 0-903,7 16-2193,-7 7-1548,0 6 0,0 4-258,6 7-516</inkml:trace>
          <inkml:trace contextRef="#ctx0" brushRef="#br1" timeOffset="152444.7194">7051 16063 11997,'66'23'4902,"-32"-14"-387,2-4 258,-10-5-2580,20 0-774,-12-7-516,13-5-258,-8-11-258,3-8-129,-3-8 0,-1-7-129,-4-9 0,-6-7-129,-5-1 0,-7-2-129,-9 1 129,-7 5 0,0 7-129,-9 8 0,-3 10 129,-2 11 0,-2 10 0,16 13 0,-27 6 0,20 17 129,0 12 0,7 14 129,0 6-128,7 19-130,4 8 0,6 12 0,1 3 0,4 6 0,-5-2 0,1 2 0,-4-5 0,-3-9 0,-2-7 0,-4-7 0,-5-10 0,0-6 0,0-9 0,-3-7 0,-4-11 0,-4-9 0,0-4 0,11-19 0,-26 15 0,6-15 0,20 0 0,-36-27 0,22 11-130,-13-20-1418,19 17-1161,-14-20-2064,3-2-129,-1-4-129,-3 1-129</inkml:trace>
          <inkml:trace contextRef="#ctx0" brushRef="#br1" timeOffset="153012.7519">7277 16294 12771,'-2'-46'4644,"13"26"-258,7 4 129,16 13-2709,-11-11-774,16 7-516,2-4-129,7 0-387,4 1-129,1-8-258,7 5-516,-13-19-516,11 18-387,-24-27-387,11 18 387,-24-20 774,2 11 645,-12-3 516,-11-3 516,7 19 903,-13-19 516,6 38 129,-8-33-129,8 33-516,0 0-516,0 10-258,0 8-258,1 14-257,6 7-259,8 9 0,-3 4 0,6-1 0,2 1 0,1-6 0,4-8 0,1-13 0,5-13 0,2-12 0,7-9 0,1-16 0,1-12 0,3-6 0,-4-5 0,-2 5 0,-9 3 0,-5 6 0,-7 7 0,-18 27 0,16 0 0,-16 20 0,0 22 0,-7 17 0,-6 7 0,-1 14 0,-6 9 0,-3 2 0,-3 1 0,-3-3 0,-1 0 0,-6-11 0,4-3 0,-3-18 0,17 9-1420,-12-31-3482,8-10-258,1-16 258,21-9-516</inkml:trace>
        </inkml:traceGroup>
        <inkml:traceGroup>
          <inkml:annotationXML>
            <emma:emma xmlns:emma="http://www.w3.org/2003/04/emma" version="1.0">
              <emma:interpretation id="{13835E40-ED2A-4491-8468-6A5B191D9998}" emma:medium="tactile" emma:mode="ink">
                <msink:context xmlns:msink="http://schemas.microsoft.com/ink/2010/main" type="inkWord" rotatedBoundingBox="10600,15493 15625,15504 15622,16831 10597,16820"/>
              </emma:interpretation>
              <emma:one-of disjunction-type="recognition" id="oneOf41">
                <emma:interpretation id="interp205" emma:lang="en-US" emma:confidence="1">
                  <emma:literal>Boolean</emma:literal>
                </emma:interpretation>
                <emma:interpretation id="interp206" emma:lang="en-US" emma:confidence="0">
                  <emma:literal>Booleans</emma:literal>
                </emma:interpretation>
                <emma:interpretation id="interp207" emma:lang="en-US" emma:confidence="0">
                  <emma:literal>Bookman</emma:literal>
                </emma:interpretation>
                <emma:interpretation id="interp208" emma:lang="en-US" emma:confidence="0">
                  <emma:literal>Bolen</emma:literal>
                </emma:interpretation>
                <emma:interpretation id="interp209" emma:lang="en-US" emma:confidence="0">
                  <emma:literal>•Boolean</emma:literal>
                </emma:interpretation>
              </emma:one-of>
            </emma:emma>
          </inkml:annotationXML>
          <inkml:trace contextRef="#ctx0" brushRef="#br1" timeOffset="155680.9043">11660 14866 14448,'2'-18'4644,"-2"18"-129,0 0 0,27 43-2709,-24-8-903,17 22 0,-11 0 0,12 14-773,-7 4-130,4 9 0,-4 1 0,0 2 0,-1 0 0,-1-3 0,-1-4 0,0-5 0,-4-11 0,0-11 0,0-12 0,-2-9 0,-1-9 0,-4-23 0,2 23 0,-2-23 0,0 0-3871,0 0-1031,-20-1 0,1-8-516</inkml:trace>
          <inkml:trace contextRef="#ctx0" brushRef="#br1" timeOffset="159193.1054">12267 15780 7998,'-6'-19'4386,"-11"1"0,17 18-129,-16-21-1161,16 21-774,0 0-645,0 0-645,-18-11-129,18 11-387,0 0 0,0 0-129,7 9-129,-7-9 0,23 16 0,-7-7-129,4 0 129,3-1-128,2-4-130,3-2 0,1-2 0,1-2 0,-2-7 0,-1-2 0,-2-3 0,-4 0 0,-7-2 0,-5 0 0,-5-2 0,-4 18 0,-9-30 0,-11 17 0,-6 3 0,-6 3 0,-2 3 0,-3 4 0,-3 0 0,3 9 0,5 2 0,4 5 0,3 5 0,9 4 0,3 3 0,10 6 0,3 5 0,1 2 0,14 5 0,8 1 0,5-5 0,8-1 0,7-3 0,8-10 0,11-8 0,13-6 0,5-12 0,7-2 0,6-16 0,-1-11 0,1-7 0,-10-12 0,-8-6 0,-14-5 0,-15-1 0,-14 1 0,-16 7 0,-16 6 0,-5 8 0,-19 11 0,-9 9 0,-7 9 0,-2 7 0,-1 0 0,2 4 0,4 8 0,5 0 0,5 3 0,6 2 0,7 1 0,3 0 0,7 3 0,4 1 0,0 4 0,7 1 0,4 5 0,5 0 0,0 0 0,2 0 0,0-5 0,-2-4 0,1-9 0,1-7 0,4-7 0,-1-10 0,0-15 0,1-4 0,3-3 0,-1-7 0,3 2 0,0 1 0,0 6 0,-3 7 0,3 14 0,2 9 0,-1 7 0,0 16 0,-1 11 0,-2 5 0,-5 2 0,-1 5-259,-8-15-515,5 8-645,-16-22-2967,0-17-516,12 0 0,1-23-129</inkml:trace>
          <inkml:trace contextRef="#ctx0" brushRef="#br1" timeOffset="159581.1276">13820 15487 14190,'5'-22'4644,"-5"22"129,0 0-258,0 0-2580,12 20-1161,-12-20 0,20 41-129,-11-16-128,7 5-517,-4-2 0,1 3 0,-3-3 0,-2-7-259,-1 1-128,-7-22 0,1 27 129,-1-27 0,0 0 129,0 0 129,24-29 258,-10 4 0,0-3 129,6 1 0,-4-3-129,5 7-128,-5 3-130,7 11 0,-3 9 0,3 11 0,2 14 0,0 10 0,1 8 0,-1 7 0,0 3 0,-9-7 0,7 11-1807,-12-21-2966,-2-8-258,-9-28-129,0 0-129</inkml:trace>
          <inkml:trace contextRef="#ctx0" brushRef="#br1" timeOffset="154412.832">9559 15460 14319,'-3'-27'4644,"3"27"0,0 0-129,0 0-2322,-9 22-1290,7 10-258,2 14-129,0 6-128,0 15-388,0 6 0,4 4 0,-2-1 0,3-5 0,0-5 0,1-11 0,-1-9 0,0-14 0,1-10 0,-6-22 0,0 0 0,7-9-388,-2-16-386,-5-21-258,2-1-129,-2-25-387,0 6 129,-2-21 0,2 10 0,-4-12 258,3 7 645,-3 8 774,-1-3 129,5 22 774,0-7 0,9 23 258,-2-8 0,23 24 0,-7-2-387,20 18-258,-6 5-129,13 6-129,-4 10-129,0 11-258,-6 2 1,-7 7-130,-11 1 0,-13-1 0,-9 0 0,-15-8 0,-9 1-259,-14-6-128,-1 3 0,-7-12-129,5 0 0,0-6 0,13 3 129,1-8 129,11 3 129,16-4 129,0 0 129,9 2 129,14 0 0,12 5 129,3-2 129,10 8-129,2-1 0,5 8-129,-5 3 0,1 3 0,-6 5-129,-6 1 1,-9 5-130,-10 4 0,-13 5 0,-7 2 0,-16 2 0,-13-2 0,-8-4 0,-9-1 0,-6-9 0,-7-7 0,1-8 0,-5-12 0,1-7-130,-4-1-128,4-14 129,-2-6 129,5-2-129,2-6 0,9 1 0,6-4-258,13 14-258,1-10-774,28 28-903,0 0-2322,14-16 129,16 16-129,8 3-258</inkml:trace>
          <inkml:trace contextRef="#ctx0" brushRef="#br1" timeOffset="154852.8571">10644 15794 14448,'0'-67'4386,"-21"40"-387,-6 9 258,1 15-3225,-13-3-387,5 10-129,-5 12-129,5 9 0,2 7-129,9 9 129,3 3 0,15 6-129,3-2 129,7 2-129,11-6 0,9-1-129,4-9 129,3-6-128,2-10-130,1-9 0,-5-9 0,1 0 0,-6-18 0,-2-8 0,-9-14 0,-3-4 0,-11-8 0,0-4 0,-11-3 0,-10 0 0,-4 8 0,-6 3 0,3 14-130,-9 0-902,15 25-645,-17-5-1935,16 10-1161,3 4 258,20 0-387,0 0 0</inkml:trace>
          <inkml:trace contextRef="#ctx0" brushRef="#br1" timeOffset="155261.8803">11007 15624 14964,'0'0'4644,"0"0"-258,0 0 129,0 17-3354,-10 3-258,4 12-258,-4 4 0,6 12-129,1 1-258,3 7-128,1-3-130,12-1 0,1-6 0,6-4 0,-3-13 0,6-6 0,-1-12 0,1-11 0,-2-6 0,-1-13 0,-2-17 0,-4-6 0,-3-12 0,-10-4 0,-1-5 0,-12-3 0,-8 4 0,-8 2 0,-4 8 0,-7 6 0,1 12 0,-6 2 0,10 23-1291,-12-9-2063,16 17-1419,-1-1 129,6 2-387,9 3 129</inkml:trace>
        </inkml:traceGroup>
        <inkml:traceGroup>
          <inkml:annotationXML>
            <emma:emma xmlns:emma="http://www.w3.org/2003/04/emma" version="1.0">
              <emma:interpretation id="{31481A61-A77D-4ADD-96B2-30CF06F0A22C}" emma:medium="tactile" emma:mode="ink">
                <msink:context xmlns:msink="http://schemas.microsoft.com/ink/2010/main" type="inkWord" rotatedBoundingBox="16225,15211 21392,14796 21535,16581 16369,16996"/>
              </emma:interpretation>
              <emma:one-of disjunction-type="recognition" id="oneOf42">
                <emma:interpretation id="interp210" emma:lang="en-US" emma:confidence="0">
                  <emma:literal>Function</emma:literal>
                </emma:interpretation>
                <emma:interpretation id="interp211" emma:lang="en-US" emma:confidence="0">
                  <emma:literal>Functions</emma:literal>
                </emma:interpretation>
                <emma:interpretation id="interp212" emma:lang="en-US" emma:confidence="0">
                  <emma:literal>Frenetic</emma:literal>
                </emma:interpretation>
                <emma:interpretation id="interp213" emma:lang="en-US" emma:confidence="0">
                  <emma:literal>Fanatics</emma:literal>
                </emma:interpretation>
                <emma:interpretation id="interp214" emma:lang="en-US" emma:confidence="0">
                  <emma:literal>Fanatic</emma:literal>
                </emma:interpretation>
              </emma:one-of>
            </emma:emma>
          </inkml:annotationXML>
          <inkml:trace contextRef="#ctx0" brushRef="#br1" timeOffset="160196.1627">14970 15287 15093,'88'-7'4902,"-47"6"-129,-6 1-258,-8 0-3741,7 8-387,-6-6 129,4 2-258,-3-4-129,1-2 0,0-10-258,-2-8 258,-3-7-387,-1-8 129,-1-6-258,-9-13 0,2 1-129,-9-13 0,2 8 129,-7-5-129,1 12 258,-3 5 0,0 13 258,0 17 129,0 16 129,0 15 129,0 17 0,6 23 0,-3 5 0,6 15 258,-4 3 0,8 9-258,-8 1 129,6 4-258,-6 1 259,2 3-517,-3 3 0,1 4 0,-1-3 0,-3-6 0,1-5 0,-2-10 0,0-12 0,0-12 0,0-12 0,0-13 0,-3-5 0,-1-9 0,4-16 0,-11 18-517,11-18-257,-19 2-903,19-2-2193,0 0-1161,-18-27 129,7-1-258,-1-8-387</inkml:trace>
          <inkml:trace contextRef="#ctx0" brushRef="#br1" timeOffset="160466.1782">15113 15540 12642,'-4'-16'5031,"15"-5"-387,5 14 129,7 7-2580,-2 0-1419,19 0-129,-1 1-129,9 6-258,1-3-129,7 1-129,1 3-258,-1-8-258,12 5-774,-13-5-3354,13-2-258,3-7 0,0-2-516</inkml:trace>
          <inkml:trace contextRef="#ctx0" brushRef="#br1" timeOffset="161281.2248">16168 15229 8514,'0'0'4128,"0"0"-129,-8-16-129,8 16-2322,0 0-774,-14 16 129,14 2-516,-3-1 387,3 6-258,-2-3 0,2 5-129,0-5 0,3 3 129,-1-7-258,5 1 129,-7-17 0,13 25-129,-13-25 0,16 18-129,-16-18 129,19 9-129,-19-9 129,31 0-129,-12-2 0,6-8 129,2-5-129,1-2 0,1-7 129,-1 0-129,-5-5-129,-3 1 129,-6-3-129,-5 1 129,-7 3-258,-2 6 258,0 3-258,0 18 129,-4-23 129,4 23-129,0 0 0,-5 11 0,5 5 258,3 5-258,8 6 129,2 5-129,4 0 129,3 4-129,3-4 129,0 1-258,2-4-129,-2-4-129,2-2-129,-9-14-516,11 10-1161,-8-19-2580,-3 0 0,-16 0-258,29-35-129</inkml:trace>
          <inkml:trace contextRef="#ctx0" brushRef="#br1" timeOffset="161949.263">16796 15200 10449,'0'-17'4644,"0"17"-129,0 0 0,0 0-2838,21 12-645,-21-12-129,23 32-129,-12-14-129,3 3-387,-5-1 0,1-1-258,-2-1 258,-8-18-258,8 27 0,-8-27-258,6 18 258,-6-18-129,0 0 129,0 0 129,5-20-258,0 2 387,-1-9-258,3-1 258,0-8-258,2 4 258,2-1-258,3 4 258,-2 4-129,8 6-129,0 10 129,5 7-129,3 4 0,4 16 0,4 7 129,3 5-129,0 0 129,0 2-129,2-5 129,2-4-129,-2-9 129,3-7-129,-1-7-258,-1-5 258,1-11-258,-4-9 258,-1-2-258,-6-8 258,-6 1-258,-6 0 129,-8 2 129,-6 4-129,-5 6 129,-1 22-129,-10-16 129,-6 16 0,-6 16-129,-1 7 129,-2 6 0,2 5 0,2 1 258,5 1-258,7-1 129,9-1-129,2-2 129,17 0-129,4-3 129,8-3-129,2-3-129,3-3 129,0-8 0,-1-6-258,3-4-129,-8-10-258,12-4-774,-13-18-2451,8-8-645,4-10-387,2-9-129,3-8-258</inkml:trace>
          <inkml:trace contextRef="#ctx0" brushRef="#br1" timeOffset="162565.2982">18119 15101 9288,'-41'-36'4773,"41"36"-129,0-21-129,23 7-2064,23 14-1032,2-2-516,18 2-387,0-6 0,7 6 0,-4-5-129,1 5-129,-12-3 0,-4 3 0,-15 0-129,-5 0 0,-9 7 0,-6 5 0,-19-12-129,25 34 0,-16-13 129,-2 4-129,-2 2-129,3 0 0,0-1 129,-2-3-387,4-1 129,-10-22 0,16 23-258,-16-23-516,20 0-903,-20-16-1290,11-4-645,-6-12-903,-1-12-258,-3-8 0</inkml:trace>
          <inkml:trace contextRef="#ctx0" brushRef="#br1" timeOffset="162221.2786">18396 14325 11094,'-5'-44'4773,"5"44"-129,0 0 129,13 1-2838,-10 15-903,20 24-258,-5 8-258,9 21 0,-4 15-129,2 13 0,-8 7-258,3 6 129,-6-2-129,-3-1-129,-2-11 129,-6-14-258,3-14 0,-6-20-387,0-6-129,-11-26-1161,11-16-2709,-19 15-129,-5-17-387,-4-14-129</inkml:trace>
          <inkml:trace contextRef="#ctx0" brushRef="#br1" timeOffset="162721.3072">18850 14647 5031,'-27'-114'3870,"24"80"-645,-15 8-387,18 26-1419,0 0-1806,0 0-1548,-5 19-1290,1-1-387,13 23-258,-4-11 517</inkml:trace>
          <inkml:trace contextRef="#ctx0" brushRef="#br1" timeOffset="162993.3227">19321 14896 9288,'-17'-21'4515,"-10"21"0,27 0-258,-16 39-2451,-5-21-387,15 17-387,-12-6-387,13 10 0,-4-4-258,9 3-129,0-4 0,6-2-129,6-6 129,6-1-258,3-7 258,2-6-258,6-4-129,-3-8-516,17-2-1806,-9-18-2193,3-10 0,2-6-387,4-4-258</inkml:trace>
          <inkml:trace contextRef="#ctx0" brushRef="#br1" timeOffset="163240.3369">19693 14909 12255,'0'0'4902,"5"24"-258,8-2 0,14 6-3483,-11-10-387,16 7-129,-6-5-258,6 1-258,-5-5-258,0-2 129,-1-1-129,-2-6 129,0-2 0,0-1 0,-1-3 0,2 1 258,-1 4-129,3 4 0,-2 8-129,-7 3-903,3 13-3612,-12 7-258,-9 5-129,-11 4-516</inkml:trace>
        </inkml:traceGroup>
      </inkml:traceGroup>
    </inkml:traceGroup>
    <inkml:traceGroup>
      <inkml:annotationXML>
        <emma:emma xmlns:emma="http://www.w3.org/2003/04/emma" version="1.0">
          <emma:interpretation id="{DF9CE4C5-5D20-4C95-AAD3-6218F6DDECBD}" emma:medium="tactile" emma:mode="ink">
            <msink:context xmlns:msink="http://schemas.microsoft.com/ink/2010/main" type="paragraph" rotatedBoundingBox="2181,17877 14169,17399 14236,19085 2248,19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E07646-B1AC-4ED7-AAF2-099D048A0D84}" emma:medium="tactile" emma:mode="ink">
              <msink:context xmlns:msink="http://schemas.microsoft.com/ink/2010/main" type="inkBullet" rotatedBoundingBox="2185,17992 3406,17944 3444,18908 2224,18957"/>
            </emma:interpretation>
            <emma:one-of disjunction-type="recognition" id="oneOf43">
              <emma:interpretation id="interp215" emma:lang="en-US" emma:confidence="1">
                <emma:literal>6.</emma:literal>
              </emma:interpretation>
              <emma:interpretation id="interp216" emma:lang="en-US" emma:confidence="0">
                <emma:literal>6</emma:literal>
              </emma:interpretation>
              <emma:interpretation id="interp217" emma:lang="en-US" emma:confidence="0">
                <emma:literal>G.</emma:literal>
              </emma:interpretation>
              <emma:interpretation id="interp218" emma:lang="en-US" emma:confidence="0">
                <emma:literal>G</emma:literal>
              </emma:interpretation>
              <emma:interpretation id="interp219" emma:lang="en-US" emma:confidence="0">
                <emma:literal>6°.</emma:literal>
              </emma:interpretation>
            </emma:one-of>
          </emma:emma>
        </inkml:annotationXML>
        <inkml:trace contextRef="#ctx0" brushRef="#br1" timeOffset="164255.3945">1589 17372 8385,'-25'-28'4515,"25"28"0,-38-16-258,8 5-2193,9 15-516,-18 1-645,3 18-258,-12 0-258,5 16 0,-3 1-129,7 13 0,-2 0 129,7 13-258,4-4 258,12 9-258,6 2 129,12 4-258,2-2 258,19-4-129,9-5-129,13-8 129,5-11 129,7-12-129,-2-17 129,3-9 129,-7-9-129,-2-16 129,-8-11-129,-5-7 129,-11-8-129,-7-1 1,-9-5-259,-7 0 0,-9 0 0,-16 5 0,-11 8 0,-8 8 0,-13 11 0,-7 5 0,-2 11-388,-7 6 1,9 17-387,-7-7-387,21 25-1032,-5-17-2580,14 3-387,7-4 0,10-1-129</inkml:trace>
        <inkml:trace contextRef="#ctx0" brushRef="#br1" timeOffset="164541.4113">2055 17966 11223,'46'-5'5289,"-28"3"-645,-18 2 129,0 0-2838,0 0-1806,0 13-1161,-13-1-3483,-10-5 0,-2 4-516,-7-4-129</inkml:trace>
      </inkml:traceGroup>
      <inkml:traceGroup>
        <inkml:annotationXML>
          <emma:emma xmlns:emma="http://www.w3.org/2003/04/emma" version="1.0">
            <emma:interpretation id="{3BF1D929-4D2A-43BE-8B3C-A120934F5F29}" emma:medium="tactile" emma:mode="ink">
              <msink:context xmlns:msink="http://schemas.microsoft.com/ink/2010/main" type="line" rotatedBoundingBox="5205,17757 14169,17399 14236,19085 5272,19442"/>
            </emma:interpretation>
          </emma:emma>
        </inkml:annotationXML>
        <inkml:traceGroup>
          <inkml:annotationXML>
            <emma:emma xmlns:emma="http://www.w3.org/2003/04/emma" version="1.0">
              <emma:interpretation id="{AC89C121-9C53-4C71-BFA7-F131915ACA7B}" emma:medium="tactile" emma:mode="ink">
                <msink:context xmlns:msink="http://schemas.microsoft.com/ink/2010/main" type="inkWord" rotatedBoundingBox="5207,17804 8177,17685 8232,19063 5261,19182"/>
              </emma:interpretation>
              <emma:one-of disjunction-type="recognition" id="oneOf44">
                <emma:interpretation id="interp220" emma:lang="en-US" emma:confidence="1">
                  <emma:literal>Logic</emma:literal>
                </emma:interpretation>
                <emma:interpretation id="interp221" emma:lang="en-US" emma:confidence="0">
                  <emma:literal>L ogre</emma:literal>
                </emma:interpretation>
                <emma:interpretation id="interp222" emma:lang="en-US" emma:confidence="0">
                  <emma:literal>L off</emma:literal>
                </emma:interpretation>
                <emma:interpretation id="interp223" emma:lang="en-US" emma:confidence="0">
                  <emma:literal>L ogle</emma:literal>
                </emma:interpretation>
                <emma:interpretation id="interp224" emma:lang="en-US" emma:confidence="0">
                  <emma:literal>L ogee</emma:literal>
                </emma:interpretation>
              </emma:one-of>
            </emma:emma>
          </inkml:annotationXML>
          <inkml:trace contextRef="#ctx0" brushRef="#br1" timeOffset="166512.5239">3899 17303 11868,'11'-50'5160,"-4"22"-387,-5 12-516,-2-16-2322,0 32-645,2-25-645,-2 25 0,0 0-258,9 32-129,-9 2 0,1 12-129,-1 5 129,2 12-129,0 1 129,-2 0-258,0-6 129,0-1-129,0-7 129,0-7-258,0-6 129,0-5 0,0-7-129,0-7 129,0-18-129,5 25 129,-5-25 0,18 14 0,-18-14 0,30 16 0,-5-9 0,4 4 0,6-4 0,6-2-258,7 4-129,2-7-129,10 7-258,-10-13-774,25 8-1419,-13-4-1935,0-9-129,3-4 0,-5-6-516</inkml:trace>
          <inkml:trace contextRef="#ctx0" brushRef="#br1" timeOffset="166872.5446">4924 17698 10449,'0'-55'4902,"-20"32"0,-8 5-129,-8-11-2193,4 29-1290,-17-5-516,11 8-129,-8 10-258,7 10 0,1 6-129,8 6-129,7 4 0,9 6-129,8-3 129,6 1-129,11-2 129,11-4-129,4-3 0,6-9 0,6-7 129,2-9 0,0-9 0,2-6 129,-6-17 1,-1-5-259,-4-10 0,-6-1 0,-9-5 0,-9-2 0,-4 3 0,-3 0 0,-7 9 0,-9-1 0,4 14-775,-13-4-257,25 25-903,-38-2-3096,38 2 129,-28 9-516,28-9 258</inkml:trace>
          <inkml:trace contextRef="#ctx0" brushRef="#br1" timeOffset="167707.5924">5372 17568 11610,'32'-52'5031,"-26"27"-258,-6 4 0,0 21-2580,-11-27-1032,11 27-516,0 0 0,0 0-258,-18 0-129,11 18 0,-2 4-129,2 1-129,-4 3 0,1 5 129,1-3-129,2 1-129,5-8 0,0-2 0,2-19 0,2 24 0,-2-24 129,28 5-129,-10-5 0,2-7 129,1-7-129,4-1 258,-4 3-129,-3 1 129,0 2-258,-2 8 258,-16 1 0,21 16-129,-12 12 0,0 11 0,0 7 129,2 13-129,1 9 129,0 5-129,3 3 0,1 1 129,-2-4-129,-3-6 129,-4-5 0,-4-8-129,-3-10 129,-2-14-129,-12-6 0,-7-16 0,-8-6 0,-3-5 0,-5-15 0,-4-9-129,-2-8 0,3-6 0,-1-6 129,5-2 0,4-3 129,9 4-129,3 0 129,10 7-129,4 4 129,6 8 0,4 6 0,12 4 0,5 3-129,6 1 0,5 1 129,5-2-129,6-2 0,5 1 130,4-5-130,-1 1 0,-3-2 0,-2 1 0,-3-1 0,-6 4 0,-8 1 0,-8 5 0,-21 13 0,23-16 0,-23 16 0,0 0 0,0 0 0,20 18 0,-13 2 0,4 3 0,3 5 0,-2 3 0,4 1-259,-5-9-386,7 9-258,-18-32-1161,0 0-2967,0 0 258,0 0-645,16-9 258</inkml:trace>
          <inkml:trace contextRef="#ctx0" brushRef="#br1" timeOffset="167987.6084">5965 17504 10965,'7'-142'4773,"-7"78"-387,0 14-258,0 12-2709,0 6-903,-7 11-1032,7 21-1548,-4 11-2064,-7 5-258,11 12-387,0-1-129</inkml:trace>
          <inkml:trace contextRef="#ctx0" brushRef="#br1" timeOffset="168128.6164">6452 17477 11739,'73'-5'4902,"-54"-2"-516,-19 7 258,-5-16-2709,5 16-774,-44 7-516,17 11-258,-7-1-258,4 12 129,0 3 0,7 7-129,5 0 0,7 2-129,9 2 129,2-4-129,18-3 129,12-8-129,11-5 0,11-9-129,10-1-258,-1-13-1161,13-6-3096,5-4 129,-3-8-387,6 0-258</inkml:trace>
        </inkml:traceGroup>
        <inkml:traceGroup>
          <inkml:annotationXML>
            <emma:emma xmlns:emma="http://www.w3.org/2003/04/emma" version="1.0">
              <emma:interpretation id="{598F32FF-1558-42E8-85F9-9C503B4D1297}" emma:medium="tactile" emma:mode="ink">
                <msink:context xmlns:msink="http://schemas.microsoft.com/ink/2010/main" type="inkWord" rotatedBoundingBox="9996,17872 14181,17705 14236,19085 10051,19252"/>
              </emma:interpretation>
              <emma:one-of disjunction-type="recognition" id="oneOf45">
                <emma:interpretation id="interp225" emma:lang="en-US" emma:confidence="1">
                  <emma:literal>diagram</emma:literal>
                </emma:interpretation>
                <emma:interpretation id="interp226" emma:lang="en-US" emma:confidence="0">
                  <emma:literal>dinger am</emma:literal>
                </emma:interpretation>
                <emma:interpretation id="interp227" emma:lang="en-US" emma:confidence="0">
                  <emma:literal>dingo am</emma:literal>
                </emma:interpretation>
                <emma:interpretation id="interp228" emma:lang="en-US" emma:confidence="0">
                  <emma:literal>dragon am</emma:literal>
                </emma:interpretation>
                <emma:interpretation id="interp229" emma:lang="en-US" emma:confidence="0">
                  <emma:literal>digger am</emma:literal>
                </emma:interpretation>
              </emma:one-of>
            </emma:emma>
          </inkml:annotationXML>
          <inkml:trace contextRef="#ctx0" brushRef="#br1" timeOffset="170417.7474">8951 17636 5160,'16'-38'4386,"-18"20"-387,-14-8 258,4 3-645,12 23-1290,-41-41-387,41 41-387,-45-25-516,28 25-258,-8-2-129,7 4-258,-3 7 0,5 8-258,-2-1 129,7 6-129,-1-3 129,6 4-129,1 1-258,3 1 258,2-2 0,0 2-129,2 1 0,3-1 0,4 0 0,0-4 0,2-5 258,-11-16-258,27 16 129,-11-16 0,0-3 0,5-11 129,-2-8-129,3-1 130,-1-2-259,2-1 0,-1-1 0,-1 4 0,4 1 0,0 6 0,1 2 0,6 5 0,2 2 0,5 7 0,1 0 0,4 4 0,-1 3 0,3 2 0,-3-4 0,1 0 0,1-5 0,-3 0 0,1-10 0,1-12 0,1-6 0,1-8 0,-1-6 0,-4-5 0,-6-2 0,-10 1 0,-9 3 0,-12 8 0,-4 8 0,-22 10 0,-6 15 0,-11 4 0,0 14 0,-6 8 0,4 6 0,4 2 0,5 2 0,9-1 0,7-1 0,7-5 0,9-2 0,3-5 0,15-4 0,7-3 0,5-4 0,4-4 0,3-3 0,2-7 0,-1-7 0,-3 0 0,-3-6 0,-5 2 0,-6 2 0,-3 2 0,-2 7 0,-16 7 0,25 9 0,-12 19 0,1 17 0,2 12 0,2 10 0,3 15 0,0 9 0,4 9 0,0 3 0,0 3 0,-4-6 0,-1-6 0,-4-8 0,-4-13 0,-4-11 0,-8-18 0,-2-15 0,-14-17 0,-9-12 0,-9-9 0,-7-16 0,-9-12 0,-5-9 0,-5-13 0,1-8 0,-1-6 0,4-4 0,12 1 0,12 1 0,14 2 0,18 7 0,21-5 0,42 12-3484,13-1-1160,24 3-258,19 2-387,13 3 0</inkml:trace>
          <inkml:trace contextRef="#ctx0" brushRef="#br1" timeOffset="171357.8009">10077 17655 15738,'45'-3'4515,"-22"1"258,3-4-387,12 6-2838,-12-14-387,12 7-515,-8-11-646,2 2 0,-5-9 0,-2 0 0,-6-7 0,-6-3 0,-6-4 0,-6-4 0,-2 2 0,-15-2 0,-2 8 0,-9 3 0,-1 9 0,-6 7 0,0 12 0,-3 2 0,7 6-130,-2 5-257,8 5 0,3-1 258,21-13-129,-19 24 258,19-24 0,1 16 0,-1-16 258,32 11-129,-10-9 129,3 0 129,1-2-128,3 0-259,3-4 0,0-5 0,2 0 0,-1-1 0,-2 1 0,-1 0 0,-5 0 0,0 4 0,-9 1 0,-16 4 0,23 0 0,-23 0 0,12 14 0,-6 4 0,-1 2 0,2 5 0,2 7 0,0 1 0,0 6 0,0 1 0,3 2 0,-1-4 0,5 4 0,-6-11-130,15 8-1418,-12-23-1161,8 3-2193,4-10 258,5-2 0,4-7-387</inkml:trace>
          <inkml:trace contextRef="#ctx0" brushRef="#br1" timeOffset="171792.8259">11079 17411 14835,'-15'-48'4644,"3"29"-516,-6 3 258,-12-2-2967,30 18-516,-32-4-129,32 4-258,-30 6 0,30-6-258,-29 25 0,18-6-128,1 1-130,1 3 0,2 0 0,0 2 0,3-2-130,2 2 1,2 0 0,0-4-129,0 1 0,0-22 0,6 28 0,-6-28 0,21 13 129,-21-13 129,28 0 129,-8-4 0,-4-7 129,5 2 0,-5-1 129,2 1-129,-18 9-129,29-13 130,-29 13-259,24-1 0,-24 1 0,24 1 0,-24-1-130,26 18-257,-6-4-387,-20-14-774,39 6-2580,-18-6-645,6-4 387,3-8-387</inkml:trace>
          <inkml:trace contextRef="#ctx0" brushRef="#br1" timeOffset="172355.8579">11537 17390 11223,'63'-28'4515,"-40"22"0,-2 6-129,-3 9-903,-18-9-1806,34 25-516,-34-25-387,41 32-129,-20-14-257,4-2-388,-6 0 0,-3-4 0,-16-12-130,18 23-128,-18-23 0,0 0 129,4 16-129,-4-16 129,0 0 129,5-16 0,2-3 258,8-1-129,-3-3 129,6 4-129,0 1 0,3 5 130,0 6-259,2 7 0,-1 0 0,-1 14 0,-1 4 0,-1 5 0,-1-1 0,-4 1 0,-1-4 0,-3-1 0,-10-18 0,11 23 0,-11-23 0,0 0 0,18 0 0,-18 0 0,23-30 0,-5 9 0,1-4 0,6-5 0,0-2 0,2 3 0,-2 1 0,1 3 0,-1 5 0,2 6 0,-4 7 0,4 7 0,-1 5 0,5 11 0,4 6 0,3 2 0,2 0 0,3 2 0,-2-1 0,-5-5 0,5 6 0,-18-11-3742,9-1-1160,-4-9-258,8-5-387</inkml:trace>
          <inkml:trace contextRef="#ctx0" brushRef="#br1" timeOffset="169192.6773">7713 17717 15609,'32'-39'4644,"-32"16"-129,-2-5-258,-14 12-3483,-14-9-516,0 9 0,-8 1 0,-1 8-258,-2 7 0,0 4 0,2 14-129,4 3 0,5 9 258,3 2-129,7 6 0,8 1 0,7 2 0,5-2 0,8-2 129,14-1 0,3-10 129,7-2 0,0-12 129,5-7 0,-1-6 129,5-17-257,-6-12-259,4-6 0,-5-10 0,0-9 0,-6-8 0,-1-8 0,-7-5 0,-8-8 0,-3-7 0,-9 1 0,0 4 0,-9 10 0,-2 8 0,-1 17 0,1 13 0,1 20 0,10 18 0,-16 20 0,12 17 0,4 11 0,0 11 0,7 5 0,4 7 0,3 2 0,4-3 0,5-5 0,2-6 0,1-4 0,1-7 0,0-7 0,0-5 0,-3-10 0,1-6 0,0-11 0,-2-7 0,0-2 0,-1-15 0,-1-4 0,1-8 0,-3 1 0,-3-1 0,-3 4 0,-3 3 0,-10 20 0,13-23 0,-13 23 0,0 0 0,19 14 0,-8 8 0,-4 1 0,5 5 0,-3-3 0,7 12-1033,-16-37-1160,15 36-2451,-15-36-129,19 20-258,-19-20 129</inkml:trace>
          <inkml:trace contextRef="#ctx0" brushRef="#br1" timeOffset="169461.6927">8311 17552 13674,'-29'-114'4644,"17"59"-129,-1 9 0,-8-2-2838,19 19-903,-3 10-387,5 19-774,0 0-903,2 17-2967,8 12-129,8 5-387,5 5 0</inkml:trace>
        </inkml:traceGroup>
      </inkml:traceGroup>
    </inkml:traceGroup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6:45.4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 13287,'29'-10'4773,"-29"10"-258,16-6 0,-16 6-3483,0 0-258,0 0-129,0 0-387,0 0-516,0 0-774,0 0-1935,0 0-1548,0 0 0,23 0-387,-23 0-516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7T01:16:59.7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-10 5 14577,'0'-16'4902,"0"16"-129,0 0-129,0 0-2967,0 0-1032,0 0-387,0 0-258,0 0-1677,0 0-2709,2 9-645,-2-9 258,0 0-903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6:21.11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0559B03-EB6E-440B-881C-CF79147F2B5C}" emma:medium="tactile" emma:mode="ink">
          <msink:context xmlns:msink="http://schemas.microsoft.com/ink/2010/main" type="writingRegion" rotatedBoundingBox="16291,4988 24242,4883 24296,9023 16345,9128"/>
        </emma:interpretation>
      </emma:emma>
    </inkml:annotationXML>
    <inkml:traceGroup>
      <inkml:annotationXML>
        <emma:emma xmlns:emma="http://www.w3.org/2003/04/emma" version="1.0">
          <emma:interpretation id="{55ADB468-FF6B-4E79-9291-F6984C634A86}" emma:medium="tactile" emma:mode="ink">
            <msink:context xmlns:msink="http://schemas.microsoft.com/ink/2010/main" type="paragraph" rotatedBoundingBox="17126,4810 24273,4922 24256,6006 17109,58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DD8129-21B1-43A8-8486-3599CDC36E8A}" emma:medium="tactile" emma:mode="ink">
              <msink:context xmlns:msink="http://schemas.microsoft.com/ink/2010/main" type="line" rotatedBoundingBox="17126,4810 24273,4922 24256,6006 17109,5894"/>
            </emma:interpretation>
          </emma:emma>
        </inkml:annotationXML>
        <inkml:traceGroup>
          <inkml:annotationXML>
            <emma:emma xmlns:emma="http://www.w3.org/2003/04/emma" version="1.0">
              <emma:interpretation id="{FB490417-1B41-46EE-A234-C7BB9B955DE4}" emma:medium="tactile" emma:mode="ink">
                <msink:context xmlns:msink="http://schemas.microsoft.com/ink/2010/main" type="inkWord" rotatedBoundingBox="17123,4982 18093,4997 18079,5910 17109,5894"/>
              </emma:interpretation>
              <emma:one-of disjunction-type="recognition" id="oneOf0">
                <emma:interpretation id="interp0" emma:lang="en-US" emma:confidence="0">
                  <emma:literal>to</emma:literal>
                </emma:interpretation>
                <emma:interpretation id="interp1" emma:lang="en-US" emma:confidence="0">
                  <emma:literal>Fo</emma:literal>
                </emma:interpretation>
                <emma:interpretation id="interp2" emma:lang="en-US" emma:confidence="0">
                  <emma:literal>too</emma:literal>
                </emma:interpretation>
                <emma:interpretation id="interp3" emma:lang="en-US" emma:confidence="0">
                  <emma:literal>FO</emma:literal>
                </emma:interpretation>
                <emma:interpretation id="interp4" emma:lang="en-US" emma:confidence="0">
                  <emma:literal>Ho</emma:literal>
                </emma:interpretation>
              </emma:one-of>
            </emma:emma>
          </inkml:annotationXML>
          <inkml:trace contextRef="#ctx0" brushRef="#br0">0 18 12900,'18'-18'4902,"3"18"-516,-12 14 387,-3 22-2967,-6-6-1032,9 20 0,-4 0-387,4 10 0,-4 1-129,4 4-129,-2-1 0,2-3-129,0-6 129,0-7 0,-2-2-258,-2-8 0,2-3-258,-7-15-387,11 8-1161,-11-28-2580,0 0-129,0 0-258,0 0-258</inkml:trace>
          <inkml:trace contextRef="#ctx0" brushRef="#br0" timeOffset="812.0463">38 434 12384,'-2'28'4773,"30"-1"-516,3-14 129,1-8-2838,24 11-516,-4-11-387,12 2-258,-2-5-129,2-2-129,0 0-129,-3-3 0,-8-6 0,-6-6 0,-8-1 0,-7 0 0,-9-1 0,-7 1 0,-16 16 129,7-25-129,-7 25 0,-14-7 0,-4 7-129,-2 7 129,3 10-129,-3 5 129,6 5-129,1 3 129,10 5-129,3 1 129,0 3-129,10 0 129,8-1 0,5-3 0,2-5 129,5-3 129,1-11 0,3-5 0,-6-11 258,6-6-129,-11-17 0,2-3 129,-11-12-129,-2 1-129,-8-8-128,-2 4-130,-2-1 0,-11 6 0,-1 8 0,-6 3-130,18 25-386,-37-27-516,37 27-1161,-32 11-2580,12 1 129,4 4-387,4 0-129</inkml:trace>
          <inkml:trace contextRef="#ctx0" brushRef="#br0" timeOffset="258.0147">77 73 12513,'5'-45'4902,"8"28"-387,4 1 129,-2-9-2451,24 23-1032,-2-14-258,20 9-387,2-4-129,8 6-129,1-2-258,-2 0-129,-2 5-387,-16-5-516,3 16-1677,-22-1-2064,-29-8 0,12 32-258,-19-10 0</inkml:trace>
        </inkml:traceGroup>
        <inkml:traceGroup>
          <inkml:annotationXML>
            <emma:emma xmlns:emma="http://www.w3.org/2003/04/emma" version="1.0">
              <emma:interpretation id="{1D7B25A1-5DEA-42D6-A154-A1D9E7767212}" emma:medium="tactile" emma:mode="ink">
                <msink:context xmlns:msink="http://schemas.microsoft.com/ink/2010/main" type="inkWord" rotatedBoundingBox="18520,5513 19342,5526 19336,5893 18514,5880"/>
              </emma:interpretation>
              <emma:one-of disjunction-type="recognition" id="oneOf1">
                <emma:interpretation id="interp5" emma:lang="en-US" emma:confidence="0">
                  <emma:literal>in</emma:literal>
                </emma:interpretation>
                <emma:interpretation id="interp6" emma:lang="en-US" emma:confidence="0">
                  <emma:literal>on</emma:literal>
                </emma:interpretation>
                <emma:interpretation id="interp7" emma:lang="en-US" emma:confidence="0">
                  <emma:literal>us</emma:literal>
                </emma:interpretation>
                <emma:interpretation id="interp8" emma:lang="en-US" emma:confidence="0">
                  <emma:literal>m</emma:literal>
                </emma:interpretation>
                <emma:interpretation id="interp9" emma:lang="en-US" emma:confidence="0">
                  <emma:literal>or</emma:literal>
                </emma:interpretation>
              </emma:one-of>
            </emma:emma>
          </inkml:annotationXML>
          <inkml:trace contextRef="#ctx0" brushRef="#br0" timeOffset="1592.0909">1397 498 12771,'0'0'4515,"5"18"-387,-5-18 129,-2 34-3870,2-8 129,0-3 0,4 4-129,-2-2-129,5-2-129,2 0-129,-1-5-129,5 2-129,-13-20 0,25 23 0,-25-23 0,28 0 129,-12 0 129,-3-16 129,3-2 129,-7-12 0,7 3 258,-11-7-129,6 6 0,-8-1 0,4 8-129,-5 5 129,-2 16-258,16-2 129,-16 2-129,25 29 0,-5-1 0,-1 2 129,6 6-129,0-1 0,0-1 0,2-5 0,-1-6 129,-1-9-129,2-7 0,-6-7 129,4-2-129,-5-15-129,-1-7 129,-5-6 0,-3-2 0,-7-5-129,-4 1 0,0 1-129,-13 1 129,-1 5 0,-4 5-129,4 4 0,-4 4 0,18 16 0,-25-16-129,25 16 0,-16-2 129,16 2-129,0 0 0,0 0 129,0 0 129,0 0 0,9 5 129,-9-5 0,34 0 0,-16-3 129,5-1 129,-4-3-129,5 7 0,-7-2 0,3 2 0,-2 4-129,-1 10 1,1 4-130,0 5 0,3 6-130,-3 1-128,3 7 0,-6-7-645,11 20-1677,-13-12-2064,-4-3-129,-4-1-129,-3-6-387</inkml:trace>
        </inkml:traceGroup>
        <inkml:traceGroup>
          <inkml:annotationXML>
            <emma:emma xmlns:emma="http://www.w3.org/2003/04/emma" version="1.0">
              <emma:interpretation id="{17E3635E-02A2-4DA7-90F0-BC58AF512C4F}" emma:medium="tactile" emma:mode="ink">
                <msink:context xmlns:msink="http://schemas.microsoft.com/ink/2010/main" type="inkWord" rotatedBoundingBox="19895,4853 24273,4922 24257,5995 19879,5926"/>
              </emma:interpretation>
              <emma:one-of disjunction-type="recognition" id="oneOf2">
                <emma:interpretation id="interp10" emma:lang="en-US" emma:confidence="0">
                  <emma:literal>variable</emma:literal>
                </emma:interpretation>
                <emma:interpretation id="interp11" emma:lang="en-US" emma:confidence="0.5">
                  <emma:literal>nawab) e</emma:literal>
                </emma:interpretation>
                <emma:interpretation id="interp12" emma:lang="en-US" emma:confidence="0">
                  <emma:literal>raw able</emma:literal>
                </emma:interpretation>
                <emma:interpretation id="interp13" emma:lang="en-US" emma:confidence="0">
                  <emma:literal>ran able</emma:literal>
                </emma:interpretation>
                <emma:interpretation id="interp14" emma:lang="en-US" emma:confidence="0">
                  <emma:literal>revivable</emma:literal>
                </emma:interpretation>
              </emma:one-of>
            </emma:emma>
          </inkml:annotationXML>
          <inkml:trace contextRef="#ctx0" brushRef="#br0" timeOffset="2180.1247">2763 462 10191,'14'-35'4644,"2"15"0,-16 20-258,25 11-1677,-25-11-1548,28 32-129,-13-11-387,8 13-129,-4-2-258,4 5 0,-3-1 0,1 1 0,-3-3 0,0-2-129,-4-5 0,0-2 0,-3-9 129,-11-16 0,18 10 0,-18-10-129,16-19 0,-6-11 1,3-11-130,3-9 0,3-7 0,5 0 0,-5 6 0,1 2 0,-2 10 0,-4 11-388,4 21-257,-18 7-645,17 12-2709,-13 15-1032,1 3 258,2 9-516,4-1 0</inkml:trace>
          <inkml:trace contextRef="#ctx0" brushRef="#br0" timeOffset="3337.1908">3697 516 12771,'1'-55'4902,"-15"33"-387,-2 3 129,-11-1-3354,27 20-258,-35-3-387,35 3-129,-37 17-129,21 5-258,-2 3 0,2 3 0,0 2 0,5 2 0,2-1-258,4-3 129,3 0 129,2-3-129,2 0 0,5-3-129,7-3 129,-14-19-129,30 22 129,-12-21 0,4-1-129,-3-9 129,2-8 0,1-3 0,-4-7 0,3 4 129,-5-2 0,0 6 0,-2 1 0,4 11 0,-18 7-129,36 0 129,-17 16 0,2 7 0,3 6 0,2 1 0,1 2 0,0 0 0,-3-6 0,1-2-129,0-8 130,0-9-130,0-7 0,0-6 0,0-17 0,0-7 0,-4-6 0,-5-6 0,-3-5 0,-6 3 0,-7 3-130,0 6 1,-11 6 129,-7 8-258,2 6 129,-7 7-258,5 8 129,-1 0-129,19 0 0,-29 5 0,29-5 0,0 0 129,-9 23 0,9-23 129,9 9 0,-9-9 129,27 4 258,-7-3-129,-3-1 258,5 0 0,-3-5-129,6-2 129,-5-4 0,8 2 0,-3-3-129,5 1-129,-3 2 0,1 4 0,-3 3 0,0 2 0,-3 4-129,-5 8 0,-2 6 130,-3 2-130,-3 3-130,-2 0 130,0 3-129,-1-2-129,-1-1 0,0-4 129,2 1-129,-7-20 129,16 21-129,-16-21 129,31 0 129,-12-14 0,3-9 129,2-2 0,1-5 0,2 1-129,-4 1 258,-3 8-129,-20 20 0,28-18 0,-28 18-129,16 20 129,-10 7 0,-3 5-129,4 5 129,0 4-258,4 2-129,-6-8-129,11 3 0,-7-15-258,9 2-129,-18-25-258,28 14-387,-22-25-129,19-3-129,-22-25 129,17 3 129,-18-19 258,8 0 258,-8-11 645,-2-3 387,0 5 645,-5-2 258,5 16 129,-16-2 129,14 20-258,-11 6 0,13 26-1032,0 0-1548,-14 14-2451,7 2-129,7 20-516,0-6-258</inkml:trace>
          <inkml:trace contextRef="#ctx0" brushRef="#br0" timeOffset="3804.2176">5438 470 14190,'-5'-29'4902,"-13"20"-387,-5 2 129,-2 3-3741,4 10-387,-3 3 0,7 10-258,-3 1 0,8 5 0,1 0-258,7 1 129,4 1-129,0 0-129,9-2 129,0 0-129,7-2 0,-3-6-129,3-2 129,-16-15 0,30 9-129,-14-9 258,-16 0 0,28-31 129,-15 8-129,1-2 258,-3 2-258,-1 2 258,-3 3 0,-7 18-258,18-9 129,-18 9 0,20 20-129,-10 6 0,3 5 129,-2 2-258,5 5-129,-4-6 0,6 0-129,-6-14-129,10 1-258,-22-19-774,37-9-1032,-19-17-1935,0-17 0,1-9-387,-5-19-129</inkml:trace>
          <inkml:trace contextRef="#ctx0" brushRef="#br0" timeOffset="4241.2426">5785-41 11868,'0'-119'4773,"-2"94"-258,2 25 129,0 0-1935,-9 46-1806,6 8-387,3 18-129,1 8-129,5 11 129,-1 0-258,0 0 129,3-2-387,-1-15 258,0-6-129,0-17-129,-2-8 258,1-13-129,-1-12 0,-5-18 0,16 0 0,-7-14 0,1-11 0,3-5 0,5-4 0,3 2 129,-1 2-258,1 3 258,4 8 0,2 8 0,-3 7-129,5 6 258,-6 16-129,0 5 0,-1 5-129,-3 8 258,-5 0-129,-5 5 1,-5-4-130,-4-2 0,-6-3 0,-10-1 0,-7-8 0,-9-5 0,-5-2-388,-15-16-515,11 9-1290,-14-13-2451,4-14-258,1-9-258,7-6 0</inkml:trace>
          <inkml:trace contextRef="#ctx0" brushRef="#br0" timeOffset="4466.2554">6101-150 14577,'43'6'4902,"-20"17"-129,2 11-129,9 17-3612,-9 3-387,12 20 0,-10 1-258,-2 5-129,-6 6-516,-8-12-387,7 12-2193,-15-21-1935,1-11-129,-2-11 0,3-11-387</inkml:trace>
          <inkml:trace contextRef="#ctx0" brushRef="#br0" timeOffset="4764.2725">6751 615 13545,'48'-16'4644,"-23"7"0,1-1 0,8 3-3483,-12-15-129,10 8-387,-15-13 0,5 8-129,-17-4-129,-5 3-129,-7 4-129,-16 9 0,-9 7-129,-7 4 129,-2 19-258,-4 5 129,6 11 0,9 8-129,14 8-129,11-4-129,12 6 0,19-11-129,31 8-645,5-17-3354,27-12-387,9-9 0,-7-14-129</inkml:trace>
        </inkml:traceGroup>
      </inkml:traceGroup>
    </inkml:traceGroup>
    <inkml:traceGroup>
      <inkml:annotationXML>
        <emma:emma xmlns:emma="http://www.w3.org/2003/04/emma" version="1.0">
          <emma:interpretation id="{1D63BA59-50EB-4A5E-B083-9B62AE5A96EE}" emma:medium="tactile" emma:mode="ink">
            <msink:context xmlns:msink="http://schemas.microsoft.com/ink/2010/main" type="paragraph" rotatedBoundingBox="16312,6626 24263,6521 24296,9023 16345,91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F98B30-7C1D-40A0-BE37-01A6654F931E}" emma:medium="tactile" emma:mode="ink">
              <msink:context xmlns:msink="http://schemas.microsoft.com/ink/2010/main" type="line" rotatedBoundingBox="16312,6626 24263,6521 24296,9023 16345,9128"/>
            </emma:interpretation>
          </emma:emma>
        </inkml:annotationXML>
        <inkml:traceGroup>
          <inkml:annotationXML>
            <emma:emma xmlns:emma="http://www.w3.org/2003/04/emma" version="1.0">
              <emma:interpretation id="{72AC0A4D-AB3B-41F1-ABF3-475A35B43A8A}" emma:medium="tactile" emma:mode="ink">
                <msink:context xmlns:msink="http://schemas.microsoft.com/ink/2010/main" type="inkWord" rotatedBoundingBox="16312,6626 21718,6555 21751,9057 16345,9128"/>
              </emma:interpretation>
              <emma:one-of disjunction-type="recognition" id="oneOf3">
                <emma:interpretation id="interp15" emma:lang="en-US" emma:confidence="0">
                  <emma:literal>Kannangh</emma:literal>
                </emma:interpretation>
                <emma:interpretation id="interp16" emma:lang="en-US" emma:confidence="0">
                  <emma:literal>Kormaing h</emma:literal>
                </emma:interpretation>
                <emma:interpretation id="interp17" emma:lang="en-US" emma:confidence="0">
                  <emma:literal>Kanag h</emma:literal>
                </emma:interpretation>
                <emma:interpretation id="interp18" emma:lang="en-US" emma:confidence="0">
                  <emma:literal>Kanangh</emma:literal>
                </emma:interpretation>
                <emma:interpretation id="interp19" emma:lang="en-US" emma:confidence="0">
                  <emma:literal>kormaing h</emma:literal>
                </emma:interpretation>
              </emma:one-of>
            </emma:emma>
          </inkml:annotationXML>
          <inkml:trace contextRef="#ctx0" brushRef="#br0" timeOffset="5575.3189">-806 1795 13545,'17'-27'4515,"-17"27"-129,21-2 129,-21 2-3225,27 9-903,-19 9 129,14 10-258,-12 4 0,5 8-129,-10 4 129,0 9-258,-5 4 129,0 6 0,-9 4-129,-5-1 0,-4 0 0,2-6 0,0-6 0,4-13 0,3-8 0,4-13 258,5-20 129,0 0 0,16-32 129,12-7 0,4-20-128,18-7-388,7-14 0,12-3 0,2-5 0,8 7 0,-1 6 0,-7 11 0,-10 14 0,-17 13 0,-7 17-130,-37 20-1160,29 0-1290,-33 11-2322,-17 14 129,-9 3-258,-4 6-129</inkml:trace>
          <inkml:trace contextRef="#ctx0" brushRef="#br0" timeOffset="5784.3308">-313 2006 8514,'-34'56'4902,"26"-26"-258,0-4-129,5 1-516,5 14-2064,-2-9-645,16 13-387,-4-5-387,13 10-129,3-5-258,6 1 0,5-2-258,2-6 0,4-4-129,-4-9-258,7-2-258,-13-20-774,22 3-2193,-12-6-1032,-3-8 0,1-8-129,-6-10-129</inkml:trace>
          <inkml:trace contextRef="#ctx0" brushRef="#br0" timeOffset="6576.3761">376 2261 13674,'-6'-32'4773,"-3"3"-387,0 12 258,9 17-3225,-24-15-387,24 15-258,-38 0-258,17 6-258,-6 10 0,4 9 0,0 3-258,5 6 0,2 1 0,7 1 0,6 0-129,3-4 0,1-2-129,10-4 0,9-2 0,-1-10 0,8-4 129,-2-10 0,3 0 0,-1-8 129,-2-12 129,0-5 0,-7-7 129,-1 2 0,-6-2 0,3 7-129,-5 0 0,-9 25 0,29-21 129,-13 21-129,3 14-129,6 9 129,-2 4 0,4 3-129,0 0 129,-2-3-129,-2-6 0,-2-5 129,-1-9-129,-1-7 130,-1 0-130,1-12 0,-1-9 0,0-6 0,-2-7 0,0-7 0,-3-3 0,-5-3 0,-2-1 0,-4 4 0,-2 5-130,0 9-128,-6 5 129,-3 9-129,9 16 0,-19-9 129,19 9-129,-16 7 129,16-7 0,-7 21 0,7-21 129,0 20 0,0-20 129,17 5-129,-1-5 258,4 0-129,-2-2 258,3-1-258,0-3 258,1 3-129,-3-1-128,3 4-130,-5 0 0,3 0 0,1 4 0,1 7 0,-3 3 0,1 4 0,-2 7 0,-4 5 0,-3 5 0,-8 1 0,2 10-1033,-12-14-1805,2 7-2064,1-1 0,1-5-129,3-4-258</inkml:trace>
          <inkml:trace contextRef="#ctx0" brushRef="#br0" timeOffset="7440.4255">1391 2024 14319,'31'14'4902,"-19"8"-387,2 12 0,13 12-3225,-22-5-516,15 10-129,-13-1-387,2 0-129,-2-4-129,-4-8-258,3-5 0,-4-10 0,-2-23 129,0 0-258,0 0 258,21-14 0,-12-20 258,3-5 0,-1-11 129,5 1-129,-2-3 258,2 9-129,-3 1 129,3 11-129,-2 7 129,4 15-129,-1 5 0,3 8-128,0 10-130,1 13 0,-1 5 0,-1 5 0,1 4 0,-1 0 0,-3 1 0,-2-2 0,1 1 0,-6-11-388,7 9-644,-16-39-774,23 41-2193,-23-41-903,28 25 129,-6-24-258,1-2-387</inkml:trace>
          <inkml:trace contextRef="#ctx0" brushRef="#br0" timeOffset="7879.4506">2275 2206 12384,'6'-70'4902,"-19"45"-258,-3 8 129,-5-8-2193,21 25-1290,-36-2-387,36 2-258,-32 16-258,22 5-128,-1 4-259,4 5 0,3 6 0,4 0 0,0 4 0,4 0 0,6-1-130,1-4 1,5-3-129,-2-9 0,6-5 129,-2-11 0,1-7 129,1-7 0,-2-12 129,1-8 129,-3-9 0,2 1 0,-4-6-128,2 5-130,-1-1 0,1 9 0,-2 1 0,2 16 0,2 9 0,-1 10 0,3 15 0,-2 10 0,-1 10 0,1 2 0,0 6 0,-4-6 0,4-1 0,-7-15-775,10 4-515,-21-33-1677,18 13-1935,-18-13 129,27-9-258,-11-12 0</inkml:trace>
          <inkml:trace contextRef="#ctx0" brushRef="#br0" timeOffset="8752.5006">2727 2200 10707,'-18'-50'4644,"18"50"0,-16-5-258,9 21-1419,-9-2-1548,16 18-387,0-1-516,6 11 0,-3-4-258,6 4-129,2-2 0,1-3-258,4-3 129,0-6-258,0-5 129,0-9 0,0-6 0,-16-8 0,30 0 129,-14-11 129,-1-12-129,1-6 129,-4-6 129,2-4-129,1 0 0,-1-1 0,0 7 0,2 6-129,4 11 129,-1 11-129,6 5 129,4 17-129,3 8 0,3 7 129,3-3-129,1 1 129,0-9-129,3-6 0,1-12 129,-2-3-129,-4-19 129,-3-10 0,-7-7 0,-8-1-129,-11 0 259,-8 3-259,-9 6 0,-16 6 0,-5 12 0,-4 6 0,0 4 0,4 9 0,5 7 0,3 3 0,10 3 0,5-3 0,3 3 0,4-3 0,0 4-130,2-3-128,5 1 129,-7-21-129,16 31 129,-16-31-129,22 16 129,-22-16 129,30-9 0,-9-13 129,1-4 0,4-1 0,-1 2 129,4 7-129,-1 8 0,-1 13 0,-4 24 0,-2 23 1,-5 15-130,0 24 0,-5 9 0,7 20 0,-4 3 0,4 12 0,1 2 0,3 4 0,-1-4 0,2-7 0,-2-10 0,-5-13 0,-5-13 0,-4-21 0,-7-21 0,-7-18 0,-20-21 0,-12-11 0,-9-23 0,-9-18 0,-7-23 0,-7-24 0,4-13 0,4-16 0,15-3 0,11-9 0,24 8-259,6-15-1676,29 17-2967,24 9-129,20 5 0,23 0-258</inkml:trace>
          <inkml:trace contextRef="#ctx0" brushRef="#br0" timeOffset="9264.5299">4122 1505 14319,'-7'-20'4773,"-11"11"-258,14 20 0,-1 12-3096,7 29-645,7 3-258,5 18-129,0 5 0,6 9-258,-3 2 129,3 2-129,-4-4-129,0-5 0,-4-11-129,-3-11 129,-2-11 0,-3-17 0,-4-32 0,0 0 0,0 0 0,18-41 129,-15-4 0,6-5 0,0-7 0,2 4 0,1 1 1,1 8-130,1 10 0,2 13 0,4 12 0,-1 11 0,2 17 0,3 12 0,-1 11 0,0 10 0,0 3 0,-5-7-130,7 11-1160,-22-29-1677,10 6-1935,1-13-129,-14-23 0,30 12-129</inkml:trace>
        </inkml:traceGroup>
        <inkml:traceGroup>
          <inkml:annotationXML>
            <emma:emma xmlns:emma="http://www.w3.org/2003/04/emma" version="1.0">
              <emma:interpretation id="{99482ED7-3386-4B82-A697-B6F219A7077F}" emma:medium="tactile" emma:mode="ink">
                <msink:context xmlns:msink="http://schemas.microsoft.com/ink/2010/main" type="inkWord" rotatedBoundingBox="22205,6642 24264,6615 24284,8110 22224,8138"/>
              </emma:interpretation>
              <emma:one-of disjunction-type="recognition" id="oneOf4">
                <emma:interpretation id="interp20" emma:lang="en-US" emma:confidence="0">
                  <emma:literal>Map</emma:literal>
                </emma:interpretation>
                <emma:interpretation id="interp21" emma:lang="en-US" emma:confidence="0">
                  <emma:literal>Maps</emma:literal>
                </emma:interpretation>
                <emma:interpretation id="interp22" emma:lang="en-US" emma:confidence="0">
                  <emma:literal>map</emma:literal>
                </emma:interpretation>
                <emma:interpretation id="interp23" emma:lang="en-US" emma:confidence="0">
                  <emma:literal>Mays</emma:literal>
                </emma:interpretation>
                <emma:interpretation id="interp24" emma:lang="en-US" emma:confidence="0">
                  <emma:literal>Mop</emma:literal>
                </emma:interpretation>
              </emma:one-of>
            </emma:emma>
          </inkml:annotationXML>
          <inkml:trace contextRef="#ctx0" brushRef="#br0" timeOffset="10713.6128">5120 1882 14190,'19'2'4644,"-10"24"0,-5 8-129,3 4-2838,3 11-1161,-4-1-129,6 4-129,-5-6-129,0-5 0,-1-5 0,-3-11-129,-3-25 0,0 0 129,0 0-129,0-32 129,0-15-129,-3-10 129,-6-10-129,-4-8 129,-1-1-258,-2 3 258,0 5-129,0 9 0,0 11 0,4 13 0,1 10 129,11 25 0,0 0-129,0 12 129,9 17 0,10 8 0,3 6 0,5 7-129,3 1 129,4-1-129,-2-2 0,0-9 0,-2-5 130,-5-9-260,-2-14 130,0-11 0,-5-4 130,-2-21-130,-2-12 0,-2-11 0,-1-7 0,2-8 0,-5 3 0,3 5 0,-4 1 0,2 13 0,-4 8 0,1 13 0,-6 20 0,16 0 0,-9 21 0,5 17 0,3 8 0,4 11 0,4 10 0,6 5 0,5-1 0,-1-4 0,7-6 0,-1-10 0,3-10 0,5-12 0,4-15 0,1-14 0,1-7 0,-1-18 0,-4-5 0,-7-9 0,-11 0 0,-14-1 0,-16 7 0,-5 6 0,-19 11 0,-9 7 0,-5 9 0,-1 4 0,2 12 0,5 7 0,7 5 0,7 4 0,13 2 0,5 2 0,7 4 0,9-4-130,9 0-128,1-6 129,3-5 0,-2-11 0,-2-7 0,-1-7 0,0-14 129,-1-9 129,-4-6 0,3-1-129,-3 0 129,1 5 0,-4 2-129,-16 23 129,30-14-129,-30 14 0,30 14 0,-12 5 0,-2 4 0,4 1 0,1 1 0,2-6 0,0-10-129,2-7 129,0-4 129,2-18-129,-4-8 129,2-6 0,-8-5 1,3 3-130,-9 4 0,-1 8 0,-4 0 0,-6 24 0,0 0 0,3 9 0,-3 23 0,0 13 0,4 8 0,-1 15 0,3 10 0,-3 6 0,4 3 0,-1 0 0,-1 2 0,-1-7 0,-3-2 0,-1-11 0,2-5 0,-2-14 0,2-11 0,-2-14 0,0-25 0,0 0 0,0 0-259,-7-28 130,1-12-258,-4-11 0,3-10 0,-8-17-129,10-9 258,-6-14-129,8-3 129,-2-2 0,3 6 387,2 8-129,3 8 258,15 20 0,5 16 0,15 21 0,-1 9 129,18 18 0,0 2 0,8 19 0,-7 3-129,3 9 1,-14 1-259,-6 2 0,-16-1 0,-16-1 0,-19 2 0,-54-13-3097,-5 0-1805,-29-9-258,-25-19-387,-12-16-387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7:04.02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D18817-D66E-4543-9736-201C32B86F66}" emma:medium="tactile" emma:mode="ink">
          <msink:context xmlns:msink="http://schemas.microsoft.com/ink/2010/main" type="writingRegion" rotatedBoundingBox="1518,13686 23068,12587 23280,16760 1730,17859"/>
        </emma:interpretation>
      </emma:emma>
    </inkml:annotationXML>
    <inkml:traceGroup>
      <inkml:annotationXML>
        <emma:emma xmlns:emma="http://www.w3.org/2003/04/emma" version="1.0">
          <emma:interpretation id="{992B92C3-6569-4206-8D49-D9C3D1C48B88}" emma:medium="tactile" emma:mode="ink">
            <msink:context xmlns:msink="http://schemas.microsoft.com/ink/2010/main" type="paragraph" rotatedBoundingBox="1518,13686 23068,12587 23199,15160 1649,162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E45204-D47B-418E-959E-FDEBB80E8591}" emma:medium="tactile" emma:mode="ink">
              <msink:context xmlns:msink="http://schemas.microsoft.com/ink/2010/main" type="line" rotatedBoundingBox="1518,13686 23068,12587 23199,15160 1649,16259"/>
            </emma:interpretation>
          </emma:emma>
        </inkml:annotationXML>
        <inkml:traceGroup>
          <inkml:annotationXML>
            <emma:emma xmlns:emma="http://www.w3.org/2003/04/emma" version="1.0">
              <emma:interpretation id="{F1E78968-8FC7-4302-B172-BD6AE3318179}" emma:medium="tactile" emma:mode="ink">
                <msink:context xmlns:msink="http://schemas.microsoft.com/ink/2010/main" type="inkWord" rotatedBoundingBox="1532,13975 5010,13798 5119,15932 1641,16109"/>
              </emma:interpretation>
              <emma:one-of disjunction-type="recognition" id="oneOf0">
                <emma:interpretation id="interp0" emma:lang="en-US" emma:confidence="0">
                  <emma:literal>*Only</emma:literal>
                </emma:interpretation>
                <emma:interpretation id="interp1" emma:lang="en-US" emma:confidence="0">
                  <emma:literal>*only</emma:literal>
                </emma:interpretation>
                <emma:interpretation id="interp2" emma:lang="en-US" emma:confidence="0">
                  <emma:literal>*Only*</emma:literal>
                </emma:interpretation>
                <emma:interpretation id="interp3" emma:lang="en-US" emma:confidence="0">
                  <emma:literal>*only*</emma:literal>
                </emma:interpretation>
                <emma:interpretation id="interp4" emma:lang="en-US" emma:confidence="0">
                  <emma:literal>*Oily</emma:literal>
                </emma:interpretation>
              </emma:one-of>
            </emma:emma>
          </inkml:annotationXML>
          <inkml:trace contextRef="#ctx0" brushRef="#br0">1451-498 9030,'12'-84'4644,"-13"56"0,-21 1-129,-4 6-903,-1 21-2193,-17 9-516,6 25-129,-8 7-387,7 17 0,0 10-129,14 10 0,5 6-129,13 3-129,7-4 0,11-1-129,14-7 129,8-11-129,10-5 129,0-13-258,3-9 258,0-12 0,-3-9 129,0-10 0,-8-6 129,1-16 0,-9-13 0,-1-8 129,-8-13 0,-2-12-129,-7-15 1,-2-10-259,-7-11 0,-2-5 0,-8 0 0,-8 7 0,-5 5 0,-4 15 0,-5 15 0,-4 13 0,1 20 0,-1 10-259,8 18-386,-6 0-516,23 18-2451,-3 7-1419,10 12 129,4 11-258,8 5-516</inkml:trace>
          <inkml:trace contextRef="#ctx0" brushRef="#br0" timeOffset="489.028">1986-206 10965,'9'30'4644,"-3"-7"-129,8 7-258,-2 9-2322,-3-6-1032,13 6-516,-8-6-129,2 1-258,-6-7 0,-1-6-258,0-3 129,-9-18-258,0 0 258,0 0 129,0 0-129,11-32 387,-7-2-129,3-3 258,-2-8 0,9 1 129,-5-1-129,9 6 129,-6 0-129,8 11 0,-6 1 0,6 15-129,-4 5 0,3 7 0,-3 8-129,4 16 129,-2 2-129,3 10 0,-3 6-129,0 1-258,-1 3 0,-2-6-258,1 4-129,-13-21-1290,13 4-2838,-9-8 0,-7-19-387,0 0 0</inkml:trace>
          <inkml:trace contextRef="#ctx0" brushRef="#br0" timeOffset="780.0445">2645-834 14577,'-11'-22'4902,"-10"-2"-129,21 24 129,-16-6-3612,19 22-387,1 13-258,8 21-258,-1 12 1,5 18-388,2 12 0,3 8 0,-3 5 0,1-5 0,-1-3 0,-2-13-130,2-9-386,-7-20-645,12 4-1806,-13-22-2193,1-10 258,-4-10-258,-7-17-258</inkml:trace>
          <inkml:trace contextRef="#ctx0" brushRef="#br0" timeOffset="1208.0691">3023-162 13674,'24'0'4773,"-3"25"0,-5-7-129,11 12-3483,-17-10-387,15 8-258,-7-6-129,7 2-516,0 0 129,0-8-258,7 0 129,-2-11-129,4-2 129,-4-3-129,-2-12 258,-1-9 0,-7-8 258,-1 3 129,-12-3-129,2 6 129,-9 3 0,0 20 0,0 0 0,-16 15-129,4 15 0,3 18-129,0 5-129,-2 15 130,-3 7-130,0 13 0,-4 10 0,-9 13 0,-5 2 0,-7 3 0,-3-2-130,-3-9-257,8-4-129,-10-28-903,30-11-3096,-10-28-645,9-16-129,18-18-129</inkml:trace>
          <inkml:trace contextRef="#ctx0" brushRef="#br0" timeOffset="-1366.0781">-8-174 9030,'18'0'4644,"-18"0"0,30 18-258,-14-10-1419,22 24-1161,-13-14-516,17 16-516,-4-5-129,8 6-387,-3-3 129,1 2-387,-3 0-129,-5-6-258,-3 1-129,-9-15-645,8 9-1677,-16-18-1935,-16-5-129,17-7-129,-13-12-258</inkml:trace>
          <inkml:trace contextRef="#ctx0" brushRef="#br0" timeOffset="-1143.0654">460-260 13545,'-7'-16'4902,"-9"16"-129,9 16-129,-11 6-2967,15 22-645,-12-5-516,5 15 0,-10-1-129,1 2-258,-6-1-258,-4-8-129,4 2-387,-8-14-516,17 10-1419,-13-19-2193,4-7-129,4-9-258,1-6 0</inkml:trace>
          <inkml:trace contextRef="#ctx0" brushRef="#br0" timeOffset="-940.0537">0 135 9546,'56'-25'4902,"-15"15"-129,2-1-387,5-1-1290,13 10-2064,-10-7-645,8 5-129,-4 3-774,-12-12-1677,-4 4-2064,-4 0-258,-15-5-129,-4-2-387</inkml:trace>
          <inkml:trace contextRef="#ctx0" brushRef="#br0" timeOffset="-741.0423">289-315 13674,'-42'2'4773,"29"21"0,6 7-258,7 22-3354,0-8-258,13 17-387,-1-4 0,8 5-516,1 2-129,-1-12-774,12 5-3612,-11-4-387,-3-5-129,-4 0 0</inkml:trace>
        </inkml:traceGroup>
        <inkml:traceGroup>
          <inkml:annotationXML>
            <emma:emma xmlns:emma="http://www.w3.org/2003/04/emma" version="1.0">
              <emma:interpretation id="{EAA59EAF-1941-43EC-A3FD-2443C52B0FE5}" emma:medium="tactile" emma:mode="ink">
                <msink:context xmlns:msink="http://schemas.microsoft.com/ink/2010/main" type="inkWord" rotatedBoundingBox="5693,14278 7764,14173 7794,14764 5723,14870"/>
              </emma:interpretation>
              <emma:one-of disjunction-type="recognition" id="oneOf1">
                <emma:interpretation id="interp5" emma:lang="en-US" emma:confidence="1">
                  <emma:literal>one</emma:literal>
                </emma:interpretation>
                <emma:interpretation id="interp6" emma:lang="en-US" emma:confidence="0">
                  <emma:literal>ore</emma:literal>
                </emma:interpretation>
                <emma:interpretation id="interp7" emma:lang="en-US" emma:confidence="0">
                  <emma:literal>owe</emma:literal>
                </emma:interpretation>
                <emma:interpretation id="interp8" emma:lang="en-US" emma:confidence="0">
                  <emma:literal>ode</emma:literal>
                </emma:interpretation>
                <emma:interpretation id="interp9" emma:lang="en-US" emma:confidence="0">
                  <emma:literal>ole</emma:literal>
                </emma:interpretation>
              </emma:one-of>
            </emma:emma>
          </inkml:annotationXML>
          <inkml:trace contextRef="#ctx0" brushRef="#br0" timeOffset="1800.103">4324-329 9417,'35'-44'4773,"-22"28"-129,-13-4-258,-4-1-1677,4 21-1290,-37 0-387,16 10-516,-13 5-129,3 13-129,-2 2-258,6 11 0,2 5 0,11 4 129,3 2-129,11-1 0,0-1 129,14-4-258,10-3 129,6-7 0,5-10 129,6-2 0,0-16 129,5-2 129,-5-10 0,2-10 258,-11-13-129,-2-5 130,-12-12-646,-7-4 0,-11-9 0,-2-4 0,-14-3 0,-5 2 0,-6 5 0,-5 7 0,3 17 0,-8-1-904,16 34-1934,-9-4-2064,3 6-129,5 12-387,3 4 129</inkml:trace>
          <inkml:trace contextRef="#ctx0" brushRef="#br0" timeOffset="2244.1283">4697-421 13803,'45'7'5031,"-26"3"-387,-1 6 129,-2-1-3225,5 15-774,-8-5-129,5 10-129,-9-3-258,-1 7 129,-2-3-387,-1 1 0,0-3-129,-1-4-129,1-3 0,-1-9 0,-4-18 0,12 18 0,-12-18 129,13-11 0,-8-12 258,4-6-129,-2-12 129,4-3 0,0-8 0,3-3 129,0 0 0,4 7-129,-2 2 258,3 10-258,-1 8 259,3 15-388,-1 13 0,1 9 0,1 18 0,-1 10 0,0 8 0,1 6 0,-1 6 0,-5-3 0,4 4-388,-13-17-1547,14 2-2967,-10-9-129,1-6-129,-1-12-258</inkml:trace>
          <inkml:trace contextRef="#ctx0" brushRef="#br0" timeOffset="2660.1522">5524-251 10965,'66'-14'4773,"-30"14"-387,-2 0 129,5-5-2064,7 5-1419,-16-4-129,9-1-387,-10-9 0,-1-1-258,-6-4 129,-3-3-129,-6-2 0,-6 0-129,-7 0 0,-2 4-129,-12 2 129,-8 6-129,-8 10 0,-5 4-129,-6 16 0,-6 6 129,1 10-129,0 4 0,9 4-129,3 3 258,14-4-129,8-4 0,12-1 129,12-4 0,18-6-129,13-1 129,11-7-129,6-4 0,9-5-258,3-9-387,8 7-1548,-8-7-2451,-7-12 516,-5-2-774,-12-8 387</inkml:trace>
        </inkml:traceGroup>
        <inkml:traceGroup>
          <inkml:annotationXML>
            <emma:emma xmlns:emma="http://www.w3.org/2003/04/emma" version="1.0">
              <emma:interpretation id="{1496ADB8-C323-47D6-96EF-3A13E4C14161}" emma:medium="tactile" emma:mode="ink">
                <msink:context xmlns:msink="http://schemas.microsoft.com/ink/2010/main" type="inkWord" rotatedBoundingBox="8400,13540 13096,13301 13163,14628 8468,14867"/>
              </emma:interpretation>
              <emma:one-of disjunction-type="recognition" id="oneOf2">
                <emma:interpretation id="interp10" emma:lang="en-US" emma:confidence="1">
                  <emma:literal>variable</emma:literal>
                </emma:interpretation>
                <emma:interpretation id="interp11" emma:lang="en-US" emma:confidence="0">
                  <emma:literal>Variable</emma:literal>
                </emma:interpretation>
                <emma:interpretation id="interp12" emma:lang="en-US" emma:confidence="0">
                  <emma:literal>variably</emma:literal>
                </emma:interpretation>
                <emma:interpretation id="interp13" emma:lang="en-US" emma:confidence="0">
                  <emma:literal>Variably</emma:literal>
                </emma:interpretation>
                <emma:interpretation id="interp14" emma:lang="en-US" emma:confidence="0">
                  <emma:literal>valuable</emma:literal>
                </emma:interpretation>
              </emma:one-of>
            </emma:emma>
          </inkml:annotationXML>
          <inkml:trace contextRef="#ctx0" brushRef="#br0" timeOffset="3124.1787">6853-587 14706,'18'-5'4773,"2"3"-129,-20 2 0,1 12-3612,12 17-258,-11-2-129,10 13-129,-5 3-258,7 7 129,-1-2-258,1 0 0,0 0 1,2-5-130,0-4 0,2-7 0,-2-5 0,-2-8 0,-14-19 0,27 9 0,-27-9 0,27-34 0,-17-8 0,1-17 0,-2-14 0,3-7 0,-1 0 0,0 2 0,1 12 0,-5 3-259,11 30-1418,-13 8-2967,-5 25-387,27 0 0,-14 12-258</inkml:trace>
          <inkml:trace contextRef="#ctx0" brushRef="#br0" timeOffset="4221.2415">7831-464 14190,'-21'-78'4644,"-2"44"-258,-7 4 0,-15 1-3225,19 20-387,-14 2-258,8 9-129,-1 7-129,6 12-129,4 8 0,7 8 0,3 4-129,6 3 129,7 1-258,0-1 129,11 2-258,1-6 0,8-5 0,-4-10-129,7-2-129,-5-10 129,7-6 129,-6-7 0,3-7 258,-1-13 0,-1-10 258,1-6 129,-3-10 0,5 2 0,-7-8 129,5 11-129,-7 0 0,8 16 129,-6 9-258,7 16 129,-3 16-129,3 18-128,0 7-130,5 7 0,1 2 0,-3 0 0,1-6 0,-2-10 0,-2-9 0,-2-11 0,1-9 0,-1-5 0,0-10 0,-1-13 0,0-9 0,-4-9 0,-4-7 0,-3-8 0,-5 0 0,-4-1 0,-2 7 0,-9 4-130,2 10-257,-5 7-129,14 29 0,-27-19 0,27 19-129,-26 12-129,18 10 0,-8-6 0,13 7 129,-4-7 129,7 0 258,0-16 129,26 12 258,-1-12 129,2-3 258,10-4 258,-6-13 0,8 9 0,-13-8-129,6 8 0,-10-3 0,3 10-129,-9 1-129,0 3-129,-16 0 1,26 30-259,-15-1 0,3 8 0,-1 6 0,-1 6 0,1 5 0,-3-1 0,3-3 0,-3-4 0,1-7 0,-2-8-130,0-5-257,-9-26 0,18 23-129,-18-23 0,23 0 0,-12-12-129,10-2-129,-5-17 129,9 3 0,-4-15 129,8 1 129,-8-8 0,7 5 258,-4 4 258,-8 6 129,3 15 258,-19 20 0,25 0 0,-18 14 129,2 24-129,-9 1-129,5 9 0,1 2-258,-1-4-129,2-5-258,-2-11-129,8-3-129,-13-27-258,23 28-774,-23-28-2838,0 0 129,20-21-258,-20-11 0</inkml:trace>
          <inkml:trace contextRef="#ctx0" brushRef="#br0" timeOffset="4385.2508">8845-914 13803,'-30'-66'4515,"18"46"-129,-1 3-129,6 1-3225,7 16-1032,0 0-903,0 0-3096,0 21-129,7 2-387,4 4-387</inkml:trace>
          <inkml:trace contextRef="#ctx0" brushRef="#br0" timeOffset="4876.2786">9626-665 15609,'-34'-39'4515,"11"24"0,-3 7-387,-8 2-3483,9 6-129,-3 4-129,4 10-129,3 2-129,7 5 0,1 4-129,8 4 0,3 1 0,2 0 0,2 4-129,5-2-129,6 5-129,-3-8-129,6 5 0,-1-15 258,2-3 0,-1-9 129,2-7 258,2-9 0,-3-19 387,3 1 0,-8-14 129,6 9-129,-7-1 0,1 9-258,-3 5 0,-9 19 0,18 0 0,-9 12-258,0 19 0,2 6 0,3 7-129,2-1-129,2 3 0,-4-8-387,7 3-516,-14-25-1935,-7-16-1548,29 5 129,-17-17-258,4-24-129</inkml:trace>
          <inkml:trace contextRef="#ctx0" brushRef="#br0" timeOffset="5316.3041">9909-1151 15351,'-28'-76'4644,"28"76"129,-20-9-387,24 28-3096,-4 13-258,12 22-516,-7 4 129,10 21-515,-6-1-130,3 13 0,-1 3 0,-2-1 0,1-3 0,-6-8 0,6-7 0,-2-20-259,2-5-128,-1-24 0,7-11 258,2-15 0,3-11 129,4-16 258,2-8 0,1-1-129,1-5 129,-3 7 0,-2 1-128,-1 11-130,-4 8 0,-1 14 0,-4 18 0,-1 14 0,-4 7 0,0 11 0,-6 3 0,-1 4 0,-2-4 0,-9-6 0,-3-6 0,-10-11 0,-3-3 0,-14-17-646,12 4-2192,-17-14-2064,3-12 258,-2-16-387,4-12 0</inkml:trace>
          <inkml:trace contextRef="#ctx0" brushRef="#br0" timeOffset="5557.3179">10254-1352 14577,'52'-12'4773,"-27"24"0,-4 17-129,2 29-2967,-9-4-645,10 19-258,-10 3-257,5 15-517,-4 3 0,-1 2 0,5 7-259,-10-21-1031,16 11-1935,-7-26-1548,3-6 0,1-20-258,1-13 0</inkml:trace>
          <inkml:trace contextRef="#ctx0" brushRef="#br0" timeOffset="5895.3372">10855-361 12255,'54'-16'4644,"-29"7"-387,1 4 258,8 5-2193,-9-13-903,18 10-516,-8-15-258,12 4 0,-5-11-258,6 0-129,-7-11 0,0 4 1,-11-7-259,-7 4 0,-14 1 0,-9 7 0,-9 8 0,-17 10 0,-10 9 0,-6 3 0,-3 20 0,-1 11 0,5 12 0,5 11 0,11 6 0,13 2 0,12 1 0,11-5 0,21-4 0,14-15-259,18-1-257,-2-21-2967,15-4-1032,1-7-258,-2-8-129,3-1-516</inkml:trace>
        </inkml:traceGroup>
        <inkml:traceGroup>
          <inkml:annotationXML>
            <emma:emma xmlns:emma="http://www.w3.org/2003/04/emma" version="1.0">
              <emma:interpretation id="{08619F24-A4FE-4FED-918A-718567D29507}" emma:medium="tactile" emma:mode="ink">
                <msink:context xmlns:msink="http://schemas.microsoft.com/ink/2010/main" type="inkWord" rotatedBoundingBox="13909,13293 18485,13279 18492,15469 13915,15483"/>
              </emma:interpretation>
              <emma:one-of disjunction-type="recognition" id="oneOf3">
                <emma:interpretation id="interp15" emma:lang="en-US" emma:confidence="1">
                  <emma:literal>changes</emma:literal>
                </emma:interpretation>
                <emma:interpretation id="interp16" emma:lang="en-US" emma:confidence="0">
                  <emma:literal>charges</emma:literal>
                </emma:interpretation>
                <emma:interpretation id="interp17" emma:lang="en-US" emma:confidence="0">
                  <emma:literal>Changes</emma:literal>
                </emma:interpretation>
                <emma:interpretation id="interp18" emma:lang="en-US" emma:confidence="0">
                  <emma:literal>change</emma:literal>
                </emma:interpretation>
                <emma:interpretation id="interp19" emma:lang="en-US" emma:confidence="0">
                  <emma:literal>changer</emma:literal>
                </emma:interpretation>
              </emma:one-of>
            </emma:emma>
          </inkml:annotationXML>
          <inkml:trace contextRef="#ctx0" brushRef="#br0" timeOffset="6727.3848">12784-631 9159,'-2'-56'4386,"-18"33"-129,-1 4-516,-6 13-1290,-15-8-516,4 14-645,-13 2-516,3 14-129,-4 4-258,8 6-129,3 4 0,9 8 0,8 3-258,16 3 129,8-1 0,10 1-129,17-4 0,10-3 0,10-3-129,6-9 129,4-9-129,0-9-129,1-7-129,-8-11-387,7-1-774,-12-22-2967,-6-16 258,-2-9-258,-7-10-129</inkml:trace>
          <inkml:trace contextRef="#ctx0" brushRef="#br0" timeOffset="7496.4288">12990-1350 12513,'-34'-73'4773,"18"61"-129,16 12 0,-18 24-2451,8-4-1032,13 23-387,4-1-129,8 14-129,-5 1 0,10 5-258,-6 2-128,0 3-130,-1 1 0,-3 0 0,-1-1 0,2-5 0,-2-5 0,0-9 0,3-8 0,-3-12-130,2-8 130,-11-20 0,21 7 0,-21-7 0,21-15 130,-8-4-130,-1-2 0,3-6 0,1 2 0,0 2 0,1 1 0,1 5 0,-2 2 0,2 10 0,0 5 0,3 0 0,2 14 0,0 6 0,4 5 0,3 5 0,4 2 0,2 2 0,3-4 0,0-7 0,4-3 0,-2-15 0,1-5 0,1-9 0,-2-16 0,-6-8-130,-3-7 130,-3-2 0,-10-1 0,-8 4 0,-7 2 0,-4 8 0,-13 8 0,-6 7 0,-3 8 0,-3 4-129,4 2 129,0 8-129,3 6 0,5 2 0,8 5 0,5 2 0,0 4 129,4 0-129,5 3-129,3-3 129,2 1 0,1-7 0,-1-5 0,-14-16 129,28 11 0,-10-11 0,0-7 258,3-4-129,0-1 129,6 3-129,-2 2 0,2 7 0,1 2-129,-1 10-258,3 4-129,-5-12-774,16 6-2709,-13-10-1032,1-5 258,-6-13-516,-3-12-258</inkml:trace>
          <inkml:trace contextRef="#ctx0" brushRef="#br0" timeOffset="8360.4782">14260-832 12642,'-11'-24'4902,"11"24"-129,0 0 129,-10-23-2580,19 23-903,-9 0-516,23 9-387,-23-9-128,32 25-388,-13-7 0,-3 9 0,-2 3 0,-3 2 0,-2 7 0,-4-3-259,3-1-128,-7-6 0,6-6 129,-7-23 129,15 16 0,-15-16 129,21-22 129,-7-4 0,0-6 129,4-2 0,-2 2-129,4 2 0,1 7-129,4 7 129,2 8 0,5 7-129,2 1 129,6 9-129,3 3 130,5 4-130,-2-4 0,4-1 0,0-7 0,-2-3 0,2-1 0,-4-14 0,-3-7 0,-2-2 0,-7-6 0,-2-1 0,-9 2 0,-9 3 0,-9 2 0,-5 5 0,0 18 0,-23-18 0,2 18 0,-8 0-130,4 12-257,-5 1 0,7 6 0,-2 1-129,9 5 129,4-4 129,10 6 129,2-2-129,7-4 129,9-3 129,4-4 0,4-5 0,1-5 0,4-4 0,-4-4 129,0-8 0,-4-3 0,-1 3-129,-3 3 129,1 6 129,-2 3-129,0 23 0,0 16 0,2 21 0,-4 19 0,6 13 129,-4 13-129,0 11 0,-2 5-129,0 3 129,-3-1-129,-2 1 0,-4-6 0,0-8 129,-3-14 0,2-16 258,-4-19-258,-6-20 1,-10-31-130,-5-19 0,-11-32 0,-5-19 0,-11-13 0,-6-14 0,-3-7 0,-1-10 0,3 3 0,3-8 0,16 8 0,6-16-1549,30 15-3353,6-1-129,26 9-129,14 3-258</inkml:trace>
          <inkml:trace contextRef="#ctx0" brushRef="#br0" timeOffset="8907.5095">16106-916 14319,'64'0'4644,"-37"0"0,-6-5-129,-21 5-3741,25-18-258,-14 2-129,-2 0-129,-9-4-129,0-1 129,-14 1-387,-6 1 129,-3 8-258,-9 2 0,-2 9 258,-5 0-387,7 18 0,-7 2-129,12 8 129,-3 1-129,18 3 258,1 0-129,11 1 0,5-1 129,13 0 258,10-3 129,6-6 129,11-2 129,-1-10 0,11-4 129,-1-7 129,8-11 0,-5-17 0,9-2-129,-6-13-129,6 4 129,-6-4-129,-1 8 0,-7 1-258,-2 13 129,-8 8 1,-4 13-259,-12 11 0,-4 17 0,-12 8 0,-4 6 0,-6 3 0,-4 1 0,-7 0 0,-8-6-130,6 6-1418,-17-20-3225,3-2-387,-1-12 129,5-5-387</inkml:trace>
        </inkml:traceGroup>
        <inkml:traceGroup>
          <inkml:annotationXML>
            <emma:emma xmlns:emma="http://www.w3.org/2003/04/emma" version="1.0">
              <emma:interpretation id="{A6EA2306-8361-4E08-9152-C5146738F4E4}" emma:medium="tactile" emma:mode="ink">
                <msink:context xmlns:msink="http://schemas.microsoft.com/ink/2010/main" type="inkWord" rotatedBoundingBox="19427,12773 23068,12587 23141,14036 19501,14221"/>
              </emma:interpretation>
              <emma:one-of disjunction-type="recognition" id="oneOf4">
                <emma:interpretation id="interp20" emma:lang="en-US" emma:confidence="1">
                  <emma:literal>values</emma:literal>
                </emma:interpretation>
                <emma:interpretation id="interp21" emma:lang="en-US" emma:confidence="0">
                  <emma:literal>rakes</emma:literal>
                </emma:interpretation>
                <emma:interpretation id="interp22" emma:lang="en-US" emma:confidence="0">
                  <emma:literal>valves</emma:literal>
                </emma:interpretation>
                <emma:interpretation id="interp23" emma:lang="en-US" emma:confidence="0">
                  <emma:literal>valises</emma:literal>
                </emma:interpretation>
                <emma:interpretation id="interp24" emma:lang="en-US" emma:confidence="0">
                  <emma:literal>Values</emma:literal>
                </emma:interpretation>
              </emma:one-of>
            </emma:emma>
          </inkml:annotationXML>
          <inkml:trace contextRef="#ctx0" brushRef="#br0" timeOffset="9428.5393">17892-1124 14448,'43'-25'4902,"-22"20"-258,-3 5 0,-18 0-3612,32 25-645,-19-1 0,6 12-129,-5 3 0,6 6-129,-2 1 0,5 0-129,0-1 0,2-6 129,2-7 0,-1-7 0,1-11 0,1-11 129,-3-8 0,2-18-129,-6-13 129,1-8-128,-5-8-130,-1-5 0,0 4 0,-3 1-130,-1 12-386,-6 2-129,11 20-516,-13-3-1677,-4 21-2064,32 0 0,-12 14-129,5 6-258</inkml:trace>
          <inkml:trace contextRef="#ctx0" brushRef="#br0" timeOffset="9847.5633">18821-1112 13545,'-9'-37'4644,"-7"23"-129,-4 8 129,20 6-3354,-39 6-516,23 13-129,-3-1-129,6 11-258,-3-5 129,7 7-258,4-5 0,5 3-129,0-2 0,3-4-258,8-2 0,0-3 129,7 0-129,-18-18 0,30 16 0,-12-16 129,-1-6 129,5-10 129,1-7-129,2-4 387,-2-5-258,2 8 258,0-3-258,-2 9 0,2 7 0,0 11 0,-2 6 0,0 13-258,2 8 0,-6 1-258,6 8-129,-9-9-516,11 8-258,-27-35-645,30 29-516,-30-29-645,18-20-1677,0-7 0,-2-17-129,14-8 645</inkml:trace>
          <inkml:trace contextRef="#ctx0" brushRef="#br0" timeOffset="10055.5752">19468-1795 14448,'14'-163'4902,"-14"111"0,0 25-129,0 27-3483,0 0-387,-12 39-258,10 22-129,-5 12-128,4 18-388,-1 8 0,4 8 0,0 3 0,4-8 0,8 1-775,-12-28-1160,21-3-2709,-10-18-516,5-13-129,-2-18-129</inkml:trace>
          <inkml:trace contextRef="#ctx0" brushRef="#br0" timeOffset="10395.5946">19666-1103 9288,'19'-46'4902,"-19"46"-129,0 0-387,0 0-1161,0 0-1806,18 23-645,-14-3 0,6 8-387,-3-1 129,4 3-516,0-3 129,1-2-129,1-6 129,-13-19-129,28 25-129,-10-20 0,5-5 129,2-8-129,3-12 258,6-7 129,0-8 0,3 1 0,-3-2 0,0 4 258,-6 2-258,-1 11 129,-4 6-257,2 13-130,-5 5 0,-1 17 0,1 8 0,-10 0-775,17 18-1160,-13-12-2838,2-2-387,-1-11-129,6-5-129</inkml:trace>
          <inkml:trace contextRef="#ctx0" brushRef="#br0" timeOffset="10891.623">20573-1085 12900,'16'-21'5160,"-16"21"-516,35-18 258,-8-3-2838,12 17-1032,-7-14-387,9 2-129,-9-5-129,-2-2-129,-5-4-129,-9-1-129,-8 3 0,-8 3 0,0 22-129,-36-19 0,11 19-129,-7 12 0,2 11 0,-4 8 0,7 4 0,4 3 129,7 4 129,7 1-258,7 0 258,2-1-129,15-1 129,6-5 0,4-2 0,7-10 0,2-6 0,3-9 129,6-9 0,1-9 0,3-14 129,6-7 129,2-9-129,6 0 129,-1 1-129,2 4 1,-8 4-259,1 11 0,-7 8 0,-4 11 0,-6 12 0,-5 15 0,-11 5 0,-6 13 0,-6 4 0,-11 1 0,-10 14-517,-23-14-4385,-7 0-516,-19-6 258,-10 3-645</inkml:trace>
        </inkml:traceGroup>
      </inkml:traceGroup>
    </inkml:traceGroup>
    <inkml:traceGroup>
      <inkml:annotationXML>
        <emma:emma xmlns:emma="http://www.w3.org/2003/04/emma" version="1.0">
          <emma:interpretation id="{627B2156-7CB8-47B3-A98E-A37B118BC357}" emma:medium="tactile" emma:mode="ink">
            <msink:context xmlns:msink="http://schemas.microsoft.com/ink/2010/main" type="paragraph" rotatedBoundingBox="2820,15196 16615,14834 16676,17187 2881,17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3D7B9F-FB12-4099-9FF6-0B548648F6F5}" emma:medium="tactile" emma:mode="ink">
              <msink:context xmlns:msink="http://schemas.microsoft.com/ink/2010/main" type="inkBullet" rotatedBoundingBox="2828,15494 2853,15493 2855,15587 2830,15588"/>
            </emma:interpretation>
            <emma:one-of disjunction-type="recognition" id="oneOf5">
              <emma:interpretation id="interp25" emma:lang="en-US" emma:confidence="0">
                <emma:literal>•</emma:literal>
              </emma:interpretation>
              <emma:interpretation id="interp26" emma:lang="en-US" emma:confidence="0">
                <emma:literal>.</emma:literal>
              </emma:interpretation>
              <emma:interpretation id="interp27" emma:lang="en-US" emma:confidence="0">
                <emma:literal>I</emma:literal>
              </emma:interpretation>
              <emma:interpretation id="interp28" emma:lang="en-US" emma:confidence="0">
                <emma:literal>|</emma:literal>
              </emma:interpretation>
              <emma:interpretation id="interp29" emma:lang="en-US" emma:confidence="0">
                <emma:literal>l</emma:literal>
              </emma:interpretation>
            </emma:one-of>
          </emma:emma>
        </inkml:annotationXML>
        <inkml:trace contextRef="#ctx0" brushRef="#br0" timeOffset="11887.68">1259 861 12771,'-7'-69'4644,"7"69"-774,-2-25-516,2 25-6450,5 16-903,1 2-516,10 14-129</inkml:trace>
      </inkml:traceGroup>
      <inkml:traceGroup>
        <inkml:annotationXML>
          <emma:emma xmlns:emma="http://www.w3.org/2003/04/emma" version="1.0">
            <emma:interpretation id="{943F97A1-0E55-4BA1-B4E2-52CFE9FA4147}" emma:medium="tactile" emma:mode="ink">
              <msink:context xmlns:msink="http://schemas.microsoft.com/ink/2010/main" type="line" rotatedBoundingBox="2874,15194 16615,14834 16676,17187 2936,17547"/>
            </emma:interpretation>
          </emma:emma>
        </inkml:annotationXML>
        <inkml:traceGroup>
          <inkml:annotationXML>
            <emma:emma xmlns:emma="http://www.w3.org/2003/04/emma" version="1.0">
              <emma:interpretation id="{686F9FCE-20BA-4F19-9785-CFCC5EFEDA8F}" emma:medium="tactile" emma:mode="ink">
                <msink:context xmlns:msink="http://schemas.microsoft.com/ink/2010/main" type="inkWord" rotatedBoundingBox="2892,15882 3787,15859 3797,16215 2902,16239"/>
              </emma:interpretation>
              <emma:one-of disjunction-type="recognition" id="oneOf6">
                <emma:interpretation id="interp30" emma:lang="en-US" emma:confidence="1">
                  <emma:literal>in</emma:literal>
                </emma:interpretation>
                <emma:interpretation id="interp31" emma:lang="en-US" emma:confidence="0">
                  <emma:literal>on</emma:literal>
                </emma:interpretation>
                <emma:interpretation id="interp32" emma:lang="en-US" emma:confidence="0">
                  <emma:literal>In</emma:literal>
                </emma:interpretation>
                <emma:interpretation id="interp33" emma:lang="en-US" emma:confidence="0">
                  <emma:literal>inn</emma:literal>
                </emma:interpretation>
                <emma:interpretation id="interp34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11725.6707">1316 1199 12642,'0'0'4902,"3"11"-258,-1 8-129,-2-19-2967,18 48-1290,-11-14 129,4 3-516,1 1-129,-6-13-903,10-2-3483,-8-2 129,-8-21-387,2 23-129</inkml:trace>
          <inkml:trace contextRef="#ctx0" brushRef="#br0" timeOffset="12247.7005">1592 1165 12771,'49'43'4902,"-26"-20"-258,-1 2 0,-15-4-3354,14 13-645,-12-5-129,2 1-258,-6-5-129,1 0-129,1-6 0,-7-19 0,16 18 0,-16-18 0,25-7 129,-6-11 0,-1-12 129,7-4 129,-6-7 0,8 0 129,-9 0-129,5 6 129,-5 3-257,1 9-259,3 8 0,1 12 0,3 5 0,3 14 0,1 10 0,-3 4-130,5 17-644,-21-10-2709,8 13-1548,-8-2-129,-4 2-387,-4-4-129</inkml:trace>
        </inkml:traceGroup>
        <inkml:traceGroup>
          <inkml:annotationXML>
            <emma:emma xmlns:emma="http://www.w3.org/2003/04/emma" version="1.0">
              <emma:interpretation id="{51DEE16F-F426-4F80-A53F-B146CB5BDCF9}" emma:medium="tactile" emma:mode="ink">
                <msink:context xmlns:msink="http://schemas.microsoft.com/ink/2010/main" type="inkWord" rotatedBoundingBox="5166,15134 13209,14923 13270,17276 5228,17487"/>
              </emma:interpretation>
              <emma:one-of disjunction-type="recognition" id="oneOf7">
                <emma:interpretation id="interp35" emma:lang="en-US" emma:confidence="1">
                  <emma:literal>neighboring</emma:literal>
                </emma:interpretation>
                <emma:interpretation id="interp36" emma:lang="en-US" emma:confidence="0">
                  <emma:literal>neighbo on' mg</emma:literal>
                </emma:interpretation>
                <emma:interpretation id="interp37" emma:lang="en-US" emma:confidence="0">
                  <emma:literal>neighbo on mg</emma:literal>
                </emma:interpretation>
                <emma:interpretation id="interp38" emma:lang="en-US" emma:confidence="0">
                  <emma:literal>neighbo osn mg</emma:literal>
                </emma:interpretation>
                <emma:interpretation id="interp39" emma:lang="en-US" emma:confidence="0">
                  <emma:literal>neighbo ori mg</emma:literal>
                </emma:interpretation>
              </emma:one-of>
            </emma:emma>
          </inkml:annotationXML>
          <inkml:trace contextRef="#ctx0" brushRef="#br0" timeOffset="19188.0975">3605 1034 12642,'0'0'4902,"25"-2"-645,-25 2 387,11 19-3483,5 10-645,-4-4 0,8 5-258,-8 2 0,4 2-258,-5-2 129,0-2-387,-4-3 258,-2-6-258,0-3 129,-5-18 0,0 0-129,0 0 129,0 0 129,6-29 129,-5-1-129,1-5 258,0-6-129,5 2 258,-3-4-129,6 7 258,-3 1-258,8 8 129,-5 4 0,8 14 0,-2 5 0,4 4-129,-3 15 0,5 8 0,-4 5 0,3 8-258,-3-1 130,0 5-260,-4-1 130,-5-4-516,1 6 0,-10-16-1419,9 4-2838,-7-5-258,-2 0-129,4-8-258</inkml:trace>
          <inkml:trace contextRef="#ctx0" brushRef="#br0" timeOffset="19751.1293">4274 1240 13416,'39'-18'4902,"-10"11"-129,4 0-258,15 7-3096,-10-11-774,15 4 0,-7-5-387,2 1 129,-9-5-258,-3 0 0,-9-2 0,-8-1 0,-12-3-129,-7 3 0,-5 1 0,-16 4-129,-8 5 129,-10 3-129,-4 6 0,-5 0 0,0 15 0,0 6 129,4 8 0,1 1-129,11 4 129,11 3-129,10 4 129,11 0-129,6-2 129,20-2-258,12-3 258,11-6 0,8-4-129,6-8 0,4-6-258,-5-10-258,10 0-516,-19-16-516,14 4-1161,-18-24-129,7 11 387,-18-19 903,6 10 774,-12-3 903,-7-2 1032,0 15 903,-18-6 774,-7 30 258,13-23-258,-13 23-903,0 11-516,3 14-645,-3-4-129,0 9-516,0 2 129,2 0-645,9 7-774,-6-8-3354,0-6-129,1-4-129,-6-21-387</inkml:trace>
          <inkml:trace contextRef="#ctx0" brushRef="#br0" timeOffset="19943.1407">5128 877 14061,'-13'-139'4773,"12"84"-258,1 18 0,1 14-3354,-1 23-1290,18 0-516,2 32-516,-13-7-1290,5 17-2064,11 12-258,-1-1 129,8 9-645</inkml:trace>
          <inkml:trace contextRef="#ctx0" brushRef="#br0" timeOffset="20556.1758">5889 1155 14190,'29'-45'4902,"-24"20"-129,-5 2-129,2 7-3354,-11-9-387,9 25-258,-36-25-129,11 22-129,-5 3-129,-2 7-129,-2 11 1,2 5-130,2 5 0,5 2-130,5 4 130,10 0-129,8 0 129,2-6-258,16-1 129,7-6-258,7-5 258,6-9 0,3-5-129,-2-5 387,-1-12-258,-2-8 258,-4-5-129,-5-1 129,-7 3 0,-6 4 0,-3 6-129,-9 16 129,0 0 0,13 20-258,-6 15 258,3 19-129,3 13 258,6 22-258,5 15 258,2 13-129,4 9 1,1 8-130,-5 1 0,-1-2 0,-9-6 0,-3-19 0,-10-17 0,-3-20 0,-10-21 0,-10-20 0,-10-23 0,-4-9 0,-7-26 0,-5-11 0,-6-15 0,1-8 0,-3-11 0,6-10 0,6-12 0,11-4 0,19-3 0,12-3 0,28 11 0,10-13-2710,22 25-2192,11 8-258,15 15-258,3 9 0</inkml:trace>
          <inkml:trace contextRef="#ctx0" brushRef="#br0" timeOffset="21143.2093">6460 384 14190,'-21'-51'4644,"21"51"-129,0 0 0,-27 14-3225,29 30-516,3 12-129,13 20 0,-6 6 0,10 14-129,-3 4-128,4 3-388,-1-2 0,1-5 0,-4-10 0,-4-17 0,1-9 0,-6-15-259,-1-13 1,0-16 129,-9-16 0,0 0 129,16-30 0,-12-2 0,-3-7 0,3-4 258,0-2-129,5 8 259,-2-2-388,7 12 0,5 2 0,10 15 0,-4 6 0,9 4 0,-1 14 0,3 11 0,-2 5 0,-2 4 0,3 11 0,-12-11-517,15 6-4256,-17-2-387,1-3 129,-6-8-258</inkml:trace>
          <inkml:trace contextRef="#ctx0" brushRef="#br0" timeOffset="22012.2589">7413 612 10836,'-39'-135'4515,"25"89"258,0 15-258,3-1-1677,11 32-1161,0 0-516,-5 31-129,3 8-387,4 25 0,1 7-515,12 16-130,-3 6 0,6 8 0,-2-1 0,2-4 0,1-13 0,-3-10 0,0-12 0,-5-19 0,0-6 0,-6-15 0,-5-21 0,0 0 0,16 4 0,-11-17 0,6-8 0,1-4 0,4-3 0,4 3 0,3 0 0,2 7 0,2 6 0,7 6 0,-2 6 0,5 9 0,2 9 0,0 9 0,-1 1 0,-3 4 0,-5 2 0,-8 1 0,-10-3 0,-10-1 0,-9-6 0,-20-4 0,-7-3 0,-8-6 0,-6-6 0,-4-5 0,0-1 0,-1-5 0,12-2-646,-2-14-1031,22 8-2967,-2-5-258,23 18 0,-21-25-258</inkml:trace>
          <inkml:trace contextRef="#ctx0" brushRef="#br0" timeOffset="21532.2316">7456 1032 15867,'0'0'4644,"0"16"129,0 7-516,6 11-3741,-6-4 129,10 9-258,-6-5 0,5 5-387,0-5 129,-1 0-129,3-4 129,-2-7-129,0-3 129,-9-20-129,11 23 0,-11-23 0,0 0 129,0 0-129,0 0 129,0 0-129,-9 0 0,9 0-129,0 0 0,0 0 0,0 0 0,0 0-129,-2-15-129,2 15 0,0-19-129,0-1-258,0 20-516,0-48-903,0 13-2322,0-6 129,-5-13-258,-1-8-129</inkml:trace>
          <inkml:trace contextRef="#ctx0" brushRef="#br0" timeOffset="22388.2806">8845 1055 13029,'-53'-9'4644,"16"9"-387,-4 4 129,-7 5-3225,18 17-129,-10-6-129,12 12-387,-2-4 129,12 8-516,4-2 258,8 3-387,6-5 258,0 2-387,9-8 258,5-1-129,4-9 129,2-5 0,-1-9 0,4-6 0,-5-14 0,0-8 0,-2-6-258,-5-11-258,5 4-903,-13-16-1419,4 12-2064,4 4 258,2 9-387,4 8-258</inkml:trace>
          <inkml:trace contextRef="#ctx0" brushRef="#br0" timeOffset="23053.3186">8899 1313 16899,'71'12'5031,"-25"-12"-129,-5-3 0,14-1-3869,-21-14-1033,10 4 0,-12-11 0,-1 0 0,-8-7 0,-7-3 0,-7-4 0,-9-2 0,-4 3 0,-14 1 0,-1 9 0,-11 1 0,5 14-259,-9 1-386,9 12 129,0 0 129,7 5 0,18-5 258,-17 20 0,17-20 129,0 21 258,17-12 0,3-9 129,12 0 0,0 0 129,9-5 0,0-8-386,5 4-130,-7-3 0,0 5 0,-5 2 0,-5 5 0,-5 0 0,0 1 0,-5 8 0,1 7 0,-3 0 0,1 6 0,-2 2 0,0 3 0,-3 2 0,-3-3 0,-1 3 0,-3-8 0,1-1 0,-7-20 0,14 19 0,-14-19 0,27-2-130,-10-15 1,7-8 129,0-4 0,1-1 259,2 0-259,-6 1 0,-1 8 0,-6 3 0,-14 18 0,23 0 0,-12 16 0,-2 11 0,2 5 0,5 2 0,0 3 0,5 4 0,-7-9 0,11 4 0,-25-36-2065,16 30-2579,-16-30-387,0 0 129,0 0-129</inkml:trace>
          <inkml:trace contextRef="#ctx0" brushRef="#br0" timeOffset="23172.3254">9987 760 14577,'-12'-144'4257,"10"96"-645,-10 3-1161,3 17-5418,9 28-903,0 10-516,2 21-258</inkml:trace>
          <inkml:trace contextRef="#ctx0" brushRef="#br0" timeOffset="24108.3789">10459 962 15996,'62'0'4644,"-37"11"-129,-6 3-258,-19-14-3483,25 36-258,-16-20-258,-3 4-129,-3-4-129,-3 1 0,0 1-258,0-18 0,0 25 0,0-25 0,0 0 0,0 0 129,0 0 0,0 0 129,0 0 129,20-27 129,-13 6 0,5-2 0,1 0 0,1 7 0,2-2 0,7 11 0,-2 0 129,11 7-129,4 5 0,9 11 0,1 0-128,9-2-130,4 1 0,6-7 0,7-6 0,1-2 0,-1-14 0,0-13 0,-10-7 0,-9-8 0,-14-8 0,-12-2 0,-18 3 0,-9 2 0,-18 12 0,-14 13 0,-7 15 0,-7 9 0,-2 23 0,-4 11 0,6 10 0,-2 5 0,9 1 0,3-4 0,11-2 0,7-8 0,11-6-130,7-7 130,7-8 0,15-4 130,6-6-130,8-4 0,1-3 0,6-3 0,-2-10 0,0 1 0,-8-4 0,1 5 0,-9 1 0,0 8 0,-4 4 0,-3 23 0,0 15 0,0 21 0,1 15 0,3 24 0,-1 14 0,0 12 0,-3 4 0,-4 2 0,-5-4 0,-7-7 0,-2-9 0,-16-16 0,-9-16 0,-9-16 0,-7-18 0,-7-17 0,-8-19 0,-5-10 0,-3-25 0,-4-14 0,1-18 0,3-19 0,7-18 0,11-22 0,17-16 0,24-12 0,23 4 0,37-8 0,35 18 0,7 2-3613,32 20-1547,5 20-129,8 28-516</inkml:trace>
        </inkml:traceGroup>
        <inkml:traceGroup>
          <inkml:annotationXML>
            <emma:emma xmlns:emma="http://www.w3.org/2003/04/emma" version="1.0">
              <emma:interpretation id="{20BAAC61-A7AF-457A-90E5-565079A7DF58}" emma:medium="tactile" emma:mode="ink">
                <msink:context xmlns:msink="http://schemas.microsoft.com/ink/2010/main" type="inkWord" rotatedBoundingBox="14001,14950 16616,14881 16645,15990 14030,16059"/>
              </emma:interpretation>
              <emma:one-of disjunction-type="recognition" id="oneOf8">
                <emma:interpretation id="interp40" emma:lang="en-US" emma:confidence="0">
                  <emma:literal>cells</emma:literal>
                </emma:interpretation>
                <emma:interpretation id="interp41" emma:lang="en-US" emma:confidence="0">
                  <emma:literal>cents</emma:literal>
                </emma:interpretation>
                <emma:interpretation id="interp42" emma:lang="en-US" emma:confidence="0">
                  <emma:literal>Cells</emma:literal>
                </emma:interpretation>
                <emma:interpretation id="interp43" emma:lang="en-US" emma:confidence="0">
                  <emma:literal>Cents</emma:literal>
                </emma:interpretation>
                <emma:interpretation id="interp44" emma:lang="en-US" emma:confidence="0">
                  <emma:literal>Celts</emma:literal>
                </emma:interpretation>
              </emma:one-of>
            </emma:emma>
          </inkml:annotationXML>
          <inkml:trace contextRef="#ctx0" brushRef="#br0" timeOffset="24532.4032">12785 760 15222,'22'-64'4773,"-22"42"-129,0 22-258,-36 0-3612,-5 13-387,0 17-258,-7 9-129,-1 11 0,-3 3 0,7 6 0,15 0-258,11-4-129,19 2-258,3-15-774,35 8-1290,6-12-1806,9-12 0,10-4-258,-1-15-129</inkml:trace>
          <inkml:trace contextRef="#ctx0" brushRef="#br0" timeOffset="24892.4238">13107 1067 12900,'11'-19'4773,"17"-3"-129,-6 12 0,19 10-2709,-11-11-774,20 9-387,-4-10-129,7 7-258,-8-10 129,1 5-258,-12-6-128,-6 0-130,-10-4 0,-14 2 0,-4-1 0,-16 3 0,-11 5 0,-9 4 0,-4 7 0,-8 9 0,3 14-130,-5 4-257,8 14 129,2-1-129,14 10 0,4-7-129,17 5 129,5-9-258,14-2 258,6-12-387,26 0 129,-3-19-774,30 3-1290,-9-9-1548,2-11-258,5-9 0,-11-14-387</inkml:trace>
          <inkml:trace contextRef="#ctx0" brushRef="#br0" timeOffset="25656.4675">13952 363 15093,'13'-117'4902,"-13"97"-129,0 20-129,0 20-3483,-7 19-516,7 21-258,0 13-258,0 18 129,3 5-129,4 2-129,0 5-129,-1-11-129,1-1-129,-7-21-516,5-5-645,-12-31-1548,7-9-1548,0-25-129,0 0 258,4-36 1548,13-6 903,-4-26 1032,6-17 1290,15-11 2451,-4-9 1290,-1-13 645,7 3-645,3 20-1161,-22-4-516,15 33-774,-21 6 0,14 36-387,-25 24-258,23 4-258,-18 30-257,4 21-388,2 11 0,-2 17 0,5 12 0,-7 2 0,2 7 0,-5-10-388,5-2-257,-4-20 0,11-8 0,-2-27 0,18-12 0,0-23 129,14-8 258,8-26 258,5-12 129,5-10 0,-6-4 258,-1 3 0,-18-2 129,-7 12-129,-19 6 0,-11 18-129,-11 12-129,-18 9-129,-9 14-129,-1 9 0,3 9 0,4 2-129,10 5 129,12 0 0,8-3 129,14 1 129,14-5 0,15 4 129,1-6 129,8 0 0,-8-5 0,-1 4 0,-7-4 130,-8-1-517,-14-2 0,-8-1 0,-8-3 0,-18-2 0,-8-2 0,-11-8 0,-7 1 0,-10-7-130,5 0-773,-8-11-258,24 9-2322,-12-10-1548,10 1 129,7 0-258,8-1-129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7:29.9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 0 10836,'0'0'4515,"2"19"-1032,-2-19-3225,0 0-2580,0 0-1677,-7-16-516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55.6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B678B45-7C6D-4048-AFCA-ECAA7007799B}" emma:medium="tactile" emma:mode="ink">
          <msink:context xmlns:msink="http://schemas.microsoft.com/ink/2010/main" type="writingRegion" rotatedBoundingBox="13683,4604 15838,5943 14449,8179 12294,6841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0828A4F1-9DDD-42F6-AF78-C542FCD05C3B}" emma:medium="tactile" emma:mode="ink">
            <msink:context xmlns:msink="http://schemas.microsoft.com/ink/2010/main" type="paragraph" rotatedBoundingBox="13683,4604 15216,5556 14729,6340 13196,53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EDF8A1-9ECB-462F-A75F-D825D7DB5A5B}" emma:medium="tactile" emma:mode="ink">
              <msink:context xmlns:msink="http://schemas.microsoft.com/ink/2010/main" type="line" rotatedBoundingBox="13683,4604 15216,5556 14729,6340 13196,5389"/>
            </emma:interpretation>
          </emma:emma>
        </inkml:annotationXML>
        <inkml:traceGroup>
          <inkml:annotationXML>
            <emma:emma xmlns:emma="http://www.w3.org/2003/04/emma" version="1.0">
              <emma:interpretation id="{C914A14D-9180-4625-A83C-BE5490779F3F}" emma:medium="tactile" emma:mode="ink">
                <msink:context xmlns:msink="http://schemas.microsoft.com/ink/2010/main" type="inkWord" rotatedBoundingBox="13683,4604 15216,5556 14729,6340 13196,5389"/>
              </emma:interpretation>
              <emma:one-of disjunction-type="recognition" id="oneOf0">
                <emma:interpretation id="interp0" emma:lang="en-US" emma:confidence="0">
                  <emma:literal>me</emma:literal>
                </emma:interpretation>
                <emma:interpretation id="interp1" emma:lang="en-US" emma:confidence="0">
                  <emma:literal>Ms.</emma:literal>
                </emma:interpretation>
                <emma:interpretation id="interp2" emma:lang="en-US" emma:confidence="0">
                  <emma:literal>ms.</emma:literal>
                </emma:interpretation>
                <emma:interpretation id="interp3" emma:lang="en-US" emma:confidence="0">
                  <emma:literal>ms</emma:literal>
                </emma:interpretation>
                <emma:interpretation id="interp4" emma:lang="en-US" emma:confidence="0">
                  <emma:literal>m,</emma:literal>
                </emma:interpretation>
              </emma:one-of>
            </emma:emma>
          </inkml:annotationXML>
          <inkml:trace contextRef="#ctx0" brushRef="#br0">-3440 401 12384,'0'0'4773,"9"1"-387,4 21 129,3-1-2451,9 25-1032,-8-3-258,10 12-258,-4-1-258,0 1-129,-5-4-129,-2-6 0,-3-6-129,-5-11 129,0-6-129,-8-22 0,0 0 0,0 0-129,5-23 258,-5-11 0,0-9 0,0-8 0,2-8 258,3 0-258,-1 2 258,4 7-129,1 8 129,2 8-129,-2 13 0,-9 21 0,21 0 0,-6 14 129,-5 14-258,3 10 129,-3 3 0,1 7 0,0 0-129,-2-2-129,-2-5 129,-2-9-129,0-6-129,-3-8 129,-2-18 0,0 0-129,0 0 258,20-26 0,-10-8 0,6-12-129,6-10 258,6-2-129,2-5 258,4 5-129,-2 3 129,-2 10-129,-5 8 129,-3 15 0,-5 15 130,0 9-388,-9 19 0,7 13 0,-6 5 0,3 9 0,0 2 0,6 7 0,-2-4 0,0-1 0,4-4 0,-2-9 0,5 6-130,-9-19-1160,16 13-2064,-14-15-1548,0-7 0,0-2-258,-16-15 258</inkml:trace>
          <inkml:trace contextRef="#ctx0" brushRef="#br0" timeOffset="4.22028E7">-2150 890 13287,'34'-32'4773,"-15"12"-258,8 2 129,9 10-2451,-12-12-1032,17 13-387,-9-4-129,6 11-258,-8 0-129,-2 11-128,-6 5-130,-10 7 0,-10 5 0,-4 5 0,-16 2 0,-10-1 0,-2 3-388,-8-7 1,5 1 0,-5-12-129,13 1 0,2-9 129,23-11 129,-18 8 0,18-8 129,0 0 258,18-5-129,2 3 258,-1-5 0,6 7 0,0 0 0,5 0 0,-3 7 0,2 8-129,-3 1 129,-3 3-129,-3 1 0,-4 3 0,-9-4 0,-7 3 129,-4-3-129,-12 1-129,-10-6 129,-8-1 1,-7-5-130,-5-2 0,-4-3 0,2-3 0,-2-1 0,4-8 0,3 0-259,4-4-257,14 13-1548,-1-3-2451,1-4-387,7 7 0,2-2-516</inkml:trace>
        </inkml:traceGroup>
      </inkml:traceGroup>
    </inkml:traceGroup>
    <inkml:traceGroup>
      <inkml:annotationXML>
        <emma:emma xmlns:emma="http://www.w3.org/2003/04/emma" version="1.0">
          <emma:interpretation id="{175A1B23-62CC-4CF5-B90E-78B7D91BB4FC}" emma:medium="tactile" emma:mode="ink">
            <msink:context xmlns:msink="http://schemas.microsoft.com/ink/2010/main" type="paragraph" rotatedBoundingBox="13211,6719 14859,7322 14622,7969 12974,73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3DB43C9-925B-4FAA-B9D5-8BE780C38770}" emma:medium="tactile" emma:mode="ink">
              <msink:context xmlns:msink="http://schemas.microsoft.com/ink/2010/main" type="line" rotatedBoundingBox="13211,6719 14859,7322 14622,7969 12974,7365"/>
            </emma:interpretation>
          </emma:emma>
        </inkml:annotationXML>
        <inkml:traceGroup>
          <inkml:annotationXML>
            <emma:emma xmlns:emma="http://www.w3.org/2003/04/emma" version="1.0">
              <emma:interpretation id="{24337FE0-2F39-4794-94B2-09AE1B7DD183}" emma:medium="tactile" emma:mode="ink">
                <msink:context xmlns:msink="http://schemas.microsoft.com/ink/2010/main" type="inkWord" rotatedBoundingBox="13211,6719 14859,7322 14622,7969 12974,7365"/>
              </emma:interpretation>
              <emma:one-of disjunction-type="recognition" id="oneOf1">
                <emma:interpretation id="interp5" emma:lang="en-US" emma:confidence="0">
                  <emma:literal>MG</emma:literal>
                </emma:interpretation>
                <emma:interpretation id="interp6" emma:lang="en-US" emma:confidence="0">
                  <emma:literal>me</emma:literal>
                </emma:interpretation>
                <emma:interpretation id="interp7" emma:lang="en-US" emma:confidence="0">
                  <emma:literal>M6</emma:literal>
                </emma:interpretation>
                <emma:interpretation id="interp8" emma:lang="en-US" emma:confidence="0">
                  <emma:literal>and</emma:literal>
                </emma:interpretation>
                <emma:interpretation id="interp9" emma:lang="en-US" emma:confidence="0">
                  <emma:literal>Mg</emma:literal>
                </emma:interpretation>
              </emma:one-of>
            </emma:emma>
          </inkml:annotationXML>
          <inkml:trace contextRef="#ctx0" brushRef="#br0" timeOffset="6940.3969">-273 2174 10191,'46'-2'4902,"-21"20"-258,3 12-129,1 13-774,-6-6-2709,14 15-387,-10 1-387,-4 1-129,-4-3-129,-8-6-129,-2-6 0,-4-11 0,-5-10-129,0-18 0,0 0 129,0-26 0,0-15 258,0-7-129,0-11 0,2 0 129,4-1 129,2 8 0,0 2 0,4 15 0,-1 10 0,5 16 0,-16 9 0,30 14 0,-14 13-129,0 10 0,0 6 0,-2 7-129,0 3-129,-5-1 0,2-3-258,-6-9 0,2-7 129,-3-15-129,-4-18 258,0 0 0,20-18 129,-10-17 129,1-15 129,5-5 0,0-9 129,5 3-129,-1 4 129,3 9-129,-4 6 0,3 13 0,-4 11 0,3 17 0,-3 2-128,1 23-130,-3 6 0,2 11 0,0 9 0,-2 6 0,3 7 0,-6-1 0,6 4-388,-8-15-515,16 13-1290,-9-17-2451,-2-14-258,1-8-129,1-14-129</inkml:trace>
          <inkml:trace contextRef="#ctx0" brushRef="#br0" timeOffset="4.22287E7">1381 2496 11352,'-2'-50'4773,"-7"33"-258,9 17 129,-16-18-2322,-7-2-774,23 20-645,-34-9-387,16 9-129,-5 9-129,4 11 0,-4 8-258,0 8 129,-1 6-129,3 5 0,1 3 0,4 1 0,4 2 0,5-3 0,7-3 0,0-7 0,9-4-129,5-6 129,6-7 0,1-5 0,4-5 0,-2-6 0,2-5 0,-2-2 0,-3-6 129,-1-4 0,-5-6 0,-1-2 0,-6-2 129,-4-1-129,-3-2 0,-5 1 0,-9 3 1,-2 5-130,-7 3 0,-4 7 0,-3 4 0,-6 6-259,2 22-1289,-3-3-3096,-7 7-258,-3 5 0,-4 4-387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54.5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287110-DDAB-4285-B5AE-CB84BF9FE69F}" emma:medium="tactile" emma:mode="ink">
          <msink:context xmlns:msink="http://schemas.microsoft.com/ink/2010/main" type="writingRegion" rotatedBoundingBox="6910,5264 8187,5264 8187,6007 6910,6007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DAD58F6E-2E69-44AA-A0CD-FCABF7DEA936}" emma:medium="tactile" emma:mode="ink">
            <msink:context xmlns:msink="http://schemas.microsoft.com/ink/2010/main" type="paragraph" rotatedBoundingBox="6910,5264 8187,5264 8187,6007 6910,6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26B635-3AB8-4337-90CE-EECA5B884200}" emma:medium="tactile" emma:mode="ink">
              <msink:context xmlns:msink="http://schemas.microsoft.com/ink/2010/main" type="line" rotatedBoundingBox="6910,5264 8187,5264 8187,6007 6910,6007"/>
            </emma:interpretation>
          </emma:emma>
        </inkml:annotationXML>
        <inkml:traceGroup>
          <inkml:annotationXML>
            <emma:emma xmlns:emma="http://www.w3.org/2003/04/emma" version="1.0">
              <emma:interpretation id="{37C11B2F-6D43-4946-9A92-C88A67B718CC}" emma:medium="tactile" emma:mode="ink">
                <msink:context xmlns:msink="http://schemas.microsoft.com/ink/2010/main" type="inkWord" rotatedBoundingBox="6910,5264 8187,5264 8187,6007 6910,6007"/>
              </emma:interpretation>
              <emma:one-of disjunction-type="recognition" id="oneOf0">
                <emma:interpretation id="interp0" emma:lang="en-US" emma:confidence="0">
                  <emma:literal>M,</emma:literal>
                </emma:interpretation>
                <emma:interpretation id="interp1" emma:lang="en-US" emma:confidence="0">
                  <emma:literal>MI</emma:literal>
                </emma:interpretation>
                <emma:interpretation id="interp2" emma:lang="en-US" emma:confidence="0">
                  <emma:literal>My</emma:literal>
                </emma:interpretation>
                <emma:interpretation id="interp3" emma:lang="en-US" emma:confidence="0">
                  <emma:literal>M</emma:literal>
                </emma:interpretation>
                <emma:interpretation id="interp4" emma:lang="en-US" emma:confidence="0">
                  <emma:literal>m,</emma:literal>
                </emma:interpretation>
              </emma:one-of>
            </emma:emma>
          </inkml:annotationXML>
          <inkml:trace contextRef="#ctx0" brushRef="#br0">5051 4622 11352,'52'-13'4644,"-25"13"0,-10 13-129,5-5-2322,3 35-1161,-11-9-258,9 19 0,-7-3-387,4 5 0,-6 0-129,4 1-129,-6-3-258,0-10 129,-1-6-129,-4-9 0,0-10 0,-7-18-129,0 0 129,9-18 129,-5-17 0,-1-8 0,1-10 0,1-8 129,1-1 0,-1 2-129,2 4 129,2 10 0,-4 9 0,6 12 0,-11 25 0,21-11 0,-21 11 0,29 30 0,-13 1-129,2 6 129,-1 6-129,1 3 0,0 0-129,-7-3 0,1 0 0,-3-11-129,0-4 0,-6-12 0,-3-16 0,0 0 0,22-5 129,-12-24 129,1-8 129,5-9-129,2-6 129,1-1 0,1-1 129,-2 5-129,0 6 129,-1 11 0,-6 5-129,-11 27 129,21-12 0,-21 12-129,27 23 0,-11 5 0,0 3-129,2 6 129,1 2-129,-1 2 129,0-2-129,-4-2-129,0-1 0,-3-4-129,3 7-516,-10-17-1161,12 6-2451,-4-1-516,1-9 0,1-1-387</inkml:trace>
          <inkml:trace contextRef="#ctx0" brushRef="#br0" timeOffset="179.0102">6268 4993 14964,'12'-16'4644,"-12"16"-129,6 15-129,1 9-3483,-7 7-645,5 8-258,2 12-774,-3 3-3483,-1-4-387,8 5-258,-6-4-258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04.7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67F3AE-D066-4327-AAE4-8DD8B759ACE7}" emma:medium="tactile" emma:mode="ink">
          <msink:context xmlns:msink="http://schemas.microsoft.com/ink/2010/main" type="inkDrawing" rotatedBoundingBox="1150,3246 3368,4647 3347,4681 1129,3279" semanticType="strikethrough" shapeName="Other">
            <msink:sourceLink direction="with" ref="{79869E80-06DC-43D3-A523-F45FAC4EEEE4}"/>
          </msink:context>
        </emma:interpretation>
      </emma:emma>
    </inkml:annotationXML>
    <inkml:trace contextRef="#ctx0" brushRef="#br0">-2 25 7353,'-2'-31'3999,"2"31"-129,0 0 258,0 0-2451,18-1-903,-18 1-258,25 23 258,-9-7-258,12 9 129,-1-2 0,9 7-129,5-3 129,8 8 0,-2-6 129,15 8-258,-7-3 129,13 9 0,-4-6 0,9 8-129,-8-5-129,10 7 0,-2-1-129,5 4 0,1-2-129,2 3 129,3-3-129,1 4 0,-1-2 0,0 0 0,-6-2 1,-3-2-130,-6-3 0,-7-1 0,-7-4 0,-5-1 0,-9-5 0,0-2 0,-4-3 0,-3-2 0,-2-4 0,2 0 0,-4-1 0,4-2 0,-4-4 0,2-1 0,-7-3 0,-2-1 0,-3-2 0,-20-7 0,23 9 0,-23-9 0,0 0-2452,0 0-2579,-20 2-129,-6-4-258,-8-5 0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53.3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563795-3F14-4093-AE7B-5BFF49C2C6EE}" emma:medium="tactile" emma:mode="ink">
          <msink:context xmlns:msink="http://schemas.microsoft.com/ink/2010/main" type="writingRegion" rotatedBoundingBox="4363,5104 5848,5438 5712,6040 4228,5707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2DBBD144-C4A7-42B3-BDC5-CDDAA0E42282}" emma:medium="tactile" emma:mode="ink">
            <msink:context xmlns:msink="http://schemas.microsoft.com/ink/2010/main" type="paragraph" rotatedBoundingBox="4363,5104 5848,5438 5712,6040 4228,57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C082D6-EEFB-4A45-AD1F-45B22014C630}" emma:medium="tactile" emma:mode="ink">
              <msink:context xmlns:msink="http://schemas.microsoft.com/ink/2010/main" type="line" rotatedBoundingBox="4363,5104 5848,5438 5712,6040 4228,5707"/>
            </emma:interpretation>
          </emma:emma>
        </inkml:annotationXML>
        <inkml:traceGroup>
          <inkml:annotationXML>
            <emma:emma xmlns:emma="http://www.w3.org/2003/04/emma" version="1.0">
              <emma:interpretation id="{BEAFF188-D1A9-48AA-81ED-6AE19AFFC10C}" emma:medium="tactile" emma:mode="ink">
                <msink:context xmlns:msink="http://schemas.microsoft.com/ink/2010/main" type="inkWord" rotatedBoundingBox="4363,5104 5848,5438 5712,6040 4228,5707"/>
              </emma:interpretation>
              <emma:one-of disjunction-type="recognition" id="oneOf0">
                <emma:interpretation id="interp0" emma:lang="en-US" emma:confidence="1">
                  <emma:literal>mo</emma:literal>
                </emma:interpretation>
                <emma:interpretation id="interp1" emma:lang="en-US" emma:confidence="0">
                  <emma:literal>MO</emma:literal>
                </emma:interpretation>
                <emma:interpretation id="interp2" emma:lang="en-US" emma:confidence="0">
                  <emma:literal>Mo</emma:literal>
                </emma:interpretation>
                <emma:interpretation id="interp3" emma:lang="en-US" emma:confidence="0">
                  <emma:literal>ino</emma:literal>
                </emma:interpretation>
                <emma:interpretation id="interp4" emma:lang="en-US" emma:confidence="0">
                  <emma:literal>ono</emma:literal>
                </emma:interpretation>
              </emma:one-of>
            </emma:emma>
          </inkml:annotationXML>
          <inkml:trace contextRef="#ctx0" brushRef="#br0">2467 4613 11868,'25'-11'4773,"-25"11"-387,25 16 258,-11 2-2580,4 23-1290,-6-2-129,9 14 0,-6-3-258,2 5-129,-2-5-129,1 0 0,-4-8-258,1-6 129,-5-6-129,0-10 0,-8-20 0,8 18 0,-8-18 0,8-15 0,-5-9 129,-1-10-129,3-7 129,1-7 0,1-6 0,0 5 0,2 2 129,1 5-129,3 8 129,-3 9 0,-10 25 0,29-16-129,-29 16 129,30 16 0,-14 7-129,2 7 0,-2 6 0,0 3 0,2 2-258,-6-2 0,4 0-129,-12-9-129,8 1-129,-8-15 129,3 0 0,-7-16 129,0 0 0,2-11 258,1-16 258,4-5 0,-1-9 258,6-5-129,2-4 129,11 2 0,-3-1 0,8 6 0,-5 5 0,7 12-129,-7 4 129,3 15-129,-5 7-129,0 7 129,-3 15-129,0 10 0,-4 5 0,1 6 0,-2 1-129,-3 3 129,2-3-387,-3-3 129,3 2-516,-7-13-516,13 9-1161,-9-9-2580,3-8 387,2-1-516,0-10 0</inkml:trace>
          <inkml:trace contextRef="#ctx0" brushRef="#br0" timeOffset="360.0206">3755 4920 11997,'-18'-8'4128,"18"8"0,-22 14-258,17 11-2838,-6 3-774,6 8 129,-6 1-129,8 6 0,-1-2-129,4 0 0,2-4-129,9-5 129,1-7 129,8-7 0,1-13 129,9-5 129,-3-9 0,7-10 129,-9-17 0,3 2 0,-12-14-258,-2 4 0,-14-8 0,-5 6-258,-16 3-258,-13 4-129,-3 16-129,-11-4-516,8 27-1161,-4 0-2580,5 5-129,7 13-387,5 4 129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5:58.7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44597E-8A87-4E33-ADEE-1A1D1DEBBF6C}" emma:medium="tactile" emma:mode="ink">
          <msink:context xmlns:msink="http://schemas.microsoft.com/ink/2010/main" type="writingRegion" rotatedBoundingBox="4282,7329 7140,8118 6485,10491 3627,9702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E7EC2344-1D8A-456C-9288-B53AC3B5E301}" emma:medium="tactile" emma:mode="ink">
            <msink:context xmlns:msink="http://schemas.microsoft.com/ink/2010/main" type="paragraph" rotatedBoundingBox="4270,7349 6001,7771 5851,8383 4120,79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78E7D0-4B0F-4505-B025-ABA5B01E709A}" emma:medium="tactile" emma:mode="ink">
              <msink:context xmlns:msink="http://schemas.microsoft.com/ink/2010/main" type="line" rotatedBoundingBox="4270,7349 6001,7771 5852,8383 4120,7960"/>
            </emma:interpretation>
          </emma:emma>
        </inkml:annotationXML>
        <inkml:traceGroup>
          <inkml:annotationXML>
            <emma:emma xmlns:emma="http://www.w3.org/2003/04/emma" version="1.0">
              <emma:interpretation id="{D6384CF3-5453-48F5-AD18-5181F2C30C26}" emma:medium="tactile" emma:mode="ink">
                <msink:context xmlns:msink="http://schemas.microsoft.com/ink/2010/main" type="inkWord" rotatedBoundingBox="4270,7349 6001,7771 5852,8383 4120,7960"/>
              </emma:interpretation>
              <emma:one-of disjunction-type="recognition" id="oneOf0">
                <emma:interpretation id="interp0" emma:lang="en-US" emma:confidence="1">
                  <emma:literal>my</emma:literal>
                </emma:interpretation>
                <emma:interpretation id="interp1" emma:lang="en-US" emma:confidence="1">
                  <emma:literal>m h</emma:literal>
                </emma:interpretation>
                <emma:interpretation id="interp2" emma:lang="en-US" emma:confidence="0">
                  <emma:literal>M h</emma:literal>
                </emma:interpretation>
                <emma:interpretation id="interp3" emma:lang="en-US" emma:confidence="0">
                  <emma:literal>ml h</emma:literal>
                </emma:interpretation>
                <emma:interpretation id="interp4" emma:lang="en-US" emma:confidence="0">
                  <emma:literal>mm h</emma:literal>
                </emma:interpretation>
              </emma:one-of>
            </emma:emma>
          </inkml:annotationXML>
          <inkml:trace contextRef="#ctx0" brushRef="#br0">-3212-1609 12255,'0'-18'4902,"0"18"-516,20 23 129,-15 2-2967,16 23-774,-3-1-387,7 11 0,-5-4-258,-1-3 0,-3-3 0,-2-10-129,-1-6 129,-4-11-258,-9-21 0,14 18 129,-14-18-129,7-16 129,-3-9-258,-4-11 129,1-8 0,3-13 129,1-4 129,4 1 0,0-1 0,7 8 0,-2 3 0,8 15 0,-3 12 129,3 17-129,1 8 0,-4 23 129,-1 9-258,0 8 129,-4 6 0,-3 4-129,-1-2 0,-1 0 129,2-9-258,-4-4 129,6-3-129,-5-8 0,3-4 0,-11-22 0,21 26 0,-21-26 0,0 0 0,18-7 0,-11-14 258,2-11-129,0-9 129,4-5 0,1-8 0,7 1 0,-3 0 129,5 6-129,-2 6 129,-1 11-129,-4 5 0,2 15-129,-2 6 129,2 6 0,-1 16-129,3 7 0,-1 5 0,3 7 0,1 6-387,-5-2-129,8 10-1290,-8-10-2838,0-3-129,0-6-258,0-7-129</inkml:trace>
          <inkml:trace contextRef="#ctx0" brushRef="#br0" timeOffset="448.0257">-1890-1465 12900,'5'-21'5031,"4"5"-258,-9 16 129,2 21-3225,-4-5-774,2 14-129,-9-1-258,4 8-129,-6-1-129,-1-1-129,-3-1-129,1-4-129,3-1 258,1-6-387,3-2 129,5-5-258,2-16 258,12 23-258,11-14 258,2-7-129,9 0-258,0-2 0,9 0-387,-11-11-903,14 8-1419,-18-10-258,4 4 258,-16-8 903,9 8 645,-25 9 1290,11-29 516,-11 29 1806,0-16 1032,0 16 645,0 0-387,0 0-774,-21 7-645,21 18-903,-2-2 0,2 15-645,2 1 0,-2 3-774,16 17-1548,-2-9-2451,-7-4-258,2-1-129,-2-6-387</inkml:trace>
        </inkml:traceGroup>
      </inkml:traceGroup>
    </inkml:traceGroup>
    <inkml:traceGroup>
      <inkml:annotationXML>
        <emma:emma xmlns:emma="http://www.w3.org/2003/04/emma" version="1.0">
          <emma:interpretation id="{CE4BAFA9-629D-4EE3-8C76-EB75D95ADC21}" emma:medium="tactile" emma:mode="ink">
            <msink:context xmlns:msink="http://schemas.microsoft.com/ink/2010/main" type="paragraph" rotatedBoundingBox="4506,9094 6703,9700 6485,10491 4288,98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F534F58-90F9-4C8F-B006-CA036D8580AC}" emma:medium="tactile" emma:mode="ink">
              <msink:context xmlns:msink="http://schemas.microsoft.com/ink/2010/main" type="line" rotatedBoundingBox="4506,9094 6703,9700 6485,10491 4288,9885"/>
            </emma:interpretation>
          </emma:emma>
        </inkml:annotationXML>
        <inkml:traceGroup>
          <inkml:annotationXML>
            <emma:emma xmlns:emma="http://www.w3.org/2003/04/emma" version="1.0">
              <emma:interpretation id="{E0EE7DA7-4815-41BF-BA51-D5B87BE0DE34}" emma:medium="tactile" emma:mode="ink">
                <msink:context xmlns:msink="http://schemas.microsoft.com/ink/2010/main" type="inkWord" rotatedBoundingBox="4506,9094 6703,9700 6485,10491 4288,9885"/>
              </emma:interpretation>
              <emma:one-of disjunction-type="recognition" id="oneOf1">
                <emma:interpretation id="interp5" emma:lang="en-US" emma:confidence="0">
                  <emma:literal>Miz</emma:literal>
                </emma:interpretation>
                <emma:interpretation id="interp6" emma:lang="en-US" emma:confidence="0">
                  <emma:literal>Mis</emma:literal>
                </emma:interpretation>
                <emma:interpretation id="interp7" emma:lang="en-US" emma:confidence="0">
                  <emma:literal>Mir</emma:literal>
                </emma:interpretation>
                <emma:interpretation id="interp8" emma:lang="en-US" emma:confidence="0">
                  <emma:literal>Mia</emma:literal>
                </emma:interpretation>
                <emma:interpretation id="interp9" emma:lang="en-US" emma:confidence="0">
                  <emma:literal>mid</emma:literal>
                </emma:interpretation>
              </emma:one-of>
            </emma:emma>
          </inkml:annotationXML>
          <inkml:trace contextRef="#ctx0" brushRef="#br0" timeOffset="4.22734E7">-3038 438 1,'7'-39'1676,"-7"39"1033,0 0 387,-12-25 387,12 25 0,0 0-258,-4-20-258,4 20-516,0 0-387,0 0-516,0 0-387,0 0-387,0 0-129,13 21-258,-8 4 0,9 11 0,-3 3-129,5 7 129,-3-1-258,1 3 0,-4-6 0,1-6 0,-2-6-129,-2-7 0,-1-7 129,-6-16-129,0 0 0,0 0 0,0 0 0,7-14-129,-7-11 258,3-9-129,1-3 0,3-9 0,5-4 0,3 2-129,4 2 129,4 5 0,-1 4 0,2 10-129,0 9 258,1 9-258,-2 9 129,0 7 0,0 13 0,0 5 0,0 5 0,-2 6 129,1-3-258,-4 1 258,-2 0-258,-4-6 129,-1-1-129,-4-4-129,-2-3 129,-5-20-129,6 21 129,-6-21-129,0 0 129,0 0-129,1-18 258,3-12-129,3-7 258,5-8-129,4-8 0,8-2 129,0-2 0,8 5 129,1-3 0,4 12-129,-3 6 0,-1 10 0,-6 8 129,0 8 0,-6 6-129,-1 5 0,-20 0 0,28 32 0,-17-4 0,1 8 0,-3 5 0,4 9 0,-4 3 1,-1 4-130,1 0 0,-2 0 0,1-4 0,-5-5-259,2 4-128,-5-18-387,6 12-1032,-6-16-2838,-2-5-129,0-4-258,2-21-129</inkml:trace>
          <inkml:trace contextRef="#ctx0" brushRef="#br0" timeOffset="4.22727E7">-3038 438 516,'7'-22'1290,"-7"22"-645,0 0-774,0 0-645,0 0-258,0 0 517</inkml:trace>
          <inkml:trace contextRef="#ctx0" brushRef="#br0" timeOffset="4.22737E7">-1768 601 14061,'0'0'4902,"0"0"-258,0 13 0,-7 3-3096,7 21-774,-9-5-129,8 14-129,-5-1-258,4 1-129,2 0-258,0-8-258,2 3-258,-2-16-1806,4 1-2064,3-4-129,-7-22-387,16 26 0</inkml:trace>
          <inkml:trace contextRef="#ctx0" brushRef="#br0" timeOffset="4.22742E7">-1442 790 11739,'11'-39'4773,"-10"14"-258,8 5 129,-9 20-2064,2-41-1161,14 24-645,-12-8-258,-4 25-129,24-25-129,-24 25-129,29 0 0,-15 16 0,-1 7-129,-4 9 129,-2 3-129,-7 8 0,0 0-129,-15 0 129,-6-3-129,-7-2 0,-3-4 0,-1-6 129,2-3 0,3-7 0,8-4 0,1-3-129,18-11 258,0 0 0,0 0 0,0 0 0,20 5 0,15-5 129,4 0 0,13-5-128,5-2-130,7 1 0,2 1 0,-2-4 0,3 9-1420,-10-5-3224,-3 1-258,-6-1 0,-6-2-258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0:38.5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D498CE-B21D-4CD6-B7F7-C05FEAEC1BD7}" emma:medium="tactile" emma:mode="ink">
          <msink:context xmlns:msink="http://schemas.microsoft.com/ink/2010/main" type="writingRegion" rotatedBoundingBox="13132,8914 15286,9735 15048,10360 12894,9539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31756ECD-959D-4F43-985A-B1324C24385D}" emma:medium="tactile" emma:mode="ink">
            <msink:context xmlns:msink="http://schemas.microsoft.com/ink/2010/main" type="paragraph" rotatedBoundingBox="13132,8914 15286,9735 15048,10360 12894,95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AFC6B5-68DE-4A1C-BF3B-2291565CEF34}" emma:medium="tactile" emma:mode="ink">
              <msink:context xmlns:msink="http://schemas.microsoft.com/ink/2010/main" type="line" rotatedBoundingBox="13132,8914 15286,9735 15048,10360 12894,9539"/>
            </emma:interpretation>
          </emma:emma>
        </inkml:annotationXML>
        <inkml:traceGroup>
          <inkml:annotationXML>
            <emma:emma xmlns:emma="http://www.w3.org/2003/04/emma" version="1.0">
              <emma:interpretation id="{5B09272C-8596-43AA-9594-CB0B2B9123AF}" emma:medium="tactile" emma:mode="ink">
                <msink:context xmlns:msink="http://schemas.microsoft.com/ink/2010/main" type="inkWord" rotatedBoundingBox="13132,8914 15286,9735 15048,10360 12894,9539"/>
              </emma:interpretation>
              <emma:one-of disjunction-type="recognition" id="oneOf0">
                <emma:interpretation id="interp0" emma:lang="en-US" emma:confidence="0">
                  <emma:literal>M14</emma:literal>
                </emma:interpretation>
                <emma:interpretation id="interp1" emma:lang="en-US" emma:confidence="1">
                  <emma:literal>m 14</emma:literal>
                </emma:interpretation>
                <emma:interpretation id="interp2" emma:lang="en-US" emma:confidence="0">
                  <emma:literal>MI4</emma:literal>
                </emma:interpretation>
                <emma:interpretation id="interp3" emma:lang="en-US" emma:confidence="0">
                  <emma:literal>M\4</emma:literal>
                </emma:interpretation>
                <emma:interpretation id="interp4" emma:lang="en-US" emma:confidence="0">
                  <emma:literal>MIT</emma:literal>
                </emma:interpretation>
              </emma:one-of>
            </emma:emma>
          </inkml:annotationXML>
          <inkml:trace contextRef="#ctx0" brushRef="#br0">3310 71 14706,'32'-41'4644,"-12"25"-129,1 7 0,6 9-2838,-9 6-774,14 15-387,-6 6 0,5 12-258,-6 5 0,-1 10-129,-4 2 1,-4 1-130,-2-2 0,-3-6 0,-4-9 0,-3-9 0,-1-6 0,-3-25 0,0 0 0,0 0 0,-3-18 0,-3-12 0,1-8 0,3-4 0,0-7 0,2-2 0,0-1 0,6 4 0,3 4 0,3 5 0,2 7 0,1 10 0,2 13 0,3 9 0,3 15 0,0 13 0,0 6 0,0 9 0,-1 5 0,-1 1 0,-3 1 0,-4-4 0,-3-3 0,-6-7 0,0-6 0,-1-9 0,-2-1 0,-2-20-259,0 0 130,0 0-129,0-14 129,0-13 0,0-5 129,0-7 0,2-7 129,8-2-129,1-6 258,7 6-129,-1-2 0,5 13 130,-3 0-259,3 10 0,-3 9 0,6 11 0,-2 7 0,2 9 0,0 12 0,4 8 0,-3 5 0,3 8 0,-3 1 0,1 5 0,-4 0 0,-3 2 0,-1 5 0,-6-11 0,10 19-2323,-12-17-2450,-1-2-258,-4-6 0,2-4-387</inkml:trace>
          <inkml:trace contextRef="#ctx0" brushRef="#br0" timeOffset="250.0143">4746 329 16383,'7'-20'4644,"-7"20"129,0 0-129,14 36-3483,-14-9-516,2 14-128,-2 5-517,5 9 0,-3 5 0,0-4 0,5 9-517,-7-20-2321,0 3-1677,3-9-516,3-11 0,-1-8-258</inkml:trace>
          <inkml:trace contextRef="#ctx0" brushRef="#br0" timeOffset="600.0343">5080 514 12255,'32'-61'4644,"-32"61"-129,18-16 0,-18 16-2193,0 0-1032,4 20-516,-4 7-258,-4-1-129,-3 12-129,-6-3-129,-3 3 0,0 1-258,-1-5 0,2-1 0,1-6-129,2-2 129,12-25-129,-18 28 129,18-28 0,-4 18 129,4-18 129,9 4 0,-9-4 0,34 2 0,-7-2 129,3 0-129,6 0-129,4 0-129,-2-4-645,17 4-1806,-9 0-1935,-5 0 0,0-2-516,-5-5 129</inkml:trace>
          <inkml:trace contextRef="#ctx0" brushRef="#br0" timeOffset="813.0463">5368 590 15996,'-19'20'4902,"13"7"0,5 8-129,-10 1-3225,11 23-902,0-3-646,4 7 0,4 6-259,-8-5-4256,2 0-387,-2-2-129,0-3-258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0:41.5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2DCBF9E-7200-46A7-844C-DE69902FA3F3}" emma:medium="tactile" emma:mode="ink">
          <msink:context xmlns:msink="http://schemas.microsoft.com/ink/2010/main" type="writingRegion" rotatedBoundingBox="4587,11458 6260,11623 6183,12406 4510,12241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50A3DA9F-187C-4415-8DFC-9A0B052F1C99}" emma:medium="tactile" emma:mode="ink">
            <msink:context xmlns:msink="http://schemas.microsoft.com/ink/2010/main" type="paragraph" rotatedBoundingBox="4587,11458 6260,11623 6183,12406 4510,122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9D474D-4403-4C75-A04B-FC48075827FF}" emma:medium="tactile" emma:mode="ink">
              <msink:context xmlns:msink="http://schemas.microsoft.com/ink/2010/main" type="line" rotatedBoundingBox="4587,11458 6260,11623 6183,12406 4510,12241"/>
            </emma:interpretation>
          </emma:emma>
        </inkml:annotationXML>
        <inkml:traceGroup>
          <inkml:annotationXML>
            <emma:emma xmlns:emma="http://www.w3.org/2003/04/emma" version="1.0">
              <emma:interpretation id="{6A56D452-B67E-4CE8-9316-76E2669D217D}" emma:medium="tactile" emma:mode="ink">
                <msink:context xmlns:msink="http://schemas.microsoft.com/ink/2010/main" type="inkWord" rotatedBoundingBox="4587,11458 6260,11623 6183,12406 4510,12241"/>
              </emma:interpretation>
              <emma:one-of disjunction-type="recognition" id="oneOf0">
                <emma:interpretation id="interp0" emma:lang="en-US" emma:confidence="0.5">
                  <emma:literal>mg</emma:literal>
                </emma:interpretation>
                <emma:interpretation id="interp1" emma:lang="en-US" emma:confidence="1">
                  <emma:literal>m 8</emma:literal>
                </emma:interpretation>
                <emma:interpretation id="interp2" emma:lang="en-US" emma:confidence="0">
                  <emma:literal>M 8</emma:literal>
                </emma:interpretation>
                <emma:interpretation id="interp3" emma:lang="en-US" emma:confidence="0">
                  <emma:literal>n 8</emma:literal>
                </emma:interpretation>
                <emma:interpretation id="interp4" emma:lang="en-US" emma:confidence="0">
                  <emma:literal>ml 8</emma:literal>
                </emma:interpretation>
              </emma:one-of>
            </emma:emma>
          </inkml:annotationXML>
          <inkml:trace contextRef="#ctx0" brushRef="#br0">0 177 11997,'41'-2'4902,"-11"13"-258,0 12 129,2-5-2709,6 26-903,-10-1-516,6 8-129,-11 1-258,-2-1-129,-6-4-129,-5-8 0,-1-5-129,-5-11 0,-4-7 0,0-16 0,0 0 0,-16-14 0,7-15 129,-2-12 0,2-7 0,2-9 0,2-7 129,5 2 0,2-7 129,14 8 0,3 1 0,6 13-129,2 8 129,3 16-129,0 9 0,6 14 0,-2 14-129,-4 16 0,-3 9 0,-2 8 129,-4 4-258,-2 3 129,-3 1-258,-5-11 129,-4-1-129,-3-11 129,-1-5-129,-1-11 129,-2-16-129,0 0 129,0 0 129,0-18 0,0-9 129,0-3 0,0-9 129,2-4-129,5-5 129,4 5 0,1-1 129,6 8-129,0 1 0,1 12-128,1 5-130,3 13 0,0 5 0,0 8 0,-1 10 0,-1 12 0,-2 4 0,-1 5 0,0 9 0,-4-7 0,6 18-1420,-18-13-3353,7 2-258,-1-7 0,0 0-387</inkml:trace>
          <inkml:trace contextRef="#ctx0" brushRef="#br0" timeOffset="525.03">1384 328 14448,'12'-55'4515,"-19"39"-129,-12 5-258,-1 11-3096,-12 0-645,7 7-129,-2 6-129,8 4-129,5 1 129,10 5 0,4 0 0,9 6 0,7 3 0,9 4 0,5 1 0,6 4 0,-2 0 0,3 1-129,-2-2 129,-4-7-129,-5 1 0,-6-7 0,-9-4 0,-10-5-129,-1-18 0,-12 18-129,-6-17 129,-5-1-129,2-7 129,-2-11 0,1-5 258,6-5-129,6-11 258,10-2 129,0-9 0,12 0 0,4-9 0,14 6 0,2-2 0,6 3-129,-1 3 130,2 6-388,-7 2 0,-3 7 0,-8 4 0,-7 3 0,-10 2 0,-4 4 0,-18 5 0,-14 2 0,2 16-1549,-15-1-3353,-6 6-258,-3 8 0,4 6-387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0:43.0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BFCE53-BDE9-4618-92E3-35F6D726CE20}" emma:medium="tactile" emma:mode="ink">
          <msink:context xmlns:msink="http://schemas.microsoft.com/ink/2010/main" type="writingRegion" rotatedBoundingBox="7419,11410 9019,11892 8789,12654 7189,12172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245FD273-58E6-401C-88E4-BB581AD3CBB0}" emma:medium="tactile" emma:mode="ink">
            <msink:context xmlns:msink="http://schemas.microsoft.com/ink/2010/main" type="paragraph" rotatedBoundingBox="7419,11410 9019,11892 8789,12654 7189,121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8DF7A3-44D8-44E6-9104-454AE52D1834}" emma:medium="tactile" emma:mode="ink">
              <msink:context xmlns:msink="http://schemas.microsoft.com/ink/2010/main" type="line" rotatedBoundingBox="7419,11410 9019,11892 8789,12655 7189,12172"/>
            </emma:interpretation>
          </emma:emma>
        </inkml:annotationXML>
        <inkml:traceGroup>
          <inkml:annotationXML>
            <emma:emma xmlns:emma="http://www.w3.org/2003/04/emma" version="1.0">
              <emma:interpretation id="{DBC35E20-0655-49B6-9F9A-73A671BB0D51}" emma:medium="tactile" emma:mode="ink">
                <msink:context xmlns:msink="http://schemas.microsoft.com/ink/2010/main" type="inkWord" rotatedBoundingBox="7419,11410 9019,11892 8789,12655 7189,12172"/>
              </emma:interpretation>
              <emma:one-of disjunction-type="recognition" id="oneOf0">
                <emma:interpretation id="interp0" emma:lang="en-US" emma:confidence="0">
                  <emma:literal>mg</emma:literal>
                </emma:interpretation>
                <emma:interpretation id="interp1" emma:lang="en-US" emma:confidence="1">
                  <emma:literal>M 9</emma:literal>
                </emma:interpretation>
                <emma:interpretation id="interp2" emma:lang="en-US" emma:confidence="0">
                  <emma:literal>Mg</emma:literal>
                </emma:interpretation>
                <emma:interpretation id="interp3" emma:lang="en-US" emma:confidence="0">
                  <emma:literal>may</emma:literal>
                </emma:interpretation>
                <emma:interpretation id="interp4" emma:lang="en-US" emma:confidence="0">
                  <emma:literal>my</emma:literal>
                </emma:interpretation>
              </emma:one-of>
            </emma:emma>
          </inkml:annotationXML>
          <inkml:trace contextRef="#ctx0" brushRef="#br0">0 46 13674,'13'-21'4644,"6"21"-129,-4 12 0,11 19-3354,-11-3-516,11 15-129,-4 3-129,3 9 0,-6 2-258,-1-2-129,-4-1-129,-5-10 0,-4-5 0,-3-12-129,0-9 129,-2-18-129,0 0 129,-4-15 129,-1-15 129,3-5 0,-1-12 129,3-2 129,0-10 0,12 4-129,1-6 129,8 10-129,-2 3 0,8 10-129,-2 10 0,4 12 0,-3 14-129,1 7 0,-2 20 0,-2 11 129,-5 5-129,-2 10 0,-4 5-129,-1 0 129,-6-2-258,-3-10 0,0-3 0,-2-12-129,0-4 129,0-25 0,0 0 129,0 0-129,0-13 258,0-15 0,0-6 129,5-7 129,2-11-129,6 4 129,1-7 129,5 11-129,1-1 0,1 13 0,1 0 0,1 16 0,-4 7-128,3 9-130,-3 7 0,1 17 0,-4 2 0,2 8 0,-2 9 0,-2 1 0,4 11-130,-13-10-1031,20 12-2580,-14-9-1290,1 0 129,1-6-387,3-2 129</inkml:trace>
          <inkml:trace contextRef="#ctx0" brushRef="#br0" timeOffset="488.0279">1368 429 12384,'36'-64'4773,"-33"32"-258,-3 1 129,0 14-2709,-14-15-645,14 32-516,-42-31-258,17 28-129,-6 1-258,3 7 0,-2 13-129,3 7 129,4 7-258,2 0 0,6 5 0,3-1 0,7-2-129,5-6 129,0-1-129,10-11 0,8-4 0,3-10 129,6-2 129,1-9 0,-1-12 129,5-9 0,-7-4 129,4 0 129,-10 0-129,1 8 0,-8 1 129,-12 25 0,20-18-129,-15 29 0,-1 17 1,-3 13-259,-1 4 0,0 10 0,0 7 0,0 2 0,0 0 0,0-2 0,2-1 0,-2-6 0,4 5-130,-4-22-2579,0 4-2064,0-8-516,0-4 0,0-8-258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9:38.3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8A5FF1-0709-4EF1-A3CF-5A7AB87275AC}" emma:medium="tactile" emma:mode="ink">
          <msink:context xmlns:msink="http://schemas.microsoft.com/ink/2010/main" type="inkDrawing" rotatedBoundingBox="12352,4426 12796,12801 12595,12811 12151,4437" semanticType="callout" shapeName="Other"/>
        </emma:interpretation>
      </emma:emma>
    </inkml:annotationXML>
    <inkml:trace contextRef="#ctx0" brushRef="#br0">-3117-158 9159,'0'0'4515,"0"0"0,0 0-258,-5-23-1548,5 23-1032,0 0-516,0 0-516,0 0-129,0 12-129,0-12 0,3 20-129,-3-20 0,11 32 129,-6-15-258,2 6 129,1 1 129,-1 2-129,-2 3 0,2 3 0,-3 0 0,-1 3-128,-1 6-130,0 4 0,-2 6 0,0 8 0,0 7 0,0 9 0,-2 5 0,2 3 0,-2 6 0,2-2 0,0 0 0,0-1 0,0-6 0,7 2 0,-1-2 0,1 3 0,-2-1 0,0 5 0,-1 2 0,0 4 0,-3-2 0,-1-1 0,0-3 0,0-3 0,0-6 0,0-3 0,0-4 0,0-5 0,0 0 0,0-2 0,0 2 0,0-1 0,-3 1 0,1 2 0,0-2 0,0 1 0,1-1 0,1 0 0,0-7 0,0-1 0,0-1 0,0-5 0,0-4 0,1-2 0,3-1 0,-2-3 0,0-3 0,-1 1 0,-1-3 0,0 0 0,0-1 0,0 1 0,0-1 0,0 1 0,0-1 0,0 3 0,-1 0 0,1 2 0,0 0 0,0-2 0,0 4 0,0-4 0,0 3 0,0-2 0,0 0 0,0-2 0,1 1 0,1-2 0,0 1 0,-2-1 0,2-5 0,0 2 0,-1-2 0,1-2 0,0 0 0,0 1 0,1-3 0,-1 2 0,0 1 0,1 1 0,-1-2 0,-2 2 0,2 0 0,-2 2 0,0-1 0,2 3 0,-1 0 0,-1 1 0,2 0 0,2 2 0,-2 2 0,1 2 0,1 1 0,-3 1 0,3 1 0,0-3 0,-1 1 0,1-1 0,1-4 0,-1 0 0,-1-5 0,1-2 0,-1 2 0,3 0 0,-3 0 0,1-1 0,-1 3 0,3-2 0,1 3 0,-2 2 0,-1 0 0,1 0 0,-2 4 0,3-2 0,-1 0 0,-1 0 0,1 0 0,0 1 0,2 1 0,1 2 0,2-1 0,-1 1 0,-2 3 0,2-2 0,0 0 0,-2-1 0,-1-1 0,-1-5 0,0 0 0,-1-3 0,-1-1 0,1-1 0,-1 0 0,1-4 0,1 4 0,-1-2 0,-1 0 0,-1 2 0,2 0 0,-2 1 0,-1-1 0,1 2 0,0 1 0,0 2 0,1 0 0,1 0 0,-1 1 0,1 4 0,-1 2 0,1-1 0,-2 3 0,0-2 0,1 2 0,2-3 0,-1 1 0,1-5 0,1-6 0,-1 1 0,0-4 0,1 0 0,-3-2 0,1 2 0,-2-3 0,1 3 0,-3-2 0,0-2 0,0 1 0,2-3 0,-2 1 0,0 2 0,2-1 0,1-1 0,-1 1 0,2-3 0,-1-2 0,1 0 0,-1-5 0,-3-18 0,7 23 0,-7-23 0,0 0 0,0 0 0,9 18 0,-9-18 0,0 0-2065,0 0-2708,0 0-387,16 4 129,-16-4-516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9:24.4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CA2E5A8-847C-4F8C-B008-5F87332BB193}" emma:medium="tactile" emma:mode="ink">
          <msink:context xmlns:msink="http://schemas.microsoft.com/ink/2010/main" type="writingRegion" rotatedBoundingBox="10081,4920 11788,5675 11489,6351 9782,5596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38254447-07F3-427F-8D75-625F45F00F60}" emma:medium="tactile" emma:mode="ink">
            <msink:context xmlns:msink="http://schemas.microsoft.com/ink/2010/main" type="paragraph" rotatedBoundingBox="10081,4920 11788,5675 11489,6351 9782,55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504B48-1C3C-47FF-AB2A-C390B68CB51A}" emma:medium="tactile" emma:mode="ink">
              <msink:context xmlns:msink="http://schemas.microsoft.com/ink/2010/main" type="line" rotatedBoundingBox="10081,4920 11788,5675 11489,6351 9782,5596"/>
            </emma:interpretation>
          </emma:emma>
        </inkml:annotationXML>
        <inkml:traceGroup>
          <inkml:annotationXML>
            <emma:emma xmlns:emma="http://www.w3.org/2003/04/emma" version="1.0">
              <emma:interpretation id="{920C1C27-75D9-4F2D-ADD8-DC9096A8616B}" emma:medium="tactile" emma:mode="ink">
                <msink:context xmlns:msink="http://schemas.microsoft.com/ink/2010/main" type="inkWord" rotatedBoundingBox="10081,4920 11788,5675 11489,6351 9782,5596"/>
              </emma:interpretation>
              <emma:one-of disjunction-type="recognition" id="oneOf0">
                <emma:interpretation id="interp0" emma:lang="en-US" emma:confidence="0">
                  <emma:literal>M3</emma:literal>
                </emma:interpretation>
                <emma:interpretation id="interp1" emma:lang="en-US" emma:confidence="0">
                  <emma:literal>ms</emma:literal>
                </emma:interpretation>
                <emma:interpretation id="interp2" emma:lang="en-US" emma:confidence="0">
                  <emma:literal>Ms</emma:literal>
                </emma:interpretation>
                <emma:interpretation id="interp3" emma:lang="en-US" emma:confidence="0">
                  <emma:literal>m,</emma:literal>
                </emma:interpretation>
                <emma:interpretation id="interp4" emma:lang="en-US" emma:confidence="0">
                  <emma:literal>My</emma:literal>
                </emma:interpretation>
              </emma:one-of>
            </emma:emma>
          </inkml:annotationXML>
          <inkml:trace contextRef="#ctx0" brushRef="#br0">1198 917 6966,'-13'-27'4644,"13"6"-258,0 21 0,0-22-1161,-5 1-903,5 21-645,0-36-387,12 20-387,-8-9-258,10 6-129,-3-4 0,5 5-129,-2-2 0,4 4-258,0 0 129,-1 7-128,-1 0-130,0 6 0,-16 3 0,29 0 0,-29 0 0,19 21 0,-11 2 0,-5 6 0,-3 3 0,0 7 0,-12 2 0,-6 3 0,-7-1 0,-4 3 0,-4-3 0,-6-2 0,-1-2 0,-1-3 0,2-4 0,2-4 0,5-7 0,5-5 0,4-5 0,5-4 0,18-7 0,-19 6 0,19-6 0,0 0 0,0 0 0,0 0 0,0-11 0,0 11 0,16-11 0,0 8 0,3-3 0,8 1 0,2-4 0,6 6 0,2-1 0,6-1 0,3-1 0,1 3 0,-1-1 0,-2 1 0,-1 1 0,-4-2 0,-1 3 0,-8-5 0,2 6 0,-32 0-2968,26 0-2063,-26 0-129,0 0-258</inkml:trace>
          <inkml:trace contextRef="#ctx0" brushRef="#br0" timeOffset="-4.22076E7">0 246 14577,'20'30'4773,"-13"-1"-258,6 12-129,6 10-3225,-8-8-258,10 16-258,-7-8-387,4 1-129,-2-8-258,-3-8 0,-3-6 0,-1-14 0,-9-16-129,0 0 129,18-11 0,-16-21 129,1-7 129,-1-11-129,2-7 129,1-3 0,-1-4 0,3 7 129,-2 4-129,2 12 129,0 5-129,6 18 129,-13 18 0,25 0-129,-11 23 129,2 15-129,-2 3 1,2 9-130,-2 3 0,-3-2 0,0-1-130,-4-12-128,2-6 0,-6-16 129,-3-16-129,0 0 0,20-2 129,-11-28 129,0-13 129,5-10-129,2-13 129,5-4-129,4-1 258,5 2-129,2 5 129,4 10-129,1 10 129,4 21-128,-5 10-130,5 17 0,-11 17 0,-2 20 0,-4 9 0,-5 14 0,-3 2 0,-5 2 0,-1-1 0,-1-3 0,-2-5 0,4-11 0,-2-4 0,0-10 0,3 2 0,-8-13-259,12 11-1547,-16-17-2967,0-17 0,7 20-258,-7-20 0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6:01.4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1D4DCE4-F617-4BA5-9260-0E62E13794BE}" emma:medium="tactile" emma:mode="ink">
          <msink:context xmlns:msink="http://schemas.microsoft.com/ink/2010/main" type="writingRegion" rotatedBoundingBox="10386,6888 11882,7297 11681,8033 10185,7624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3225EB21-E4B8-4DF4-B234-1C11E7D4F1F9}" emma:medium="tactile" emma:mode="ink">
            <msink:context xmlns:msink="http://schemas.microsoft.com/ink/2010/main" type="paragraph" rotatedBoundingBox="10386,6888 11882,7297 11681,8033 10185,76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AF3532-F85D-4296-BF7B-C9258A60AB06}" emma:medium="tactile" emma:mode="ink">
              <msink:context xmlns:msink="http://schemas.microsoft.com/ink/2010/main" type="line" rotatedBoundingBox="10386,6888 11882,7297 11681,8033 10185,7624"/>
            </emma:interpretation>
          </emma:emma>
        </inkml:annotationXML>
        <inkml:traceGroup>
          <inkml:annotationXML>
            <emma:emma xmlns:emma="http://www.w3.org/2003/04/emma" version="1.0">
              <emma:interpretation id="{BA1C1271-0810-44B1-8C9C-9BC1F3E89EA7}" emma:medium="tactile" emma:mode="ink">
                <msink:context xmlns:msink="http://schemas.microsoft.com/ink/2010/main" type="inkWord" rotatedBoundingBox="10386,6888 11882,7297 11681,8033 10185,7624"/>
              </emma:interpretation>
              <emma:one-of disjunction-type="recognition" id="oneOf0">
                <emma:interpretation id="interp0" emma:lang="en-US" emma:confidence="0">
                  <emma:literal>MF</emma:literal>
                </emma:interpretation>
                <emma:interpretation id="interp1" emma:lang="en-US" emma:confidence="0">
                  <emma:literal>Mt</emma:literal>
                </emma:interpretation>
                <emma:interpretation id="interp2" emma:lang="en-US" emma:confidence="0">
                  <emma:literal>Ma</emma:literal>
                </emma:interpretation>
                <emma:interpretation id="interp3" emma:lang="en-US" emma:confidence="0">
                  <emma:literal>MFP</emma:literal>
                </emma:interpretation>
                <emma:interpretation id="interp4" emma:lang="en-US" emma:confidence="0">
                  <emma:literal>MFG</emma:literal>
                </emma:interpretation>
              </emma:one-of>
            </emma:emma>
          </inkml:annotationXML>
          <inkml:trace contextRef="#ctx0" brushRef="#br0">-3029 2262 14448,'-23'23'4773,"23"9"-258,4 13 0,6 3-3999,13 9 0,1 0-258,0-2-129,1 0-129,-7-12-129,0-4-129,-7-18 0,-11-21 0,0 0 129,0 0 0,12-34 0,-7-10 258,4-10-129,-2-8 129,6 0 0,-1-2 0,4 9 0,-5 5 129,1 14-258,-4 8 258,-8 28-129,24-7 0,-11 17 129,1 17-129,2 12 0,0 6-129,2 5 0,2 6-129,-6-8-258,4 4 0,-8-18 129,1 0-129,-4-18 0,-7-16 258,16 0 0,-9-15 129,2-15 129,-4-11 258,6-5-129,-2-11 0,9 6 0,-4-5 129,6 10-129,-1 3 129,6 11-129,-2 6 0,2 12-129,0 6 129,2 8 0,-4 13-129,-2 10 0,0 4 0,-1 5 0,-2 3-129,1 6 129,-3 4-129,0 1 0,-1 0-258,-7-1 0,7 4-516,-15-13-1290,7 10-2580,-4-5-129,3-5-258,-3-6-258</inkml:trace>
          <inkml:trace contextRef="#ctx0" brushRef="#br0" timeOffset="4.22146E7">-2102 2871 9288,'16'-12'4128,"4"3"0,22 9-516,6-3-2967,18-6-2193,16 5-1806,-7-17-516,17 7-129,-6-20-516</inkml:trace>
          <inkml:trace contextRef="#ctx0" brushRef="#br0" timeOffset="4.22145E7">-2074 2517 5805,'2'-17'4902,"18"8"-516,-20 9 129,26 0-903,-26 0-1419,41 0-645,-16-4-258,18 4-387,-4-2-258,9 2-129,-5-5-129,-2 3 0,-9 1-129,-4-3 0,-28 4 0,23 0 0,-23 0-129,-10 11 0,-10 5 0,-1 5 0,-8 7-129,-3 8 0,-2 5 0,-1 5 130,3 0-130,-2 3 0,6 0-130,3-2 260,7-3-260,4-5 260,5-5-260,3-4 130,5-5-258,-1-5 0,2-4-129,0-16-645,0 0-1419,0 0-2322,0 0 129,0 0-516,0-23 258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0:35.7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1DA3A0-CFE7-4AAB-86A0-C907650F0F8A}" emma:medium="tactile" emma:mode="ink">
          <msink:context xmlns:msink="http://schemas.microsoft.com/ink/2010/main" type="writingRegion" rotatedBoundingBox="9787,8951 12062,9588 11850,10346 9575,9709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1FE2FE9E-D9F7-46FE-AE54-80473767D3EF}" emma:medium="tactile" emma:mode="ink">
            <msink:context xmlns:msink="http://schemas.microsoft.com/ink/2010/main" type="paragraph" rotatedBoundingBox="9787,8951 12062,9588 11850,10346 9575,97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4FA817-90A0-437E-8583-8889E83D7AA8}" emma:medium="tactile" emma:mode="ink">
              <msink:context xmlns:msink="http://schemas.microsoft.com/ink/2010/main" type="line" rotatedBoundingBox="9787,8951 12062,9588 11850,10346 9575,9709"/>
            </emma:interpretation>
          </emma:emma>
        </inkml:annotationXML>
        <inkml:traceGroup>
          <inkml:annotationXML>
            <emma:emma xmlns:emma="http://www.w3.org/2003/04/emma" version="1.0">
              <emma:interpretation id="{F2388CA3-1E83-4371-8396-9ED06A8FABC2}" emma:medium="tactile" emma:mode="ink">
                <msink:context xmlns:msink="http://schemas.microsoft.com/ink/2010/main" type="inkWord" rotatedBoundingBox="9787,8951 12062,9588 11850,10346 9575,9709"/>
              </emma:interpretation>
              <emma:one-of disjunction-type="recognition" id="oneOf0">
                <emma:interpretation id="interp0" emma:lang="en-US" emma:confidence="0">
                  <emma:literal>Miss</emma:literal>
                </emma:interpretation>
                <emma:interpretation id="interp1" emma:lang="en-US" emma:confidence="0">
                  <emma:literal>Mir</emma:literal>
                </emma:interpretation>
                <emma:interpretation id="interp2" emma:lang="en-US" emma:confidence="0">
                  <emma:literal>Mist</emma:literal>
                </emma:interpretation>
                <emma:interpretation id="interp3" emma:lang="en-US" emma:confidence="0">
                  <emma:literal>MI5</emma:literal>
                </emma:interpretation>
                <emma:interpretation id="interp4" emma:lang="en-US" emma:confidence="0">
                  <emma:literal>me</emma:literal>
                </emma:interpretation>
              </emma:one-of>
            </emma:emma>
          </inkml:annotationXML>
          <inkml:trace contextRef="#ctx0" brushRef="#br0">0 98 10965,'39'-4'4644,"-39"4"-258,30 37 0,-7-1-2451,-12-6-387,12 18-645,-10-3-387,5 6 0,-6-1-258,0-2 0,-3-5-258,0-8 129,-3-4-129,-3-13 0,-3-18 0,0 0-129,2-11 129,-2-18 0,0-10 129,0-3-129,2-12 129,3-1 0,2-4 129,6 10-129,-1 0 0,6 9 0,0 8 0,3 10-129,0 10 129,2 12-129,1 10 0,-1 17 129,-2 5-129,-1 11 129,-1 3-129,-5 4 0,-1 5-258,-6-5 0,0 3-129,-7-12-129,0 2-129,0-17 129,0-1-129,0-25 258,0 0 0,0 0 258,-9-28 129,9-6 129,2-12 258,10-2 0,-1-11 0,7 8 0,1-8 129,8 11-258,0-6 0,8 12 129,1 1-258,1 12 129,-3 8-258,-2 10 258,-2 10 0,1 6-129,-8 16 258,0 11-258,-5 7 0,-2 6 130,-2 8-259,2 4 0,-2 4 0,-5-1 0,5 6-388,-12-6-257,12 13-1032,-14-12-2967,2-6-129,-2-5-129,0-9-129</inkml:trace>
          <inkml:trace contextRef="#ctx0" brushRef="#br0" timeOffset="256.0147">1323 477 14577,'4'-18'4902,"1"2"-387,-5 16 129,11 23-3225,-11-4-516,0 17-258,0 1-258,0 11 0,0 4-258,0 1-258,0 3-258,-5-14-645,5 10-1290,1-17-2451,1-6 258,2-10-516,-4-19-129</inkml:trace>
          <inkml:trace contextRef="#ctx0" brushRef="#br0" timeOffset="639.0364">1588 585 11868,'0'0'4773,"16"7"-387,-12 11 258,-4-18-2580,11 37-774,-11-21-516,0 11-258,0-9-387,0 0-129,0-18-129,0 17 129,0-17-129,0 0 0,0 0 129,0 0 0,0 0 129,10 0-129,-10 0 129,0 0 0,22-1 0,-22 1 129,25 14 0,-11 7-129,-2 2 129,4 8 0,-3-1 0,-3 4-129,-4-1-129,-6-4-258,0 3-387,-11-14-2580,-3-1-1290,-4-2-129,-3-6-129,1-2-516</inkml:trace>
          <inkml:trace contextRef="#ctx0" brushRef="#br0" timeOffset="856.049">1706 598 13545,'57'-41'4773,"-22"25"-258,13 1 0,6 14-2580,-1-21-903,15 12-387,-4-6-387,0 0-516,2 12-903,-11-3-3096,-14-2-387,-9 9 129,-16-5-516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0:49.6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0C3064-9A97-43F6-88EC-C865CC34C620}" emma:medium="tactile" emma:mode="ink">
          <msink:context xmlns:msink="http://schemas.microsoft.com/ink/2010/main" type="writingRegion" rotatedBoundingBox="13433,11235 15084,11809 14862,12449 13211,11876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3BA2C8DD-0FCA-416E-8C74-66506B8A2680}" emma:medium="tactile" emma:mode="ink">
            <msink:context xmlns:msink="http://schemas.microsoft.com/ink/2010/main" type="paragraph" rotatedBoundingBox="13433,11235 15084,11809 14862,12449 13211,118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56ED74-3EED-49AC-B04F-6AD1294AD239}" emma:medium="tactile" emma:mode="ink">
              <msink:context xmlns:msink="http://schemas.microsoft.com/ink/2010/main" type="line" rotatedBoundingBox="13433,11235 15084,11809 14862,12449 13211,11876"/>
            </emma:interpretation>
          </emma:emma>
        </inkml:annotationXML>
        <inkml:traceGroup>
          <inkml:annotationXML>
            <emma:emma xmlns:emma="http://www.w3.org/2003/04/emma" version="1.0">
              <emma:interpretation id="{32856E63-B06E-4777-8215-8A534BE02ACE}" emma:medium="tactile" emma:mode="ink">
                <msink:context xmlns:msink="http://schemas.microsoft.com/ink/2010/main" type="inkWord" rotatedBoundingBox="13433,11235 15084,11809 14862,12449 13211,11876"/>
              </emma:interpretation>
              <emma:one-of disjunction-type="recognition" id="oneOf0">
                <emma:interpretation id="interp0" emma:lang="en-US" emma:confidence="0">
                  <emma:literal>me</emma:literal>
                </emma:interpretation>
                <emma:interpretation id="interp1" emma:lang="en-US" emma:confidence="0">
                  <emma:literal>moo</emma:literal>
                </emma:interpretation>
                <emma:interpretation id="interp2" emma:lang="en-US" emma:confidence="0">
                  <emma:literal>mid</emma:literal>
                </emma:interpretation>
                <emma:interpretation id="interp3" emma:lang="en-US" emma:confidence="0">
                  <emma:literal>Mao</emma:literal>
                </emma:interpretation>
                <emma:interpretation id="interp4" emma:lang="en-US" emma:confidence="0">
                  <emma:literal>mho</emma:literal>
                </emma:interpretation>
              </emma:one-of>
            </emma:emma>
          </inkml:annotationXML>
          <inkml:trace contextRef="#ctx0" brushRef="#br0">28 53 13416,'-23'-25'4515,"23"25"-129,0 0 129,-5-16-2838,14 21-903,-9-5-258,34 31-129,-15-10-129,6 5 0,-2 5 0,-1 2-129,-3-1-129,-3 0 0,-5-5 129,-4-1-129,-4-6 129,-3-20-129,4 21 0,-4-21 129,0 0-129,-2-16 129,-1-5-129,3-7 129,-2-3-129,2-6 0,0-2 129,5 4-129,2-1 129,6 8 0,-3 3-129,5 7 129,-15 18 0,34-3-129,-15 8 129,2 18-129,1 4 129,-1 6-129,-3 6 0,0 2 0,-6 2-258,-7-2 129,-1 1-258,-4-12 0,0 1 0,-5-12 129,1-1 0,4-18 0,0 0 0,0 0 258,-11-27 129,11 2 129,0-8 0,9-3 0,-2-6 129,9-1 0,1 0 0,6 6-129,0 2 130,2 8-388,0 4 0,1 12 0,3 8 0,1 6 0,0 15 0,0 7 0,-1 7 0,-2 7 0,-3 2 0,-6 7 0,-2 5 0,-10-5 0,4 12-1162,-13-16-2063,3 6-1677,-6-4-129,5-5 0,-1-4-258</inkml:trace>
          <inkml:trace contextRef="#ctx0" brushRef="#br0" timeOffset="332.019">1026 229 14835,'6'-16'4773,"8"-6"-129,-14 22 129,18 0-3225,-18 0-516,0 0-258,14 16-386,-5 11-388,-4 5 0,4 14 0,-4 4 0,1 6 0,-3 7 0,-3-5 0,2 6 0,-2-13-130,0 3-1160,-4-28-1032,4 3-2451,0-12-129,0-17 0,0 0-258</inkml:trace>
          <inkml:trace contextRef="#ctx0" brushRef="#br0" timeOffset="924.0529">1327 356 11997,'0'-28'4902,"0"28"-258,-2-25 129,-5 2-2322,7 23-1032,-16-7-645,16 7-129,-21 9-387,8 9 0,-1 6-129,3 10 0,-1 5-129,5 4 0,1 3 0,5 2 0,1-4 0,0-3 0,7-9-129,2-7 129,0-6 0,-9-19 0,17 20 0,-17-20 129,18 0 0,-18 0 0,16-7 1,-16 7-130,18-11 0,-18 11 0,0 0 0,23-11 0,-23 11 0,0 0 0,20-7 0,-20 7 0,0 0 0,16-2 0,-16 2 0,0 0 0,0 0 0,0 0 0,0 0 0,0 0 0,0 0 0,0 0 0,0 0-259,0-17-386,0 17 0,0 0 0,0 0-129,0 0-129,0 0 129,-9-23-258,9 23 129,0 0-516,0-16-2322,0 16-387,0 0-258,0 0 129,-16-7-129</inkml:trace>
          <inkml:trace contextRef="#ctx0" brushRef="#br0" timeOffset="1564.0895">1309 289 8772,'-16'-11'4257,"7"29"0,7 9-258,-3 6-1548,-4-4-1161,9 17-258,0-4-387,4 8-129,3-6-258,5 1 129,1-6-129,6 0 0,-3-11 129,7-3-129,1-9 129,2-2 0,1-12 0,7 0 0,-4-4 0,4-10 0,-4-15 0,0-3-129,-5-15 129,-5-6-129,-8-8-128,-6 1-130,-6-4 0,-6 3 0,-10 8 0,-7 5 0,0 17-259,-14 1-2321,5 21-2064,0 5-387,0 2-129,1 11-387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03.7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CD9B4AA-C873-4D57-A89D-A54CC6A5159B}" emma:medium="tactile" emma:mode="ink">
          <msink:context xmlns:msink="http://schemas.microsoft.com/ink/2010/main" type="inkDrawing" rotatedBoundingBox="3209,6196 12990,6223 12989,6325 3208,6298" semanticType="underline" shapeName="Other"/>
        </emma:interpretation>
      </emma:emma>
    </inkml:annotationXML>
    <inkml:trace contextRef="#ctx0" brushRef="#br0">-10 54 7353,'0'-16'4386,"0"16"-258,0 0 129,12-26-2322,9 26-258,-21 0-129,48-2-387,-21-4-258,23 8-129,3-2-258,24 11 0,10-4-129,20 4-129,10-2 0,17 1-129,13-3 0,26-1 0,13-5 0,17 1 0,14-2 0,23 0 0,22-3 0,15-1 0,15-1 0,14-2 0,5 3 0,8-1 0,10 1-129,3 2 129,-1 2-129,9-1 129,2 1 0,-12 0 0,-2 1-129,1 7 129,-11-3 0,-15 2-129,-10 0 129,-15 4 1,-15-4-130,-12 0 0,-13-2 0,-26-3 0,-17-2 0,-15 0 0,-13 0 0,-17-9 0,-17 0 0,-16-1 0,-13 1 0,-17-2 0,-14 6 0,-24-8-646,-6 15-1547,-43-2-2451,0 0-129,-18-16-129,-30-3-387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30:47.8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A93B9F2-D359-4560-9525-6C6312BC69FC}" emma:medium="tactile" emma:mode="ink">
          <msink:context xmlns:msink="http://schemas.microsoft.com/ink/2010/main" type="writingRegion" rotatedBoundingBox="10187,11412 11807,11830 11653,12429 10032,12011">
            <msink:destinationLink direction="with" ref="{F0E2CB34-A599-47F4-9454-B1430EB30176}"/>
          </msink:context>
        </emma:interpretation>
      </emma:emma>
    </inkml:annotationXML>
    <inkml:traceGroup>
      <inkml:annotationXML>
        <emma:emma xmlns:emma="http://www.w3.org/2003/04/emma" version="1.0">
          <emma:interpretation id="{4C970FBB-B019-4D00-A1C2-85FDC9F271CD}" emma:medium="tactile" emma:mode="ink">
            <msink:context xmlns:msink="http://schemas.microsoft.com/ink/2010/main" type="paragraph" rotatedBoundingBox="10187,11412 11807,11830 11653,12429 10032,12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C1003F-44B0-4B36-8235-E74345F45864}" emma:medium="tactile" emma:mode="ink">
              <msink:context xmlns:msink="http://schemas.microsoft.com/ink/2010/main" type="line" rotatedBoundingBox="10187,11412 11807,11830 11653,12429 10032,12011"/>
            </emma:interpretation>
          </emma:emma>
        </inkml:annotationXML>
        <inkml:traceGroup>
          <inkml:annotationXML>
            <emma:emma xmlns:emma="http://www.w3.org/2003/04/emma" version="1.0">
              <emma:interpretation id="{CEA8CCD0-89F2-4C81-B05B-83863E39CCA9}" emma:medium="tactile" emma:mode="ink">
                <msink:context xmlns:msink="http://schemas.microsoft.com/ink/2010/main" type="inkWord" rotatedBoundingBox="10187,11412 11807,11830 11653,12429 10032,12011"/>
              </emma:interpretation>
              <emma:one-of disjunction-type="recognition" id="oneOf0">
                <emma:interpretation id="interp0" emma:lang="en-US" emma:confidence="0">
                  <emma:literal>MI,</emma:literal>
                </emma:interpretation>
                <emma:interpretation id="interp1" emma:lang="en-US" emma:confidence="0">
                  <emma:literal>m 11</emma:literal>
                </emma:interpretation>
                <emma:interpretation id="interp2" emma:lang="en-US" emma:confidence="0">
                  <emma:literal>m 17</emma:literal>
                </emma:interpretation>
                <emma:interpretation id="interp3" emma:lang="en-US" emma:confidence="0">
                  <emma:literal>MI)</emma:literal>
                </emma:interpretation>
                <emma:interpretation id="interp4" emma:lang="en-US" emma:confidence="0">
                  <emma:literal>m "</emma:literal>
                </emma:interpretation>
              </emma:one-of>
            </emma:emma>
          </inkml:annotationXML>
          <inkml:trace contextRef="#ctx0" brushRef="#br0">-2 172 13545,'0'-32'4644,"1"4"-258,6 8-258,-7 20-2322,18-3-774,0 6-258,-18-3-258,34 32-258,-15-3 0,5 6 0,-3 8-129,2 2 0,-3 1-129,-4 0 0,-2-5 0,-4-5 0,-1-8 0,-3-8 0,-6-20-129,0 0 129,0 0 0,0-13 0,0-19 0,0-5 0,0-9 0,5-4 0,2-7 129,7 2 0,2 0 0,6 8-129,1 8 129,2 7 0,0 9-129,3 16 129,2 7-129,-3 18 0,0 12 0,-2 9 129,0 7-129,-2 8 0,-2 3 0,-3-4-129,-4-5 0,-3-9-129,-1-5 129,-4-11 0,-1-7-129,-5-16 0,0 0 258,5-18 0,-3-8 129,2-8 0,1-5 0,2-6 0,2-3 129,5 2 0,2-2 0,2 5-128,2 6-130,1 10 0,0 4 0,2 12 0,1 11 0,-1 2 0,-2 18 0,4 8 0,-4 6 0,1 7 0,-1 9 0,-5 0 0,2 6 0,-9-9-646,10 11-3353,-12-10-903,-1-3-129,-1-8-129,-1-8 0</inkml:trace>
          <inkml:trace contextRef="#ctx0" brushRef="#br0" timeOffset="214.0123">1230 249 13029,'27'-14'4644,"-27"14"-258,19 23 258,-11 14-2967,-7-5-774,12 18-129,-8-2-516,2 2-258,2 9-903,-9-8-3225,0-10-387,4-4-129,-2-10-129</inkml:trace>
          <inkml:trace contextRef="#ctx0" brushRef="#br0" timeOffset="422.0242">1419 430 13674,'10'-19'4773,"10"-1"-129,-20 20 0,20 7-2580,-4 25-1161,-9-3-129,9 14-258,-6-1-258,-2 3-516,8 12-1419,-8-15-2838,-6-3-258,-2-5-129,0-3-129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7:49.54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2C8E721-3856-4A9C-8E86-4C7316CB7B24}" emma:medium="tactile" emma:mode="ink">
          <msink:context xmlns:msink="http://schemas.microsoft.com/ink/2010/main" type="writingRegion" rotatedBoundingBox="812,689 24118,459 24214,10213 909,10443"/>
        </emma:interpretation>
      </emma:emma>
    </inkml:annotationXML>
    <inkml:traceGroup>
      <inkml:annotationXML>
        <emma:emma xmlns:emma="http://www.w3.org/2003/04/emma" version="1.0">
          <emma:interpretation id="{57187FFF-DE9B-4DDA-A668-43205A23C9AB}" emma:medium="tactile" emma:mode="ink">
            <msink:context xmlns:msink="http://schemas.microsoft.com/ink/2010/main" type="paragraph" rotatedBoundingBox="2017,630 14021,794 13984,3489 1981,33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6D2FFF-02C4-4186-A971-E21CD10BDA79}" emma:medium="tactile" emma:mode="ink">
              <msink:context xmlns:msink="http://schemas.microsoft.com/ink/2010/main" type="line" rotatedBoundingBox="2017,630 14021,794 13984,3489 1981,3326"/>
            </emma:interpretation>
          </emma:emma>
        </inkml:annotationXML>
        <inkml:traceGroup>
          <inkml:annotationXML>
            <emma:emma xmlns:emma="http://www.w3.org/2003/04/emma" version="1.0">
              <emma:interpretation id="{9B6F7595-7948-4C2F-B1C0-F1FF8F790088}" emma:medium="tactile" emma:mode="ink">
                <msink:context xmlns:msink="http://schemas.microsoft.com/ink/2010/main" type="inkWord" rotatedBoundingBox="2017,661 8572,751 8535,3415 1981,3326"/>
              </emma:interpretation>
              <emma:one-of disjunction-type="recognition" id="oneOf0">
                <emma:interpretation id="interp0" emma:lang="en-US" emma:confidence="0">
                  <emma:literal>Karnangh</emma:literal>
                </emma:interpretation>
                <emma:interpretation id="interp1" emma:lang="en-US" emma:confidence="0">
                  <emma:literal>Kamangh</emma:literal>
                </emma:interpretation>
                <emma:interpretation id="interp2" emma:lang="en-US" emma:confidence="0">
                  <emma:literal>Karnavgh</emma:literal>
                </emma:interpretation>
                <emma:interpretation id="interp3" emma:lang="en-US" emma:confidence="0">
                  <emma:literal>Kavanagh</emma:literal>
                </emma:interpretation>
                <emma:interpretation id="interp4" emma:lang="en-US" emma:confidence="0">
                  <emma:literal>Kamavgh</emma:literal>
                </emma:interpretation>
              </emma:one-of>
            </emma:emma>
          </inkml:annotationXML>
          <inkml:trace contextRef="#ctx0" brushRef="#br0">-2 307 6321,'7'-25'4902,"-7"25"-129,8-16-516,-8 16-1161,0 0-1806,0 0-516,0 0-129,0 14 0,0-14-258,10 37 129,-6-8-129,5 13 0,-4 6 0,2 13-129,-7 5 129,2 7-258,-2 7 129,0 0-258,-4-2 129,1-9-129,1-6-129,0-15 129,2-7-129,0-15 129,0-26 0,0 0 0,0 0 0,9-17 129,-2-23 0,9-11 0,2-17 0,12-14 0,8-14-129,11-9 129,10-5-129,9 0 0,-1 5 0,3 11 0,-8 12 0,-10 18 0,-10 16 0,-12 16 0,-10 14-129,-20 18-129,0 0 0,0 0-387,16 25-645,-16-25-2193,-2 42-1290,0-11-258,-1 4-129,-2 4-387</inkml:trace>
          <inkml:trace contextRef="#ctx0" brushRef="#br0" timeOffset="1448.0827">1460 883 9288,'-3'-64'4902,"-13"37"-258,-11 2-258,-5-5-2322,2 27-1032,-13-5-258,8 10-387,-6 11 0,9 6-258,2 8 0,6 3-129,8 4 0,6 3 0,4 2 0,6-1 0,2-3-129,9 1 0,5-4 0,2-4 0,3 1-129,-1-11 0,4-1 0,-4-9 0,1-5 129,-1-3 0,-2-12 258,0-10 0,-6-8 129,0 2 129,-6-10 0,3 8-129,-6-2 129,1 11-129,-2 5 0,-2 16 0,17 0-258,-2 12 129,4 11-129,2 4 0,6 5 0,5 2 129,-2-6-129,1-3 0,1-4 0,0-3 129,-2-11-129,2 0 129,-2-7 0,2-8-129,4-17 258,1-7-258,0-15 258,4-6-129,-3-7 129,-3-3-129,-8-4 0,-9 6 0,-9 6 0,-9 11 0,-9 8-258,-14 8 0,-4 10 0,-5 5-129,4 10-129,-3-1 129,10 4-129,-2 6-129,23-6 258,-25 26-129,21-10 0,4-16 0,-1 30 129,1-30 129,10 24 129,6-16 0,4-6 129,8-2 129,1 0 0,6 0 129,-4-7-129,2 4 129,-4-5 0,1 8-129,-9-1 0,3 1 0,-7 3-129,1 8 0,0 3-129,0 6 129,-1 5-129,1 3 0,2 8-129,-2 1 0,3 11-258,-9-7-387,10 18-903,-15-11-3096,5-7 0,-1-6-387,-2-8 0</inkml:trace>
          <inkml:trace contextRef="#ctx0" brushRef="#br0" timeOffset="294.0168">327 559 10320,'20'30'4902,"0"-5"-129,4 11-129,5 12-3354,-1-2-387,20 16-258,-3-1-258,8 5 0,-1-4-258,-1-2 0,-1-3 0,-5-9-258,-4-3-129,-15-17-645,6 4-2193,-16-10-1419,-16-22-258,6 23-387,-6-23-129</inkml:trace>
          <inkml:trace contextRef="#ctx0" brushRef="#br0" timeOffset="1909.1092">2409 705 13416,'0'0'4902,"8"9"-387,-8-9-516,31 39-3354,-21-7-129,10 11 0,-6 3-387,-1 4-129,-3 3-129,-4-5-129,1-2-129,-7-10 0,5-2 0,-5-34 129,2 23 0,-2-23 0,7-25 258,0-7 129,2-11 129,5-3 0,-1-9 129,8 7-129,-5-4 129,9 11 0,-2 4 0,4 14 0,-1 7-129,8 14 0,-4 2-129,8 16 129,-4 7-129,-1 11-129,3 5 0,-6 6-129,2 8-258,-9-7-129,9 11-645,-21-23-1032,10 7-2709,-1-5 129,-2-8-258,1-7-516</inkml:trace>
          <inkml:trace contextRef="#ctx0" brushRef="#br0" timeOffset="6884.3938">3830 1073 8385,'-20'-69'4644,"10"35"-129,-10 0-129,-8-5-2451,13 21-387,-15-12-516,14 23-258,-11-7-258,10 14 0,-10 0-258,7 14 0,-1 6-129,3 10-129,2 2 0,0 2 0,4 3 0,3-1 0,5-1-129,4-3 129,0-5 0,11-6 0,3-1-129,6-10 129,3-2 0,2-8 129,1 0-129,1-15 129,-2-8 0,-2-5 129,-1-6 0,-1 4 0,-7-4 0,0 7-129,-7 4 129,-7 23-129,20-16 129,-20 16-258,23 21 129,-7 8-129,2 3 0,5 7 0,4 2-129,-1 0 0,1 0-258,-4-9-387,9 7-516,-19-23-2322,15 0-1290,1-12-129,1-4-129,2-20 0</inkml:trace>
          <inkml:trace contextRef="#ctx0" brushRef="#br0" timeOffset="7784.4453">4299 931 12513,'-12'-48'5031,"12"48"-258,-14-16 0,14 16-3096,0 0-903,-9 14-258,9 11 0,0 0-258,7 12 0,-3 1-129,1 3 0,0 0-129,1-2-129,-1 2 0,0-8 0,6-1-129,0-10 0,3-6 129,2-11-129,5-5 129,-1-11 129,5-14 0,-2-12 0,0-6 129,-2-1-129,-3-1 129,0 6 0,-4 2-129,-3 10 129,-2 10 0,-9 17-129,21-8 129,-5 8-129,5 13 0,4 3 129,9 0-129,7 3 129,5-3-129,7 0 0,3-7 0,2 0 129,1-9 0,-2-3-129,-7-12 129,-4-4 0,-10-8 129,-12 1-129,-11-1 129,-10-2-129,-4 8 0,-14 5-129,-9 7 129,-7 9-129,-2 7 0,-1 15-129,2 6 129,3 9 0,3 6-129,2 2 0,8 1 129,9-2-129,7-3 0,0-7 0,15-2-129,6-12 258,11-10-129,5-10 129,4 0 0,0-16 0,0-10 0,-2-5 129,-5-6-129,-6 3 129,-6 4-129,-6 5 0,-6 9 0,-10 16 129,15 11-129,-8 24-129,3 20 129,5 13 0,1 14-129,5 14 258,4 12 0,2 10 0,-2 8 0,-2 4 0,-4 2 0,-5-3 0,-5-4 0,-7-11 0,-2-11 1,-16-18-130,-5-19 0,-9-18 0,-10-21 0,-6-16 0,-9-13 0,-4-25 0,-5-23 0,2-23 0,5-24 0,6-21 0,13-8 0,10-11 0,21 2-646,1-9-902,31 17-3096,0 10-645,12 14-129,1 5-129</inkml:trace>
          <inkml:trace contextRef="#ctx0" brushRef="#br0" timeOffset="8252.472">5601 171 14577,'0'-49'5160,"0"49"-516,0 0 129,4 8-3999,8 32-387,3 6 0,3 14 129,-1 8-129,8 12-258,-3 4 129,2 5-258,-2-2 129,-3 2-258,-3-6 258,-5-4-258,0-10-129,-4-14 258,0-9-129,-5-12 0,0-14 0,-2-20 129,12-9 0,-3-21 0,0-8 129,3-1 0,-1-4 0,3-1 0,2 1 0,-2 9 0,2 11 0,6 14-129,4 8 0,6 4 0,6 18 0,8 12-129,2 7 0,2 7-129,3 6-129,-8-5-258,6 13-645,-21-28-1548,10 6-2064,-7-12 0,5-11-516,3-12-129</inkml:trace>
        </inkml:traceGroup>
        <inkml:traceGroup>
          <inkml:annotationXML>
            <emma:emma xmlns:emma="http://www.w3.org/2003/04/emma" version="1.0">
              <emma:interpretation id="{FDEC86BD-A1EB-4E2F-B250-ADAB03AF7638}" emma:medium="tactile" emma:mode="ink">
                <msink:context xmlns:msink="http://schemas.microsoft.com/ink/2010/main" type="inkWord" rotatedBoundingBox="9034,726 14021,794 13990,3036 9004,2968"/>
              </emma:interpretation>
              <emma:one-of disjunction-type="recognition" id="oneOf1">
                <emma:interpretation id="interp5" emma:lang="en-US" emma:confidence="0">
                  <emma:literal>Mop.</emma:literal>
                </emma:interpretation>
                <emma:interpretation id="interp6" emma:lang="en-US" emma:confidence="0">
                  <emma:literal>Mop</emma:literal>
                </emma:interpretation>
                <emma:interpretation id="interp7" emma:lang="en-US" emma:confidence="0">
                  <emma:literal>Maps</emma:literal>
                </emma:interpretation>
                <emma:interpretation id="interp8" emma:lang="en-US" emma:confidence="0">
                  <emma:literal>Mope</emma:literal>
                </emma:interpretation>
                <emma:interpretation id="interp9" emma:lang="en-US" emma:confidence="0">
                  <emma:literal>Mops</emma:literal>
                </emma:interpretation>
              </emma:one-of>
            </emma:emma>
          </inkml:annotationXML>
          <inkml:trace contextRef="#ctx0" brushRef="#br0" timeOffset="9580.548">7064 502 14448,'-18'-12'4773,"18"12"0,-14 27-129,14 12-4128,1 3 0,14 13-258,-6 2 129,3 6-129,0-3 0,4-5-129,-1-7 0,-3-10 0,-3-13-129,-9-25 258,0 0 0,16-8 0,-16-31-129,-4-14 129,-6-11-129,-3-14 0,-3-11-129,0-6 0,-1 1-129,-1 3 129,4 8-129,5 15 258,2 13-258,3 14 129,2 16-129,2 25 129,0 0 0,14 23 0,4 18-129,9 7 129,5 9 0,9 6 0,7 4 0,5 1 0,2-6 129,-1-7-129,-3-9 0,-4-7 0,-8-10 129,-4-11 0,-3-15 0,-5-6-129,-2-24 130,-2-12-130,0-18 0,2-12 0,-2-15 0,-2 0 0,-1 1 0,-6 8 0,-3 11 0,-2 12 0,-4 19 0,-5 33 0,0 0 0,9 10 0,-5 29 0,1 11 0,4 9 0,2 7 0,-1 10 0,4 3 0,4 1 0,2-2 0,3-2 0,2-4 0,9-7 0,1-8-130,11-12 1,8-19 0,10-15 0,7-11 129,7-18-129,1-15 129,-5-8 0,-8-7 0,-11-2 129,-17 4-129,-21 3 129,-17 11 0,-16 7-129,-14 9 0,-7 9 0,-4 7-129,2 2 129,1 14 0,12 5-129,6 7 0,9 3 129,10 4-129,1 4 129,9-1-129,10 3 0,4-4 0,4-1-129,0-10 129,1-3 0,-3-12 0,2-6 0,-4-6 0,-2-17 129,0-11 129,-1-6 0,1-4-129,-1-4 129,3 6 0,-2 1-129,4 9 129,2 8-129,1 8 0,1 7 0,3 4 129,-2 6-129,0 6 129,-1 1-129,-4-1 129,-4-1 0,0-2 0,-5-6 0,0-1 0,-16-2 0,25 0 0,-25 0 0,16-11 1,-16 11-130,0 0 0,0 0 0,16 0 0,-16 22 0,0 15 0,0 15 0,4 14 0,-2 17 0,1 15 0,-1 9 0,2 8 0,-3 6 0,1 0 0,0-2 0,0-1 0,-2-10 0,0-8 0,1-11 0,-1-14 0,2-15 0,-2-15 0,2-13 0,-2-32 0,2 16 0,-2-29 0,0-19 0,-4-21-130,4-6-773,-7-32-645,9-1-1806,-2-26-1806,-2-11 258,-1-17-258,-1-4-387</inkml:trace>
          <inkml:trace contextRef="#ctx0" brushRef="#br0" timeOffset="9800.5605">9230 677 11610,'75'-45'4515,"-27"43"129,4 2-129,-1 4-2580,20 23-1161,-7-6 0,4 11-129,-11-4-258,-7 6 129,-18-4-258,-13 6 129,-19-6-258,-25-1 0,-21-3-258,-18-8-387,-7 7-516,-23-25-2193,5 7-1677,1-7 129,12 0-516,16-7-258</inkml:trace>
          <inkml:trace contextRef="#ctx0" brushRef="#br0" timeOffset="10212.5841">10817 888 12900,'21'-10'4902,"-21"10"-387,0 0 258,0 0-3483,43-9-258,-20 5-129,20 4-258,-2 0-129,19 2 0,6 1-129,12 1 1,9-2-388,9 1 0,6-3 0,-1 0 0,2 0 0,-10 0-388,1 9-2321,-28-9-2064,-20-5-387,-30-8-258,-23-8-516</inkml:trace>
        </inkml:traceGroup>
      </inkml:traceGroup>
    </inkml:traceGroup>
    <inkml:traceGroup>
      <inkml:annotationXML>
        <emma:emma xmlns:emma="http://www.w3.org/2003/04/emma" version="1.0">
          <emma:interpretation id="{73B2B3D4-0A7E-4286-8EDF-54A54CAFF631}" emma:medium="tactile" emma:mode="ink">
            <msink:context xmlns:msink="http://schemas.microsoft.com/ink/2010/main" type="paragraph" rotatedBoundingBox="821,3397 24104,2545 24207,5371 924,6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18680C-2F81-4387-AAF9-E8E8445F67F8}" emma:medium="tactile" emma:mode="ink">
              <msink:context xmlns:msink="http://schemas.microsoft.com/ink/2010/main" type="line" rotatedBoundingBox="821,3397 24104,2545 24174,4453 891,5304"/>
            </emma:interpretation>
          </emma:emma>
        </inkml:annotationXML>
        <inkml:traceGroup>
          <inkml:annotationXML>
            <emma:emma xmlns:emma="http://www.w3.org/2003/04/emma" version="1.0">
              <emma:interpretation id="{3163C1F2-B08E-41DE-B4B0-8C0E9B1A6704}" emma:medium="tactile" emma:mode="ink">
                <msink:context xmlns:msink="http://schemas.microsoft.com/ink/2010/main" type="inkWord" rotatedBoundingBox="821,3397 8201,3127 8252,4517 872,4786"/>
              </emma:interpretation>
              <emma:one-of disjunction-type="recognition" id="oneOf2">
                <emma:interpretation id="interp10" emma:lang="en-US" emma:confidence="1">
                  <emma:literal>-Pictorial</emma:literal>
                </emma:interpretation>
                <emma:interpretation id="interp11" emma:lang="en-US" emma:confidence="0">
                  <emma:literal>-Pictori al</emma:literal>
                </emma:interpretation>
                <emma:interpretation id="interp12" emma:lang="en-US" emma:confidence="0">
                  <emma:literal>-Pictoil al</emma:literal>
                </emma:interpretation>
                <emma:interpretation id="interp13" emma:lang="en-US" emma:confidence="0">
                  <emma:literal>-Piston; al</emma:literal>
                </emma:interpretation>
                <emma:interpretation id="interp14" emma:lang="en-US" emma:confidence="0">
                  <emma:literal>-Piton al</emma:literal>
                </emma:interpretation>
              </emma:one-of>
            </emma:emma>
          </inkml:annotationXML>
          <inkml:trace contextRef="#ctx0" brushRef="#br1" timeOffset="91464.2315">1807 3339 13545,'-9'-44'4902,"-7"24"-129,-7 6-129,0-7-3096,2 21-903,-9 0-129,5 11-258,-4 6 0,4 14-129,0 2-129,8 8 129,-1 7-258,7 0 129,6 4-129,5-2 0,9-2 0,12-9-129,13-2 0,5-8 0,9-3-129,2-11-129,10 2-516,-17-17-1677,7 4-1935,-4-2 0,-7-2-129,-1 0-516</inkml:trace>
          <inkml:trace contextRef="#ctx0" brushRef="#br1" timeOffset="91986.2613">2215 3400 12900,'0'-20'4773,"21"-1"-258,2 21 0,15 2-3612,-6-2-387,12 5-645,13 9-1161,-11-5-3096,9-7 0,8 3-258,-5-5-387</inkml:trace>
          <inkml:trace contextRef="#ctx0" brushRef="#br1" timeOffset="91780.2494">2467 2681 13674,'-3'-16'5031,"3"16"-129,0 0 0,0 16-3225,-4 11-645,4 17-258,0 10 1,0 17-775,0 9 0,0 14 0,2 2 0,0 4 0,1-4 0,-1-9 0,7-9 0,-5-17 0,8-6-259,-12-30-1547,5 3-3096,-5-12-258,0-16-129,-3 18-258</inkml:trace>
          <inkml:trace contextRef="#ctx0" brushRef="#br1" timeOffset="92532.2922">3266 3347 10836,'-5'-31'4386,"5"31"258,-36-10-387,8 4-2322,6 15-1161,-10 4-129,4 13-258,-2 1-129,1 10-129,4 3 0,6 2-129,4 3 0,10 1 0,5-5 0,7 0 0,16-4 0,6-5 129,3-5 0,3-6 129,-1-8 0,2-6 0,-8-7 0,-1-4 129,-9-17-129,-2-6-129,-7-10 0,-6-8 0,-3-6-129,0-8-258,-3 7-387,-13-12-1419,3 13-2451,2 8-258,1 9-258,3 13 0</inkml:trace>
          <inkml:trace contextRef="#ctx0" brushRef="#br1" timeOffset="93096.3248">3474 3786 11868,'71'25'4902,"-39"-18"-387,-5-7 258,-8-5-3096,10 1-645,-13-17-129,5-1-387,-10-11 0,1-3-129,-10-8-129,0-1-129,-2-1-129,-14 1-258,0 6 0,-8 4 0,4 10-129,-7 2-129,6 16 0,-8-4-258,9 11-258,-6 0-129,16 12-387,-13-8-387,19 14 387,2-18 258,-3 17 258,3-17 387,12 6 516,8-3 903,-1-4 387,17 1 258,-9-20 258,19 18 0,-12-19-258,15 16-129,-11-15-129,10 15-258,-11-10-258,6 14 0,-9-3-258,-1 4 129,-2 9-258,-3 11 0,-3 3-129,0 9 0,-2 1-129,0 5 0,-1 3 0,-5-2-129,3 4-129,-8-11-129,4 3-258,-10-14-645,13 12-1677,-13-17-2064,-6-16 258,16 14-387,-16-14-129</inkml:trace>
          <inkml:trace contextRef="#ctx0" brushRef="#br1" timeOffset="93490.3474">4550 3094 10320,'-12'-68'4644,"8"42"-387,4 26-258,2-25-2193,-2 25-2838,25 2-2709,-25-2-516,34 26 0,-18-3-516</inkml:trace>
          <inkml:trace contextRef="#ctx0" brushRef="#br1" timeOffset="93329.3382">4593 3249 14835,'2'-16'4902,"-2"16"0,0 26-387,5 17-3612,-5 2-258,2 15-129,-2-1-129,2 8-258,1 1-129,1-8-129,5-3-129,-8-14-258,12-6-129,-13-37-903,21 24-2709,-21-24-516,14-18-129,-12-9-258</inkml:trace>
          <inkml:trace contextRef="#ctx0" brushRef="#br1" timeOffset="90256.1624">249 2781 11094,'0'0'4773,"16"5"-129,-16-5-129,-3 34-3225,3 3-387,-4 3 129,4 16-258,-7 3-129,5 14-258,-3-2-129,1 4 0,1-2-129,1-2 0,2-5-129,0-9 129,3-6-129,3-10 0,1-5 0,0-9 0,-2-4-129,-1-7-129,-4-16-129,0 0-645,11 19-1290,-11-19-2322,-9-16 0,2-7-258,-4-11 0</inkml:trace>
          <inkml:trace contextRef="#ctx0" brushRef="#br1" timeOffset="90649.1849">267 2728 9546,'35'-29'4902,"-6"18"-387,3 3 0,0-5-2322,23 13-903,-12 0-258,14 11-387,-7 1-129,1 11-129,-6-1-129,-4 8 0,-11 0 0,-5 2 0,-6-3 0,-6 3-129,-8-6 258,-5-1-258,-7-2 0,-16-1 0,-11-4 0,-9-2-129,-10 0 0,-9-6 0,-2-3-129,0-3-129,5-1 0,4-3-258,14 0 0,2-12-516,23 12-1290,16 0-2451,-25-9 129,25 9-258,0 0-129</inkml:trace>
          <inkml:trace contextRef="#ctx0" brushRef="#br1" timeOffset="90950.2021">1098 3293 14190,'0'0'4644,"16"0"-129,-16 25-258,0 0-3612,0 11-258,0 1 0,1 6-258,5 1-129,-4-7-387,6 4-774,-8-9-3096,0-14-129,6 0-387,-6-18-129</inkml:trace>
          <inkml:trace contextRef="#ctx0" brushRef="#br1" timeOffset="91130.212">1067 3110 13674,'-7'-73'4515,"7"52"-258,-3 5 129,3 16-3870,0 0-903,0 0-1161,0 12-2838,0-12 129,17 41-387,-4-14-258</inkml:trace>
          <inkml:trace contextRef="#ctx0" brushRef="#br1" timeOffset="96724.5321">-1072 3414 10836,'-59'-14'4773,"37"5"-129,22 9 0,-16 0-2580,16 0-774,0 0-258,8-18-258,13 18-129,-2-5-258,13 5 129,1-2-129,11 2 0,6 0 1,12 6-388,4-3 0,12 8 0,0-4 0,1 4 0,-3-1 0,-6 1 0,-10 0 0,-14-4 0,-8 5 0,-22-12-1291,1 0-3611,-17 0-258,0 0 129,0 0-645</inkml:trace>
          <inkml:trace contextRef="#ctx0" brushRef="#br1" timeOffset="93960.3742">5466 3338 14061,'-19'-52'4773,"-4"33"-129,-2 4-129,3 15-3354,-11 0-516,6 20 0,-5 1-387,7 13 0,0 2-129,7 6 0,2 3 0,4-1-129,5-1 0,5 0 0,2-4-129,5-4-129,9-3 129,2-10-129,4-3 129,3-12 0,2-7 129,0-3 0,-2-19 129,2-8 0,-4-7 0,1-4 129,-6-3-129,1 4 0,-4 3 129,-1 9-258,-1 10 129,-11 18 0,25 0-129,-13 16 0,4 12-129,0 8 129,2 5-258,0 0-129,3 3-387,-8-15-774,14-1-2709,-8-8-516,-1-10-129,-2-6-258</inkml:trace>
          <inkml:trace contextRef="#ctx0" brushRef="#br1" timeOffset="94232.3898">6128 2573 15093,'-11'-18'5031,"-15"11"-129,20 18-258,-1 12-3870,7 19-129,2 8 129,7 20-258,-6 8-128,6 20-388,4 10 0,-1 8 0,1 1 0,-1-1 0,8-4 0,-8-18-517,20-3-3869,-21-22-774,-2-10 387,-7-16-645</inkml:trace>
        </inkml:traceGroup>
        <inkml:traceGroup>
          <inkml:annotationXML>
            <emma:emma xmlns:emma="http://www.w3.org/2003/04/emma" version="1.0">
              <emma:interpretation id="{36AF2469-9E85-4494-BDA9-B0039BF8318F}" emma:medium="tactile" emma:mode="ink">
                <msink:context xmlns:msink="http://schemas.microsoft.com/ink/2010/main" type="inkWord" rotatedBoundingBox="8867,3167 18426,2818 18493,4661 8935,5010"/>
              </emma:interpretation>
              <emma:one-of disjunction-type="recognition" id="oneOf3">
                <emma:interpretation id="interp15" emma:lang="en-US" emma:confidence="1">
                  <emma:literal>representation</emma:literal>
                </emma:interpretation>
                <emma:interpretation id="interp16" emma:lang="en-US" emma:confidence="0">
                  <emma:literal>representations</emma:literal>
                </emma:interpretation>
                <emma:interpretation id="interp17" emma:lang="en-US" emma:confidence="0">
                  <emma:literal>representationi</emma:literal>
                </emma:interpretation>
                <emma:interpretation id="interp18" emma:lang="en-US" emma:confidence="0">
                  <emma:literal>representationa</emma:literal>
                </emma:interpretation>
                <emma:interpretation id="interp19" emma:lang="en-US" emma:confidence="0">
                  <emma:literal>representatio</emma:literal>
                </emma:interpretation>
              </emma:one-of>
            </emma:emma>
          </inkml:annotationXML>
          <inkml:trace contextRef="#ctx0" brushRef="#br1" timeOffset="99424.6868">12156 2984 14964,'16'-9'5031,"4"18"-129,-20-9-258,30 41-3354,-25-22-387,13 11-258,-11-3-387,2 5-128,-2 4-130,-5-4-388,5 3 1,-7-12-129,4 2-129,-4-25 129,0 0 0,0 0 129,10-25 129,-4-12 129,1-11 258,4-2 0,-4-7 258,5 9-129,-3 2 0,9 7 0,1 3-129,6 17 129,-2 8 0,6 11-129,-1 7 0,1 13-129,-1 6 0,-3 10 0,-5 5 0,-6-4-258,2 6-258,-12-18-645,12 12-1032,-16-19-2451,0-18 0,0 0-258,0 0 0</inkml:trace>
          <inkml:trace contextRef="#ctx0" brushRef="#br1" timeOffset="100300.7365">12750 2930 12900,'-10'-16'4773,"10"16"-516,26-16 258,3 16-3096,5 0-903,24 0 129,6 0-258,20 0-129,7 0 0,12 0-129,-2-1 0,4-5 0,-10-1 0,-14 2 0,-17-4 0,-17 2 129,-21-2-129,-26 9 0,0 0 129,-3-16-129,-26 14 0,-5 2 0,-5 0 0,-3 11-129,-1 3 129,4 2-129,5 4 0,7 4-129,6 3 129,9 0 0,6 1 0,6-1-129,0 0 129,13-4 0,4-2 0,1-8 0,2-5 0,3-6 0,2-2 0,0-9 0,0-8 129,1-3-129,1-3 129,1 2-129,-1-3 129,2 7-129,-1 2 129,1 8-129,1 5 0,2 2 129,-2 11-129,0 9 0,1 5 0,-1 1 0,-2 5-129,-3-1 0,0 0 0,-4-9-258,6 1 0,-6-20-387,20 6-774,-16-20-2451,21-15-774,4-12-129,7-16 258,7-9-903</inkml:trace>
          <inkml:trace contextRef="#ctx0" brushRef="#br1" timeOffset="99700.7024">12838 2434 12255,'16'-92'5031,"-16"63"-516,1 11 387,-1-1-2193,0 19-1677,0 0-258,27 21-129,-16 6-129,8 17-128,3 10-388,6 11 0,-1 10 0,1 7 0,-1 5 0,-2 0 0,-2-1 0,-5-8 0,1-3 0,-8-15 0,5 4-904,-16-32-1547,7 4-2322,-3-15-129,-4-21-258,0 0 0</inkml:trace>
          <inkml:trace contextRef="#ctx0" brushRef="#br1" timeOffset="100828.7671">14479 2849 12126,'-14'-27'4515,"14"27"-129,30-4 258,-1 1-3225,28 5-258,-6-2 0,19 7-387,-6-7-129,9 5-258,-9-5 129,0 4-387,-11-1 129,-7 2-258,-12-1 129,-7 5 0,-8 2-129,-19-11 129,22 30-129,-19-12 0,1 5 0,-1-2-129,3 6-129,-6-6-387,12 11-645,-12-32-2064,0 27-1677,0-27 387,0 0-516,14 3-129</inkml:trace>
          <inkml:trace contextRef="#ctx0" brushRef="#br1" timeOffset="100540.7506">14755 2347 15738,'5'-77'4773,"-5"54"129,0 23-258,-17-12-3612,15 24-387,-2 11-129,4 17-129,0 6-257,0 14-130,6 10 0,4 10 0,3 3 0,-3 3 0,3 1 0,-6-9 0,2-3 0,-9-16-517,0-3-515,-11-32-1548,1-3-2322,-8-18 129,0-4-387,-5-21 129</inkml:trace>
          <inkml:trace contextRef="#ctx0" brushRef="#br1" timeOffset="101002.777">15225 2603 10965,'0'-80'4257,"-4"48"129,4 14-516,0 18-2451,0 0-1161,0 0-1290,0 0-2193,-11 14-774,10 8-387,1 10-129,7 0-387</inkml:trace>
          <inkml:trace contextRef="#ctx0" brushRef="#br1" timeOffset="101335.7959">15741 2824 11868,'3'-16'4902,"-12"7"-774,9 9 516,-25-4-2967,25 4-903,-21 16-129,12 2-129,-3 2-129,4 4-129,1 1 129,6 4-258,1-1 129,0 1-129,5-4 129,6-2-129,-1-5 129,6-1 0,-16-17 129,32 16-129,-16-16 0,0-1-129,-16 1-129,23-32-258,-14 10-387,-9-17-1677,0 3-2322,-5-3-516,1 0 129,3 0-387</inkml:trace>
          <inkml:trace contextRef="#ctx0" brushRef="#br1" timeOffset="101659.8146">15940 2685 14319,'28'30'4902,"-12"-10"-129,2-3 129,5 14-3612,-7-12-387,9 10-387,-9-6-129,0 2-129,-5-2-129,-2-4-258,-4 3-129,-5-22 129,4 23-129,-4-23 129,0 0 0,8-13 0,1-11 129,2-5 129,1-3-129,3 2 129,4 0 0,4 8 0,0 8-129,4 14 258,2 5-129,-1 19-129,1 8 0,-6 1-258,3 17-645,-24-7-3612,12 0-387,-7-8 129,6-6-774</inkml:trace>
          <inkml:trace contextRef="#ctx0" brushRef="#br1" timeOffset="95140.4417">6886 3402 10320,'32'3'4773,"-16"-3"-129,5 0-258,11 2-2193,-14-13-516,18 10-387,-12-24-258,12 10-258,-9-15-129,5 4-129,-6-10-129,-1 0-257,-9-6-130,-3-3 0,-10 3 0,-3-1 0,-3 6-130,-17 3-257,1 9 0,-13 7 0,5 13-129,-7 1 129,7 4-129,-1 5 129,8 10 0,3-5 0,17-10 129,-15 20 129,15-20 129,7 16 129,-7-16 129,40 7 0,-15-7 129,10 4 0,2-4 129,10 0-129,-5 0 129,8 1-258,-4 1 129,1 4-129,-5-3 0,1 6-129,-9 3-129,-4 4 130,-5 9-260,-7 2-128,0 10-129,-11-5-645,14 16-2451,-14-5-1419,2-4 129,4-5-516,1-9 129</inkml:trace>
          <inkml:trace contextRef="#ctx0" brushRef="#br1" timeOffset="95964.4889">7964 3195 13545,'53'-41'4644,"-26"27"0,-2-2 0,-9-7-2838,12 14-1032,-10-9-129,1 4-258,-8-5-129,-6 3 0,-5-2-129,0 18 0,-14-29-129,-5 20 0,-4 6-129,-4 3 129,-2 2 0,5 12 0,0 4-129,5 7 0,3 3 129,7 4-129,5 4 129,4 1 0,7 6-129,13-6 129,5-1 0,7-6 129,5-5-129,6-11 129,1-10 0,5-4-129,0-18 129,-2-11-129,-1-8 129,-3-6-129,-3-5 0,-6 4 0,-4 5 0,-6 5 129,-8 5-129,-4 13 0,-12 16 129,0 0 0,16 18 0,-11 18 129,-3 10-128,5 16-130,-1 13 0,3 14 0,-2 5 0,3 9 0,1 1 0,0 4 0,1-7 0,1-6 0,-3-8 0,1-11 0,0-12 0,-4-14 0,0-12 0,-5-21 0,-2-17 0,0 0 0,0-25 0,-11-23-388,7-5-386,-8-23 0,8-6-129,-10-27-129,14 1 0,-12-19 129,10 8 129,-7-2 129,9 11 258,0 9 258,0 10 387,14 25 258,4 6 258,18 29 0,-6 3 0,18 23 129,-7-1 0,9 12-258,-10 10 0,3 12-129,-11-1-129,-3 8 0,-10-1-128,-3 2-259,-12-4 0,-4-2 0,-18-2 0,-19-13-904,3 8-2450,-21-16-1548,-13-4 0,-7-1-387,-3-2-129</inkml:trace>
          <inkml:trace contextRef="#ctx0" brushRef="#br1" timeOffset="98071.6094">9396 3297 9546,'32'5'4773,"-32"-5"-129,32 2-258,-32-2-1677,19 0-1032,6 3-258,-25-3-516,34-5-129,-34 5-258,37-25 0,-19 4-129,3 3-129,-5-9 1,0 1-259,-7-10 0,-3 1 0,-5-5 0,-1 1-259,-5 4-128,-11-1 0,2 13-129,-11-4-129,5 18-129,-6-1 129,8 10-129,-9 0 129,11 5 0,-2 0 129,18-5 0,-19 16 387,19-16 129,0 0 258,0 0 129,12 22 0,4-22 258,11 2 0,1-2 129,15 0-129,-4-2 0,11 2-129,-2-6 0,4 5 0,-6-5-258,4 6 0,-11 0 0,-2 4-128,-6 3-130,-5 9 0,-4 2 0,-5 9 0,-1 8-130,-9-1-515,9 21-1290,-12-14-2709,3 2-258,-5-6 0,3-3-387</inkml:trace>
          <inkml:trace contextRef="#ctx0" brushRef="#br1" timeOffset="98596.6394">10333 3137 14835,'50'-32'4902,"-23"12"-258,-3 1-129,-16-10-3096,13 11-774,-12-5-258,-4 5-258,-5 1-129,-7 1-129,-9 5 0,-4 6 0,-3 5-129,-3 1 129,1 15-129,0 4 0,7 7 0,0-1 0,9 8 0,4-4 129,5 4 0,5-5 0,11 1 129,2-3 0,7-3 0,2 0 0,1-8 0,2-9 0,2-6 0,0-1 129,0-17 0,4-6 0,-2-17 129,3 1-129,1-5 129,4 5 0,-1-2 129,4 11 0,-4 3-129,5 13 0,-7 8 0,2 6 0,-9 13 0,0 10 0,-7 5-128,-4 4-130,-7 4 0,-7 3 0,-5 2 0,-5-5-388,-6 10-644,-30-12-3612,10-4-258,-8-5 129,1-4-387</inkml:trace>
          <inkml:trace contextRef="#ctx0" brushRef="#br1" timeOffset="99016.6634">11397 3058 14577,'71'-14'4773,"-34"9"-129,1-4-129,-13-3-3225,10 8-645,-8-8-129,-1 1-129,-6-3-129,-20 14 0,23-31-258,-23 31 129,0-30-258,0 30 129,-25-21-129,2 15 129,-2 6-129,-3 0-129,-1 11 129,3 5 129,2 7-129,5 4 129,6 7-129,6 1 129,7 6-129,0 0 129,16 2 0,9-2 0,7-4 0,7-7 0,8-1-258,-1-15-129,13 9-1290,-10-16-2838,-2-7 0,-3 0-258,-7-12-258</inkml:trace>
        </inkml:traceGroup>
        <inkml:traceGroup>
          <inkml:annotationXML>
            <emma:emma xmlns:emma="http://www.w3.org/2003/04/emma" version="1.0">
              <emma:interpretation id="{4E896C5A-C293-44BE-BD13-0EEFA911A924}" emma:medium="tactile" emma:mode="ink">
                <msink:context xmlns:msink="http://schemas.microsoft.com/ink/2010/main" type="inkWord" rotatedBoundingBox="19286,3062 20734,3009 20786,4438 19339,4491"/>
              </emma:interpretation>
              <emma:one-of disjunction-type="recognition" id="oneOf4">
                <emma:interpretation id="interp20" emma:lang="en-US" emma:confidence="0">
                  <emma:literal>of</emma:literal>
                </emma:interpretation>
                <emma:interpretation id="interp21" emma:lang="en-US" emma:confidence="0">
                  <emma:literal>off</emma:literal>
                </emma:interpretation>
                <emma:interpretation id="interp22" emma:lang="en-US" emma:confidence="0">
                  <emma:literal>at</emma:literal>
                </emma:interpretation>
                <emma:interpretation id="interp23" emma:lang="en-US" emma:confidence="0">
                  <emma:literal>oft</emma:literal>
                </emma:interpretation>
                <emma:interpretation id="interp24" emma:lang="en-US" emma:confidence="0">
                  <emma:literal>oof</emma:literal>
                </emma:interpretation>
              </emma:one-of>
            </emma:emma>
          </inkml:annotationXML>
          <inkml:trace contextRef="#ctx0" brushRef="#br1" timeOffset="102180.8444">17439 2712 9030,'25'-32'4386,"-25"32"-258,-3-25 0,-19 12-2580,6 13-774,-10 0 0,4 6-387,-3 6-129,6 9-129,-1 2-129,8 6 129,3 3 0,7 2 0,2-2 129,5 2 0,6-4 258,12 0 0,-1-10 129,8-1-129,-2-14 129,8-1-129,-8-6 0,3-10 0,-7-11-258,-4-6-258,-2-1-516,-15-11-774,15 6-3225,-16 1-387,0 3-129,-2 5-258</inkml:trace>
          <inkml:trace contextRef="#ctx0" brushRef="#br1" timeOffset="102599.8684">17694 2680 10191,'62'8'4773,"-25"-6"-258,-1-2 0,1-10-2451,8 6-1032,-15-12-387,7-2-129,-8-8-258,-3-5 0,-3-4 0,-3-4-258,-4-1 129,-3 7-129,-5-1 129,1 9-129,-5 5 0,-4 20 129,0 0-129,0 0 129,7 27-129,-5 10 129,0 6-129,3 14 258,2 9-258,2 9 258,0 5 0,5 10 0,-3 3 0,1 10-129,-1 0 129,-1 2-129,-2-4 129,-1-6-129,-4-10-129,1-10 0,-2-11-129,-2-18 0,0-8-129,-4-15-129,2-2-387,-16-21-903,18 0-3096,-17-5 0,2-13-387,-1-11 129</inkml:trace>
          <inkml:trace contextRef="#ctx0" brushRef="#br1" timeOffset="102788.8792">17896 3037 12771,'-7'-35'4644,"20"27"-258,17 3 0,9 0-3612,25 5-387,9 0-387,12 0-774,26 5-2580,-1 2-903,-1-7-387,4 0-258,-6-3-129</inkml:trace>
        </inkml:traceGroup>
        <inkml:traceGroup>
          <inkml:annotationXML>
            <emma:emma xmlns:emma="http://www.w3.org/2003/04/emma" version="1.0">
              <emma:interpretation id="{F521970D-C412-4CBA-9B6E-4073E2BB805B}" emma:medium="tactile" emma:mode="ink">
                <msink:context xmlns:msink="http://schemas.microsoft.com/ink/2010/main" type="inkWord" rotatedBoundingBox="21039,2720 24106,2608 24152,3844 21084,3956"/>
              </emma:interpretation>
              <emma:one-of disjunction-type="recognition" id="oneOf5">
                <emma:interpretation id="interp25" emma:lang="en-US" emma:confidence="0">
                  <emma:literal>truth</emma:literal>
                </emma:interpretation>
                <emma:interpretation id="interp26" emma:lang="en-US" emma:confidence="0">
                  <emma:literal>tenth</emma:literal>
                </emma:interpretation>
                <emma:interpretation id="interp27" emma:lang="en-US" emma:confidence="0">
                  <emma:literal>tooth</emma:literal>
                </emma:interpretation>
                <emma:interpretation id="interp28" emma:lang="en-US" emma:confidence="0">
                  <emma:literal>forth</emma:literal>
                </emma:interpretation>
                <emma:interpretation id="interp29" emma:lang="en-US" emma:confidence="0">
                  <emma:literal>troth</emma:literal>
                </emma:interpretation>
              </emma:one-of>
            </emma:emma>
          </inkml:annotationXML>
          <inkml:trace contextRef="#ctx0" brushRef="#br1" timeOffset="103184.9019">19305 2176 5805,'0'-67'5160,"0"40"-387,0 7-129,0 20-1290,-9-23-903,9 23-774,0 0-516,9 23-387,-5 4-129,8 19-129,-5 8-129,8 17 0,-7 7-129,7 9 0,-3 6-258,1-3 129,-1-1-258,-3-9-129,2-7 0,-8-16-258,11 0-516,-14-28-2709,0-4-1290,0-25 129,-14 7-516,-2-13-129</inkml:trace>
          <inkml:trace contextRef="#ctx0" brushRef="#br1" timeOffset="103360.9117">19047 2660 11223,'45'-12'4644,"-6"12"-387,-2-8-258,17 8-3999,1 0-3870,-4 0 0,13 6-774,-8-6-129</inkml:trace>
          <inkml:trace contextRef="#ctx0" brushRef="#br1" timeOffset="103899.9424">19769 2868 10320,'36'7'5031,"-15"-7"-129,3 0 0,-1 2-1419,-6-9-2580,10-4-387,-11-8-129,4-4-129,-10-8-129,-3-1-129,-3-2-129,-4-3 0,-2 5-258,-14-3-258,2 10 0,-16-4-129,8 11 0,-11-3-129,8 12 0,-7-3 129,10 10 0,-3-3 129,25 5 387,-24 0 0,24 0 516,0 0 129,0 0 129,12 21 387,-12-21-129,37 9 129,-15-9 0,15 3-129,-8-3 0,11 6-129,-8-6-129,11 5 0,-7-1-129,1 3 0,-5 0-129,0 5-129,-3 1 0,-5 3 0,-2 3-129,-4 3 0,-2 4 0,-4 3-129,1 3 0,-6 2-129,0 3-258,-7-7-387,9 13-903,-11-15-2967,2-3 0,0-5-387,0-20-129</inkml:trace>
          <inkml:trace contextRef="#ctx0" brushRef="#br1" timeOffset="104283.9647">20431 2797 10836,'4'-34'4773,"-4"34"-129,0-18 129,0 18-2064,0 0-1806,0 0-258,0 0-258,0 0-129,14 13-129,-14-13 129,20 34-387,-8-15 258,0 4-258,3 0 0,-5-1-258,6 3 129,-7-9-129,5 1 129,-14-17 0,20 15 0,-20-15 129,21-4 258,-6-12 0,-1-5 0,7-1 129,-1-1-129,5 4 0,1 1-129,5 9 129,2 6-129,-2 3-129,2 8-129,-2 1-129,10 9-516,-20-16-1290,18-2-2322,-2 0-129,-1-13-258,5-10-516</inkml:trace>
          <inkml:trace contextRef="#ctx0" brushRef="#br1" timeOffset="104516.978">21409 2066 13545,'-1'-84'4902,"1"84"-129,-13-16 129,15 34-3741,-2 16-516,5 25-129,-1 8 0,3 19-129,0 8 0,4 9-258,0 4-258,-4-6 0,2 0-387,-9-20-516,14 7-1419,-12-27-2451,-2-11 0,-4-16-258,-5-17-129</inkml:trace>
          <inkml:trace contextRef="#ctx0" brushRef="#br1" timeOffset="104712.9893">21075 2690 8514,'84'0'4386,"-22"0"-129,-3 0-387,-8 0-2580,15 0-774,-9-2-1161,-7-3-3096,-9-14-129,7 3-516,-14-18-129</inkml:trace>
          <inkml:trace contextRef="#ctx0" brushRef="#br1" timeOffset="105072.0098">21799 2094 10965,'-16'-25'4902,"-4"25"-258,13 16 0,4 32-2580,-3-3-1290,6 23 129,0-4-258,8 16 0,-7-4-258,6 2 0,-5-6-258,2-7-129,-4-6 0,0-11-129,0-7 0,0-13-129,0-6 0,0-22-129,0 0 258,18 7 0,-18-7 129,23-23 0,-9 1 129,4 3 129,-4-2-129,4 6 258,-18 15-258,35-12 258,-19 14-129,7 21 0,-1 11 0,3 10-258,7 13-516,-13 3-3999,10 3-516,-3-1 129,10-9-774</inkml:trace>
        </inkml:traceGroup>
      </inkml:traceGroup>
      <inkml:traceGroup>
        <inkml:annotationXML>
          <emma:emma xmlns:emma="http://www.w3.org/2003/04/emma" version="1.0">
            <emma:interpretation id="{67FE970E-0A4F-4E73-A6E8-BE58E4ECCAB9}" emma:medium="tactile" emma:mode="ink">
              <msink:context xmlns:msink="http://schemas.microsoft.com/ink/2010/main" type="line" rotatedBoundingBox="2060,4895 5715,4976 5686,6242 2032,6161"/>
            </emma:interpretation>
          </emma:emma>
        </inkml:annotationXML>
        <inkml:traceGroup>
          <inkml:annotationXML>
            <emma:emma xmlns:emma="http://www.w3.org/2003/04/emma" version="1.0">
              <emma:interpretation id="{A0453149-B093-42C8-B742-CB6007AF2AFC}" emma:medium="tactile" emma:mode="ink">
                <msink:context xmlns:msink="http://schemas.microsoft.com/ink/2010/main" type="inkWord" rotatedBoundingBox="2060,4895 5715,4976 5686,6242 2032,6161"/>
              </emma:interpretation>
              <emma:one-of disjunction-type="recognition" id="oneOf6">
                <emma:interpretation id="interp30" emma:lang="en-US" emma:confidence="1">
                  <emma:literal>table</emma:literal>
                </emma:interpretation>
                <emma:interpretation id="interp31" emma:lang="en-US" emma:confidence="0">
                  <emma:literal>fable</emma:literal>
                </emma:interpretation>
                <emma:interpretation id="interp32" emma:lang="en-US" emma:confidence="0">
                  <emma:literal>Table</emma:literal>
                </emma:interpretation>
                <emma:interpretation id="interp33" emma:lang="en-US" emma:confidence="0">
                  <emma:literal>tabla</emma:literal>
                </emma:interpretation>
                <emma:interpretation id="interp34" emma:lang="en-US" emma:confidence="0">
                  <emma:literal>I-able</emma:literal>
                </emma:interpretation>
              </emma:one-of>
            </emma:emma>
          </inkml:annotationXML>
          <inkml:trace contextRef="#ctx0" brushRef="#br1" timeOffset="106781.1075">41 5081 11223,'-14'-18'4515,"24"9"0,10 9-387,1 6-2193,8-6-1290,17 9 0,4-4-129,19-2-258,11-1 0,11-2-129,5 0 0,4-3 0,-4-10-129,-7 1 129,-13-3 0,-15 1-129,-26 2 129,-15-1 0,-20 13 0,-6-16 0,-18 11-129,-10 3 129,-4 2-129,-3 0 0,2 11 129,4 3-129,5 6 0,6 3-129,7 5 129,8 1 0,9 5-129,0-1 129,9 3-129,5-4 0,4 0 0,5-5 0,2-6 0,1-5 0,-4-7 129,3-6 129,-4-3 0,0-7 0,-5-10 258,4-1-129,-8-9 0,6 2 0,-5-3-129,3 3 129,-2 0-258,2 5 129,0 4-129,2 7 0,1 8 0,3 2-129,-1 15 129,0 6-387,2 10 129,-3-7-258,7 7-258,-10-20-774,17 10-1677,-7-22-1290,-2-8-387,5-18-129,-5-19 129</inkml:trace>
          <inkml:trace contextRef="#ctx0" brushRef="#br1" timeOffset="106180.0732">324 4369 8901,'0'-28'4644,"2"8"-129,-2 20-258,0 0-1806,0 0-774,7 16-387,-9 6-516,2 17-129,-2 5-258,2 17 0,-2 5 0,2 14-129,-1 3 0,1 8-129,0-2 0,0 0-129,0-4 0,7-5 129,0-5-258,0-9 129,2-9-258,-4-15-129,9 3-645,-14-20-2967,0-25-903,-1 21 129,1-21-516</inkml:trace>
          <inkml:trace contextRef="#ctx0" brushRef="#br1" timeOffset="107260.1349">1660 4387 16125,'3'-103'5031,"-3"78"0,0 25-258,0 0-3870,-7 29-258,7 20-386,0 10-259,5 16 0,3 7 0,4 10 0,2 2 0,4 1 0,3-6 0,1-9 0,3-6 0,-6-10 0,3-8 0,-8-16 0,0-6-259,-7-18 1,-7-16-129,0 0 0,16-3 258,-14-19-129,3-1 129,1-7 129,1-2-129,0 2 129,4 0 129,-1 3-129,3 2 129,1 5-129,2 6 129,0 11-129,2 3 129,-2 0 0,0 14 0,-2 4 0,0 3 0,-1 7-129,-5-1 129,-2 2-258,-6-1 129,0 0 0,-7 3-129,-11-6-129,-3 3-258,-15-12-387,8 16-1290,-20-19-2580,-1-5 0,1-8-129,2-1-387</inkml:trace>
          <inkml:trace contextRef="#ctx0" brushRef="#br1" timeOffset="107533.1506">2211 4304 14577,'21'-11'4902,"1"16"-258,-12 22 129,-6 5-3483,12 28-516,-7 4-129,7 17-129,-5 4-258,3 9 0,-2 2-258,-1-5-258,5 0-129,-9-20-645,13 11-1032,-15-24-2838,6-15 0,-1-11-129,5-14-258</inkml:trace>
          <inkml:trace contextRef="#ctx0" brushRef="#br1" timeOffset="107885.1707">2615 5216 8127,'53'-18'4644,"-19"13"258,-2-4-516,11-5-516,14 12-2322,-13-19-516,17 8-258,-10-10-258,1 4-129,-9-8-129,-8 2-129,-15-2 129,-13 2-258,-7 2 129,-20 6-129,-10-1 0,-9 7 0,-4 6 0,-5 5 0,0 7 0,2 11 129,7 7-258,5 5 258,9 7 0,9 6-129,9 1 0,7 4 129,21-1 0,17-3-129,11-7 258,17-5-258,14-7-129,15-25-1290,17 0-3225,28-12-129,15-25-129,16-11-774</inkml:trace>
        </inkml:traceGroup>
      </inkml:traceGroup>
    </inkml:traceGroup>
    <inkml:traceGroup>
      <inkml:annotationXML>
        <emma:emma xmlns:emma="http://www.w3.org/2003/04/emma" version="1.0">
          <emma:interpretation id="{5A419014-2521-4717-BF06-4B79EDA22964}" emma:medium="tactile" emma:mode="ink">
            <msink:context xmlns:msink="http://schemas.microsoft.com/ink/2010/main" type="paragraph" rotatedBoundingBox="3063,6168 15538,6044 15580,10298 3105,104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FEC142-6356-4295-884F-08DBED497178}" emma:medium="tactile" emma:mode="ink">
              <msink:context xmlns:msink="http://schemas.microsoft.com/ink/2010/main" type="line" rotatedBoundingBox="3063,6168 15538,6044 15580,10298 3105,10421"/>
            </emma:interpretation>
          </emma:emma>
        </inkml:annotationXML>
        <inkml:traceGroup>
          <inkml:annotationXML>
            <emma:emma xmlns:emma="http://www.w3.org/2003/04/emma" version="1.0">
              <emma:interpretation id="{F838F624-90E9-4ACB-9A12-A0D38C12150A}" emma:medium="tactile" emma:mode="ink">
                <msink:context xmlns:msink="http://schemas.microsoft.com/ink/2010/main" type="inkWord" rotatedBoundingBox="3082,6818 12465,6825 12463,8999 3081,8992"/>
              </emma:interpretation>
              <emma:one-of disjunction-type="recognition" id="oneOf7">
                <emma:interpretation id="interp35" emma:lang="en-US" emma:confidence="0">
                  <emma:literal>7=27+752</emma:literal>
                </emma:interpretation>
                <emma:interpretation id="interp36" emma:lang="en-US" emma:confidence="0">
                  <emma:literal>1=27+752</emma:literal>
                </emma:interpretation>
                <emma:interpretation id="interp37" emma:lang="en-US" emma:confidence="0">
                  <emma:literal>7=29+752</emma:literal>
                </emma:interpretation>
                <emma:interpretation id="interp38" emma:lang="en-US" emma:confidence="0">
                  <emma:literal>1=57+752</emma:literal>
                </emma:interpretation>
                <emma:interpretation id="interp39" emma:lang="en-US" emma:confidence="0">
                  <emma:literal>1=29+752</emma:literal>
                </emma:interpretation>
              </emma:one-of>
            </emma:emma>
          </inkml:annotationXML>
          <inkml:trace contextRef="#ctx0" brushRef="#br2" timeOffset="180609.3303">4344 6904 9030,'50'-39'4773,"-18"21"129,7 8-258,0 10-774,-5-7-2451,16 8-516,-11 3-129,3 14-387,-6 1 0,-2 8-129,-11 1 0,-5 6-129,-11 2 0,-7-1-258,-2 1 129,-18-2-258,-1-1 0,-9-4 0,1-1-258,-6-8 0,8 0-129,-5-10 129,13 1 129,-3-9-129,22-2 129,-18 0 129,18 0 129,2-16 0,16 1 129,9-1 129,6-5 0,10 0 129,7-6 0,10-3-129,4-6 129,8-3 0,-1 0-129,-4 0 0,-6 0 129,-6 1-129,-14 8 0,-7 5 129,-16 6 0,-18 19 0,8-22 0,-8 22 0,-12 6 0,-4 13 0,-5 3-129,-1 10 0,-3 3 0,2 6 0,2 5-129,7 2 129,5 0-129,9 0 129,5-3-129,16-2 129,10-6-258,6-5 258,7-5-129,5-6-129,4-5 129,-3-7-129,-1-4-129,-9-5-645,6 0-2064,-16-5-2064,-9-9 387,-8-4-645,-10-11 0</inkml:trace>
          <inkml:trace contextRef="#ctx0" brushRef="#br2" timeOffset="181004.3529">4372 6159 13674,'-26'-7'4773,"26"7"129,0 0-258,0 0-3483,14 0-387,16 9 0,0-9 0,20 7-129,7-5-258,20 1-128,8-3-259,18 0 0,4 0 0,3 0 0,-1-5 0,-12-1 0,-6 5 0,-21-5-130,-10 6-773,-33-5-2193,-8 5-1677,-19 0-258,0 0-258,-16 11-258</inkml:trace>
          <inkml:trace contextRef="#ctx0" brushRef="#br2" timeOffset="181616.3879">6114 6716 15093,'0'0'5031,"21"9"-258,-21-9-129,23 30-4257,-7-9 0,11 8 0,-2-3-129,7 6 0,0-1-258,3-3 129,5-1-129,0-6-129,3-7 129,-4-8-129,2-6 0,-2-7-129,0-11 129,-3-11 0,-4-1 0,-5-9 129,-6 5 0,-5 0 0,-7 4 129,-2 7 0,-5 5 0,-2 18 129,0 0 0,0 0 0,-4 34 0,-1 10 0,-6 10 0,-5 19 129,-9 9-257,-7 15-130,-8 12 0,-9 10 0,-7 4 0,-1 10 0,-4-3 0,6-7 0,3-8 0,12-13 0,4-15 0,11-19 0,9-17 0,-2-26 0,18 2-3097,0-27-1934,0 0-129,0-27-258,18-14-258</inkml:trace>
          <inkml:trace contextRef="#ctx0" brushRef="#br2" timeOffset="181884.4032">7067 7249 16125,'34'-25'5031,"-11"20"-129,6 5-516,-1 0-3870,20 0-129,2 0 0,12 0-129,2 0-129,2-5-129,2 1-258,-6-5-129,4 9-1032,-24-9-3225,-1-3-258,-14 0-387,-9-3 258</inkml:trace>
          <inkml:trace contextRef="#ctx0" brushRef="#br2" timeOffset="182105.4159">7544 6997 14577,'-48'-4'5160,"28"4"-258,20 0-258,-26 29-3741,26 4-258,0-2-129,1 13 0,8-1-258,7 3-129,4 4-129,3-2-258,4 4-258,-10-17-1161,12 4-2967,-6-7-258,0-3-258,-1-8-129</inkml:trace>
          <inkml:trace contextRef="#ctx0" brushRef="#br2" timeOffset="182628.4458">8348 6979 15351,'32'7'5031,"-14"13"-129,1 3-258,12 11-3741,-10-4-387,11 5 0,-5-3-258,3-1 0,-2-5-129,4-3 0,0-5-129,0-5 130,4-8-130,-1-5 0,1-5 0,1-13 0,1-7 0,-3-9 0,3-5 0,-6 2 0,-7 3 0,-4 5 0,-7 6 0,-14 23 0,14-16 0,-14 16 0,-5 36 0,-7 1 0,-6 9 0,-2 8 0,-3 8 0,-2 6 0,-1 3 0,1 5 0,0 3 0,2 1 0,1-2 0,1-2 0,1-8 0,3-9 0,2-6 0,-1-17 0,7-4 0,-8-29-259,17-3-1547,-27-10-1935,18-21-1419,-5-17 258,3-10-645,2-15 0</inkml:trace>
          <inkml:trace contextRef="#ctx0" brushRef="#br2" timeOffset="182910.4619">8449 6262 14190,'-17'-25'5031,"17"25"-258,0 0-258,0 0-2580,17 7-1290,8 8-387,4-5 258,10 3-129,3-8 0,12 2-387,6-5 0,10-2-258,8-2-516,-7-10-3354,13-3-645,-1 3-129,3-2-258</inkml:trace>
          <inkml:trace contextRef="#ctx0" brushRef="#br2" timeOffset="183741.5093">9796 6815 15867,'34'-26'4773,"-15"15"129,4 7-258,-5 3-3999,12 4-129,-3 6 0,7 12-258,-6 3 0,1 4 0,-8 4-128,-5 5-130,-7 1 0,-7 1 0,-4-4 0,-19 1 0,-4-2 0,-11-8-130,1-1-128,-6-7 0,5-2 0,1-7 0,10-5 129,5-4 0,20 0 0,-9-13 129,15-3 0,17-5 0,9-4 0,10-7 0,5-4 129,4-1-129,1-2 129,-4 0 0,-7 0 129,-7 3-129,-11 6 129,-9 3 0,-11 9-129,-3 18 1,0 0-130,-19 9 0,3 20 0,3 10 0,3 7 0,6 15 0,4-1 0,2 4 0,14-2 0,9 1 0,5-7 0,6-6 0,3-2 0,-11-17-2323,13-3-2579,-11-7-258,-1-6-129,-11-5-258</inkml:trace>
          <inkml:trace contextRef="#ctx0" brushRef="#br2" timeOffset="179164.2476">1227 7013 11352,'20'7'4644,"3"-7"-129,-23 0 0,0 0-3096,36-5-387,-20-10-129,16 8-129,-4-12-387,11-5 0,0-8-129,10-8 0,-3-12 0,4-5-129,-8-3 0,-3-8-258,-8 4 129,-15 2-129,-9 7 0,-13 7 0,-11 10 0,-12 8 0,-3 10 129,-2 10-129,2 6 129,2 4 0,7 13 129,9 10 0,7 9 0,5 9 0,2 10 0,3 15 258,6 9-258,7 14 258,-3 5-129,3 7 129,-6 4 0,1 6-257,-4-5-130,-1 3 0,-6-6 0,0 6 0,0-5 0,-8 1 0,-2-5 0,-1-2 0,-1-11 0,-4-10 0,3-10 0,-5-22 0,10-1-1291,-17-24-3611,9-17-129,-4-8 0,0-17-387</inkml:trace>
          <inkml:trace contextRef="#ctx0" brushRef="#br2" timeOffset="179415.262">1067 7367 14448,'29'-16'4644,"-2"14"0,-1 0-129,6-1-3870,16 3-258,6 0-129,10 0-258,14 3-516,-7-3-2967,18-3-1161,9-5-129,0-4 0,5 0-774</inkml:trace>
          <inkml:trace contextRef="#ctx0" brushRef="#br2" timeOffset="179670.2766">2599 7086 15996,'46'-20'4902,"-5"17"129,9 1-516,10 2-3999,1-4-129,8 4-129,-3 0-258,-7-2-387,-2 2-129,-24 0-1161,1 0-2967,-34 0-129,9 20-258,-21-2-258</inkml:trace>
          <inkml:trace contextRef="#ctx0" brushRef="#br2" timeOffset="179850.2869">2672 7290 11094,'-23'11'4773,"23"10"-129,14-12 0,16 7-2451,6-16-1032,19 11-387,-2-8-258,11 3-387,7-1-387,-7-5-1419,11 0-2838,3 0-129,-1-7-387,10 2 0</inkml:trace>
        </inkml:traceGroup>
        <inkml:traceGroup>
          <inkml:annotationXML>
            <emma:emma xmlns:emma="http://www.w3.org/2003/04/emma" version="1.0">
              <emma:interpretation id="{E3A8D001-29F0-44BC-82A7-76F7596B84CE}" emma:medium="tactile" emma:mode="ink">
                <msink:context xmlns:msink="http://schemas.microsoft.com/ink/2010/main" type="inkWord" rotatedBoundingBox="14503,6055 15538,6044 15580,10298 14545,10308"/>
              </emma:interpretation>
              <emma:one-of disjunction-type="recognition" id="oneOf8">
                <emma:interpretation id="interp40" emma:lang="en-US" emma:confidence="0">
                  <emma:literal>Y;</emma:literal>
                </emma:interpretation>
                <emma:interpretation id="interp41" emma:lang="en-US" emma:confidence="0">
                  <emma:literal>Yo,</emma:literal>
                </emma:interpretation>
                <emma:interpretation id="interp42" emma:lang="en-US" emma:confidence="0">
                  <emma:literal>H;</emma:literal>
                </emma:interpretation>
                <emma:interpretation id="interp43" emma:lang="en-US" emma:confidence="0">
                  <emma:literal>Yol</emma:literal>
                </emma:interpretation>
                <emma:interpretation id="interp44" emma:lang="en-US" emma:confidence="0">
                  <emma:literal>yo!</emma:literal>
                </emma:interpretation>
              </emma:one-of>
            </emma:emma>
          </inkml:annotationXML>
          <inkml:trace contextRef="#ctx0" brushRef="#br2" timeOffset="190192.8783">12508 5383 13029,'-19'43'5160,"19"-20"-516,12 7 258,4 17-1806,-1-10-2451,11 15 0,-4-6-129,3 5-386,-2-4-130,0-6 0,-2-8 0,0-6 0,1-11 0,-1-14 0,1-2 0,-1-18 0,0-12 0,-3-4 0,-2-7 0,0 2 0,-5 3 0,-4 8 0,-4 3 0,-3 25 0,0 0 0,0 0 0,0 20 0,0 17 0,0 7 0,-3 12 0,-6 6 0,0 9 0,-3 5 0,-3 6 0,-2 4 0,-3 3 0,0 3 0,-1-3 0,12 11-259,-5-20-4772,3-9-129,4-14 129,0-13-516</inkml:trace>
          <inkml:trace contextRef="#ctx0" brushRef="#br2" timeOffset="224596.8462">13471 6668 6192,'-13'-47'4644,"6"28"-387,-7-2 129,-2-3-1290,16 24-774,-39-19-774,23 19-516,-14 0-258,5 18-129,-4 3-258,4 15-258,-1 4 0,4 12 0,5 0 0,8 5 0,7-1-129,2 1 129,11-7-129,6-4 0,8-6 0,5-8 129,2-9 0,4-7 0,-4-9 0,2-5 129,-6-6 129,3-10-129,-8-15 129,0-6-129,-7-13 129,-2-7-258,-10-11 1,-4-4-130,0-3 0,-11 4 0,-7 5 0,-5 11 0,-4 14-259,-8 12-257,6 22-516,-15-3-1419,10 17-2322,2 20 129,5 8-387,8 11-129</inkml:trace>
          <inkml:trace contextRef="#ctx0" brushRef="#br2" timeOffset="225320.8876">13192 8688 12384,'5'-28'4773,"-5"28"-387,0 0 258,7-20-1935,-7 20-1419,7 15-387,6 10-129,-8-1-258,9 24-128,-3 8-388,8 13 0,-1 9 0,3 8 0,-1-3 0,1 3 0,-3-3 0,-2-10 0,-2-9 0,-5-12 0,0-4 0,-9-18-130,11 0-4256,-11-8-387,-7-6-258,7-16 0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0:56.0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F3A4951-663B-4AE1-8A26-068FC3FB56D1}" emma:medium="tactile" emma:mode="ink">
          <msink:context xmlns:msink="http://schemas.microsoft.com/ink/2010/main" type="inkDrawing" rotatedBoundingBox="15500,6268 21817,5471 22492,10818 16174,11614" semanticType="enclosure" shapeName="Other">
            <msink:sourceLink direction="with" ref="{99B1FE32-9CCE-4277-9DC9-06E289B127D5}"/>
            <msink:sourceLink direction="with" ref="{DC6FDF40-E831-4ACB-93A9-8EBA71D902A5}"/>
            <msink:sourceLink direction="with" ref="{18CCA893-7CEF-4494-A18F-3CB8B7382AC8}"/>
            <msink:sourceLink direction="with" ref="{A556778F-05CE-4272-A4AF-0F7A31273373}"/>
            <msink:destinationLink direction="with" ref="{A79B1B26-13B5-4FB2-AB8B-EBD87207BF8D}"/>
          </msink:context>
        </emma:interpretation>
      </emma:emma>
    </inkml:annotationXML>
    <inkml:trace contextRef="#ctx0" brushRef="#br0">46 312 5031,'-14'-23'3999,"2"5"-387,12 18 258,0 0-1419,0 0-903,0 0-387,-22-14-129,22 14-129,0 0-258,0 0 0,0 0-258,0 0 0,0 0 0,0 0-129,0 0 129,20 14-258,-2-7 129,10 4 129,8-4-129,17 0 129,11-3-129,18-1 0,11-3 0,19 0 0,10-12 0,26 1-129,14-5 0,10 0-129,10-5 129,8 1 0,11-4-129,13 2 129,1-3 0,-2 6 0,-5-4 0,8 5 0,1-2 0,3 8 0,-10-4 0,-11 7-129,-8 2 129,-10 1 0,-10 1 129,-13 3-129,-21 1 129,-16 1-129,-19 0 129,-14 0-129,-15 0 129,-12 0-128,-15 0-130,-12 0 0,-9 3 0,-7 1 0,-18-4 0,26 12 0,-26-12 0,22 20 0,-22-20 0,23 32 0,-9-6 0,-2 6 0,3 8 0,-3 8 0,1 10 0,1 10 0,2 7 0,2 12 0,-1 2 0,7 10 0,0 6 0,3 9 0,3 7 0,1 12 0,-1 8 0,2 5 0,0 5 0,-2 6 0,-1 4 0,-3 8 0,-1 4 0,-2-4 0,-3-2 0,-4 4 0,-4 0 0,-1 3 0,-2 4 0,-4-6 0,-1-4 0,-1-8 0,4-4 0,6-6 0,1-10 0,6-12 0,6-7 0,-8-23-646,25 2-4127,-20-13-387,-2-9 129,-12-12-516</inkml:trace>
    <inkml:trace contextRef="#ctx0" brushRef="#br0" timeOffset="-1292.0737">-80 273 7482,'7'-21'4515,"2"5"0,-9 16-129,0 0-1161,0 0-1032,0 0-774,0 0-129,11 18-387,-11-1-258,9 17-129,-7 2-129,6 15 129,-4 4-258,1 13 0,-1 3-129,-4 9 1,0 4-130,0 10 0,-7 6 0,1 14 0,-1 5 0,4 11 0,-3 1 0,5 10 0,-3-1 0,4 6 0,0 2 0,0 7 0,2-2 0,5 3 0,0-1 0,7-2 0,1-4 0,1-5 0,1-7 0,-1-9 0,-1-7 0,-5-7 0,-3-4 0,-1-5 0,-4-3 0,-2-10 0,0-5 0,0-10 0,0-11 0,0-15 0,5-4 0,-5-22-517,7-6-4514,-7-19 0,0 0-129,0 0-258</inkml:trace>
    <inkml:trace contextRef="#ctx0" brushRef="#br0" timeOffset="1080.0618">-64 4300 7353,'0'-16'4257,"16"6"129,-16 10-258,0 0-774,0 0-1161,16 21-774,-16-21 0,11 46-258,-11-17-129,14 17-258,-9 2-129,10 13-129,-6 3-386,3 12-130,-5-1 0,2 5 0,-2-4 0,2-3 0,-2-5 0,0-9 0,2-13 0,2-12 0,1-8 0,3-10 0,2-7 0,5-7 0,4-2 0,6-4 0,9-5 0,6-3 0,11 0 0,8-3 0,12 1 0,15-2 0,14 2 0,21 0 0,19-1 0,15 1 0,14 2 0,18-1 0,20 3 0,15-1 0,9-2 0,3 3 0,8-4 0,14-2 0,7-2 0,2-2 0,6-3 0,1 0 0,-1-2 0,-4 2 0,-13 3 0,-10 3 0,-13 1 0,-14 7 0,-23 3 0,-30 3 0,-22 3 0,-29-2-388,-19 2-515,-48 0-3096,-15 0-1032,-38 0 129,0-18-516,-30-1-387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0:58.10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79B1B26-13B5-4FB2-AB8B-EBD87207BF8D}" emma:medium="tactile" emma:mode="ink">
          <msink:context xmlns:msink="http://schemas.microsoft.com/ink/2010/main" type="inkDrawing" rotatedBoundingBox="13717,5202 15968,6242 15943,6297 13692,5256" semanticType="callout" shapeName="Other">
            <msink:sourceLink direction="with" ref="{FF3A4951-663B-4AE1-8A26-068FC3FB56D1}"/>
            <msink:sourceLink direction="with" ref="{C8369414-E979-455A-AC22-5025F70CFA9A}"/>
          </msink:context>
        </emma:interpretation>
      </emma:emma>
    </inkml:annotationXML>
    <inkml:trace contextRef="#ctx0" brushRef="#br0">0-6 9030,'0'0'3999,"0"0"258,25 0-387,2 16-1806,-2-7-516,19 19-387,-3-12 0,19 20-258,-3-10-129,16 13-129,-2-5-129,11 11 0,-4-6 0,10 7-129,-5-5 0,8 5-129,0-3 129,10 3-129,2-5-128,8 4-130,-3-6 0,4 3 0,-5-1 0,-2-2 0,-9-1 0,-11 1 0,-14-4 0,-8 1 0,-12-4 0,-8-5 0,-8-2 0,-8-6 0,-6-3 0,-5-7 0,-16-9 0,20 16 0,-20-16 0,0 0-259,25 23-1805,-25-23-2709,0 0-258,0 0 0,0 0-258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00.66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A4D577B-4293-438D-9480-38259F7DF0D7}" emma:medium="tactile" emma:mode="ink">
          <msink:context xmlns:msink="http://schemas.microsoft.com/ink/2010/main" type="inkDrawing" rotatedBoundingBox="16031,8566 22169,8309 22174,8438 16037,8695" semanticType="callout" shapeName="Other"/>
        </emma:interpretation>
      </emma:emma>
    </inkml:annotationXML>
    <inkml:trace contextRef="#ctx0" brushRef="#br0">-8 313 5547,'0'-16'3999,"0"16"0,19-10-129,4 2-1548,2 8-903,0 0-129,11 4-129,-4-2-129,14 12-387,2-9-129,16 8-129,7-8 0,23 6 0,11-9-129,36 3 129,19-5 0,29 0-129,13-9 0,23 2 0,16-7 0,17 5 0,6-5 0,4 1-129,10-3 0,10 2 0,4-4 0,10 6 0,-5-4 0,-2 1 0,-12-2-129,-11 2 129,-23 1 0,-23-2-258,-21 5-258,-36-10-387,-22 18-774,-43-15-2064,-17 0-903,-29 4-258,-24-6-387,-21 4 0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01.44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4684831-A3BB-41C8-A102-A34943235BF7}" emma:medium="tactile" emma:mode="ink">
          <msink:context xmlns:msink="http://schemas.microsoft.com/ink/2010/main" type="inkDrawing" rotatedBoundingBox="18824,6187 19031,11387 18750,11398 18544,6199" semanticType="verticalRange" shapeName="Other">
            <msink:sourceLink direction="with" ref="{DC6FDF40-E831-4ACB-93A9-8EBA71D902A5}"/>
            <msink:sourceLink direction="with" ref="{A556778F-05CE-4272-A4AF-0F7A31273373}"/>
          </msink:context>
        </emma:interpretation>
      </emma:emma>
    </inkml:annotationXML>
    <inkml:trace contextRef="#ctx0" brushRef="#br0">33 47 10965,'-19'-30'4644,"3"9"-258,16 21 0,0 0-2064,-7 9-1032,8 19-258,-1-3-258,13 20-129,-6 3-129,9 21 0,-4 8 0,12 15-129,-5 8 1,8 19-388,-4 12 0,2 21 0,-2 4 0,0 10 0,-2 6 0,-3 13 0,-5 16 0,-6 9 0,-7 2 0,0 3 0,-7 14 0,-11 15 0,-5 2 0,-2-3 0,-4-11 0,5-7 0,2-4 0,10-13 0,10-21 0,4-29 0,17-17 0,10-20 0,10-16 0,2-27 0,5-12 0,-14-32-1549,5-4-3353,-10-18-387,-7-12 129,-6-9-774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0:59.21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2B4AA20-3A4D-4602-A763-3542564A666E}" emma:medium="tactile" emma:mode="ink">
          <msink:context xmlns:msink="http://schemas.microsoft.com/ink/2010/main" type="writingRegion" rotatedBoundingBox="14946,4987 19451,5336 19252,7897 14747,7547"/>
        </emma:interpretation>
      </emma:emma>
    </inkml:annotationXML>
    <inkml:traceGroup>
      <inkml:annotationXML>
        <emma:emma xmlns:emma="http://www.w3.org/2003/04/emma" version="1.0">
          <emma:interpretation id="{3451F766-8492-4C7C-87D3-746C588BFFC2}" emma:medium="tactile" emma:mode="ink">
            <msink:context xmlns:msink="http://schemas.microsoft.com/ink/2010/main" type="paragraph" rotatedBoundingBox="14946,4987 19451,5336 19390,6119 14885,57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CFFA4D-F1AC-4438-AFA7-E351D746A6A2}" emma:medium="tactile" emma:mode="ink">
              <msink:context xmlns:msink="http://schemas.microsoft.com/ink/2010/main" type="line" rotatedBoundingBox="14946,4987 19451,5336 19390,6119 14885,5769"/>
            </emma:interpretation>
          </emma:emma>
        </inkml:annotationXML>
        <inkml:traceGroup>
          <inkml:annotationXML>
            <emma:emma xmlns:emma="http://www.w3.org/2003/04/emma" version="1.0">
              <emma:interpretation id="{C8369414-E979-455A-AC22-5025F70CFA9A}" emma:medium="tactile" emma:mode="ink">
                <msink:context xmlns:msink="http://schemas.microsoft.com/ink/2010/main" type="inkWord" rotatedBoundingBox="14946,4987 15763,5050 15703,5829 14886,5765">
                  <msink:destinationLink direction="with" ref="{A79B1B26-13B5-4FB2-AB8B-EBD87207BF8D}"/>
                </msink:context>
              </emma:interpretation>
              <emma:one-of disjunction-type="recognition" id="oneOf0">
                <emma:interpretation id="interp0" emma:lang="en-US" emma:confidence="1">
                  <emma:literal>N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•</emma:literal>
                </emma:interpretation>
                <emma:interpretation id="interp4" emma:lang="en-US" emma:confidence="0">
                  <emma:literal>M</emma:literal>
                </emma:interpretation>
              </emma:one-of>
            </emma:emma>
          </inkml:annotationXML>
          <inkml:trace contextRef="#ctx0" brushRef="#br0">-2028-120 13674,'45'-32'4773,"-10"16"-129,6 2 0,-11-4-2709,27 18-774,-11 0-387,11 11-129,-10 5-258,-1 9-257,-11 1-130,-4 10 0,-12-2 0,-10 5 0,-9-4 0,-5 3 0,-13-6 0,-9-2 0,-1-5 0,-4-6 0,0-3 0,2-7 0,6-3 0,5-6-130,19 0 1,-18-6-129,18 6 258,11-26-129,10 4 129,11-3-129,5-3 129,6-6 0,3-3 129,2-4-129,-3-2 129,-6 0-129,-7 1 129,-7 3-129,-7 3 129,-8 8-129,-6 4 0,-4 24 0,-2-19 0,2 19 0,-25 14 0,13 11 129,-2 9-129,-1 10 0,5 6 0,1 9 130,5 3-130,4 0 0,6 4 0,8-4-130,7-1-128,1-8-387,11 6-1032,-4-16-2838,-4-4-387,-2-7 129,-7-6-387</inkml:trace>
        </inkml:traceGroup>
        <inkml:traceGroup>
          <inkml:annotationXML>
            <emma:emma xmlns:emma="http://www.w3.org/2003/04/emma" version="1.0">
              <emma:interpretation id="{0999A501-67F2-46D2-B9AF-0E4676C79F49}" emma:medium="tactile" emma:mode="ink">
                <msink:context xmlns:msink="http://schemas.microsoft.com/ink/2010/main" type="inkWord" rotatedBoundingBox="16966,5326 17424,5362 17378,5962 16920,5927"/>
              </emma:interpretation>
              <emma:one-of disjunction-type="recognition" id="oneOf1">
                <emma:interpretation id="interp5" emma:lang="en-US" emma:confidence="0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B</emma:literal>
                </emma:interpretation>
                <emma:interpretation id="interp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3344.1913">128 144 9804,'0'0'4515,"0"0"-516,-23 0 0,5 13-2322,13 17-516,-11-5-258,9 15-258,-6 1-129,11 7-129,-1-6-129,3 4 0,3-5 129,12-1-129,-1-8 129,9-4 129,0-12-129,9 2 129,-3-13 0,8-1 0,-2-6 0,6-9-129,-5-10-128,1 0-259,-8-13 0,-4-1 0,-13-7 0,-5-4 0,-7-5 0,-12-3 0,-8 0 0,-6 2 0,-7 5 0,0 3 0,-3 6 0,-1 8 0,1 14 0,-3 6 0,7 10 0,-11 0-1936,15 19-2837,-1 8-387,10 5 129,3 5-387</inkml:trace>
        </inkml:traceGroup>
        <inkml:traceGroup>
          <inkml:annotationXML>
            <emma:emma xmlns:emma="http://www.w3.org/2003/04/emma" version="1.0">
              <emma:interpretation id="{DF6FD874-FB44-47DB-B50E-54B423C79315}" emma:medium="tactile" emma:mode="ink">
                <msink:context xmlns:msink="http://schemas.microsoft.com/ink/2010/main" type="inkWord" rotatedBoundingBox="19221,5330 19450,5348 19404,5945 19175,5927"/>
              </emma:interpretation>
              <emma:one-of disjunction-type="recognition" id="oneOf2">
                <emma:interpretation id="interp10" emma:lang="en-US" emma:confidence="1">
                  <emma:literal>1</emma:literal>
                </emma:interpretation>
                <emma:interpretation id="interp11" emma:lang="en-US" emma:confidence="0">
                  <emma:literal>'</emma:literal>
                </emma:interpretation>
                <emma:interpretation id="interp12" emma:lang="en-US" emma:confidence="0">
                  <emma:literal>l</emma:literal>
                </emma:interpretation>
                <emma:interpretation id="interp13" emma:lang="en-US" emma:confidence="0">
                  <emma:literal>|</emma:literal>
                </emma:interpretation>
                <emma:interpretation id="interp1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3735.2137">2257 99 10965,'11'-52'4902,"-1"36"-258,-10 16 129,24-31-2193,-5 32-1161,-19-1-387,25 22-129,-18-7-258,9 21 0,-9-1-386,8 13-259,-7 5 0,3 3 0,2 8 0,-8-11-388,7 11-4385,-8-6-258,-1-3-129,-3-4-129</inkml:trace>
        </inkml:traceGroup>
      </inkml:traceGroup>
    </inkml:traceGroup>
    <inkml:traceGroup>
      <inkml:annotationXML>
        <emma:emma xmlns:emma="http://www.w3.org/2003/04/emma" version="1.0">
          <emma:interpretation id="{F4F804F8-B1D8-4A99-83EE-CC32A0489FCB}" emma:medium="tactile" emma:mode="ink">
            <msink:context xmlns:msink="http://schemas.microsoft.com/ink/2010/main" type="paragraph" rotatedBoundingBox="17812,6954 17871,7760 17490,7788 17431,69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B1FE32-9CCE-4277-9DC9-06E289B127D5}" emma:medium="tactile" emma:mode="ink">
              <msink:context xmlns:msink="http://schemas.microsoft.com/ink/2010/main" type="line" rotatedBoundingBox="17812,6954 17871,7760 17490,7788 17431,6982">
                <msink:destinationLink direction="with" ref="{FF3A4951-663B-4AE1-8A26-068FC3FB56D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0EEAC2F-EAD8-458D-80E4-7F8CA9CCFDA7}" emma:medium="tactile" emma:mode="ink">
                <msink:context xmlns:msink="http://schemas.microsoft.com/ink/2010/main" type="inkWord" rotatedBoundingBox="17812,6954 17871,7760 17490,7788 17431,6982"/>
              </emma:interpretation>
              <emma:one-of disjunction-type="recognition" id="oneOf3">
                <emma:interpretation id="interp15" emma:lang="en-US" emma:confidence="0">
                  <emma:literal>of</emma:literal>
                </emma:interpretation>
                <emma:interpretation id="interp16" emma:lang="en-US" emma:confidence="0">
                  <emma:literal>0</emma:literal>
                </emma:interpretation>
                <emma:interpretation id="interp17" emma:lang="en-US" emma:confidence="0">
                  <emma:literal>O</emma:literal>
                </emma:interpretation>
                <emma:interpretation id="interp18" emma:lang="en-US" emma:confidence="0">
                  <emma:literal>o</emma:literal>
                </emma:interpretation>
                <emma:interpretation id="interp19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37007.1167">795 1774 10449,'-20'-21'4644,"-15"-2"-129,15 19-129,-5 4-2064,-8 0-903,11 18-387,-10-2-387,9 18-129,-5 2-129,10 13-129,0 7-129,9 4 0,6 6-129,3-2 129,7 2-129,10-8 0,5-4 0,5-8 129,1-10-129,4-8 129,-4-12 0,4-5 0,-1-11 258,1-7-129,-6-20 129,3-5-128,-6-16-259,-2-9 0,-8-11 0,-3-5 0,-10-5 0,-7 0 0,-12 3 0,-10 4 0,-6 12 0,-10 8 0,4 19 0,-14-2-1807,16 25-2966,0 9-258,9 4-129,8 19-387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05.36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2B65C26-8B82-4542-B6E8-E2506BF01204}" emma:medium="tactile" emma:mode="ink">
          <msink:context xmlns:msink="http://schemas.microsoft.com/ink/2010/main" type="inkDrawing" rotatedBoundingBox="2870,11596 11129,11542 11130,11634 2871,11688" semanticType="underline" shapeName="Other">
            <msink:sourceLink direction="with" ref="{1FE14094-45C9-4E1F-8FD6-DE600CF075A4}"/>
          </msink:context>
        </emma:interpretation>
      </emma:emma>
    </inkml:annotationXML>
    <inkml:trace contextRef="#ctx0" brushRef="#br0">0 94 6966,'69'-14'4257,"-30"14"129,-7 0-258,16 0-1032,13 11-1806,1-6-129,29 8-387,10-10 0,27 6-258,13-5 0,21 3-129,19-7 0,29 1-129,16-1 0,17 0 0,12-1 0,24-1-129,13-3 129,16 1 0,15-1-129,10 1 129,3-1 0,18 3-129,0-2 129,-5 3-129,1-3 0,2 2 0,-15 1 0,-14-1 0,-13-2 0,-19 1-129,-20 1 0,-22-3-129,-30 3 0,-38-5-258,-28 7-258,-41-13-774,-21 11-2322,-48-7-1032,-43 9 0,-11-26-129,-50 8-645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07.10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0AD25A3-32DC-4370-93CE-CEF4423E7204}" emma:medium="tactile" emma:mode="ink">
          <msink:context xmlns:msink="http://schemas.microsoft.com/ink/2010/main" type="writingRegion" rotatedBoundingBox="3338,10229 5662,10892 4986,13260 2662,12597"/>
        </emma:interpretation>
      </emma:emma>
    </inkml:annotationXML>
    <inkml:traceGroup>
      <inkml:annotationXML>
        <emma:emma xmlns:emma="http://www.w3.org/2003/04/emma" version="1.0">
          <emma:interpretation id="{DB0FDCC5-0E98-44FD-8E77-1BD80FB8BF3C}" emma:medium="tactile" emma:mode="ink">
            <msink:context xmlns:msink="http://schemas.microsoft.com/ink/2010/main" type="paragraph" rotatedBoundingBox="3338,10229 5405,10819 5068,12002 3001,114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E14094-45C9-4E1F-8FD6-DE600CF075A4}" emma:medium="tactile" emma:mode="ink">
              <msink:context xmlns:msink="http://schemas.microsoft.com/ink/2010/main" type="line" rotatedBoundingBox="3338,10229 5405,10819 5068,12002 3001,11412">
                <msink:destinationLink direction="with" ref="{82B65C26-8B82-4542-B6E8-E2506BF0120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8A89387-C89B-4057-AE0E-7BADB3D56528}" emma:medium="tactile" emma:mode="ink">
                <msink:context xmlns:msink="http://schemas.microsoft.com/ink/2010/main" type="inkWord" rotatedBoundingBox="3317,10304 4240,10568 4030,11306 3106,11042"/>
              </emma:interpretation>
              <emma:one-of disjunction-type="recognition" id="oneOf0">
                <emma:interpretation id="interp0" emma:lang="en-US" emma:confidence="1">
                  <emma:literal>N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M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-4 153 5418,'0'-18'4773,"14"-9"-258,-14 27 129,30-21-1677,-21-2-129,20 17-774,-13-17-387,21 18-516,-12-9-258,16 14-258,-6-6-129,6 6-258,-7 6 0,0 8-128,-6 9-130,-6 7 0,-12 8 0,-8 4 0,-5 10 0,-19 1 0,-4 2 0,-12-1 0,1-4-130,-6-11-128,8-7-129,-1-9 129,11-9 0,4-10 0,21-4 129,-21-4-129,21-14 129,0-3 129,14-6 0,2-6-129,9-7 129,3-2 129,9-5-129,6 1 0,5 0 129,2 1-129,-2 5 129,-4 2-129,-4 8 129,-8 3-129,-7 6 129,-9 7 0,-16 14 0,0 0 0,0 0 129,0 0-129,-8 9 129,-2 16-129,-3 7 0,3 12 0,-5 8 1,10 6-130,0 8 0,5 3 0,7 3 0,7-3 0,11 2 0,-2-10-259,14 1-515,-12-19-1419,13-1-2451,3-4-258,-2-12-129,3-3-258</inkml:trace>
        </inkml:traceGroup>
        <inkml:traceGroup>
          <inkml:annotationXML>
            <emma:emma xmlns:emma="http://www.w3.org/2003/04/emma" version="1.0">
              <emma:interpretation id="{C592BA03-D1A8-44D9-AC26-E7F5004E83EF}" emma:medium="tactile" emma:mode="ink">
                <msink:context xmlns:msink="http://schemas.microsoft.com/ink/2010/main" type="inkWord" rotatedBoundingBox="4917,10680 5405,10819 5068,12002 4580,11863"/>
              </emma:interpretation>
              <emma:one-of disjunction-type="recognition" id="oneOf1">
                <emma:interpretation id="interp5" emma:lang="en-US" emma:confidence="1">
                  <emma:literal>y</emma:literal>
                </emma:interpretation>
                <emma:interpretation id="interp6" emma:lang="en-US" emma:confidence="0">
                  <emma:literal>Y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]</emma:literal>
                </emma:interpretation>
                <emma:interpretation id="interp9" emma:lang="en-US" emma:confidence="0">
                  <emma:literal>}</emma:literal>
                </emma:interpretation>
              </emma:one-of>
            </emma:emma>
          </inkml:annotationXML>
          <inkml:trace contextRef="#ctx0" brushRef="#br0" timeOffset="421.024">1675 236 15738,'0'0'5031,"0"0"-129,5 31-129,19 9-3483,-10-4-516,14 12-515,-5-7-259,4 2 0,0-4 0,-1-9 0,1-3 0,-2-17-388,2-6 130,-8-8-129,6-13 0,-7-15 129,-2-4 129,-4-5 129,-5 0 258,1 9 0,-8 4 0,0 28 129,0 0 0,0 25-128,-8 21-259,5 21 0,-6 10 0,4 14 0,-4 5 0,0 5 0,-5 0 0,-4 3 0,-3 1 0,-11-22 0,1 10-4774,-4-15-515,-4-9 129,-1-19-516</inkml:trace>
        </inkml:traceGroup>
      </inkml:traceGroup>
    </inkml:traceGroup>
    <inkml:traceGroup>
      <inkml:annotationXML>
        <emma:emma xmlns:emma="http://www.w3.org/2003/04/emma" version="1.0">
          <emma:interpretation id="{BD8FA286-04BE-4657-8A3C-CCAC4DB54685}" emma:medium="tactile" emma:mode="ink">
            <msink:context xmlns:msink="http://schemas.microsoft.com/ink/2010/main" type="paragraph" rotatedBoundingBox="3493,12093 5178,12289 5092,13033 3407,128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AEA825B-497E-41C3-A128-D0EC1B92FB77}" emma:medium="tactile" emma:mode="ink">
              <msink:context xmlns:msink="http://schemas.microsoft.com/ink/2010/main" type="line" rotatedBoundingBox="3493,12093 5178,12289 5092,13033 3407,12838"/>
            </emma:interpretation>
          </emma:emma>
        </inkml:annotationXML>
        <inkml:traceGroup>
          <inkml:annotationXML>
            <emma:emma xmlns:emma="http://www.w3.org/2003/04/emma" version="1.0">
              <emma:interpretation id="{CD87BCDD-5731-40A4-AF5D-FFAC8AB6D84C}" emma:medium="tactile" emma:mode="ink">
                <msink:context xmlns:msink="http://schemas.microsoft.com/ink/2010/main" type="inkWord" rotatedBoundingBox="3493,12093 5178,12289 5092,13033 3407,12838"/>
              </emma:interpretation>
              <emma:one-of disjunction-type="recognition" id="oneOf2">
                <emma:interpretation id="interp10" emma:lang="en-US" emma:confidence="1">
                  <emma:literal>00</emma:literal>
                </emma:interpretation>
                <emma:interpretation id="interp11" emma:lang="en-US" emma:confidence="0">
                  <emma:literal>oo</emma:literal>
                </emma:interpretation>
                <emma:interpretation id="interp12" emma:lang="en-US" emma:confidence="0">
                  <emma:literal>0 0</emma:literal>
                </emma:interpretation>
                <emma:interpretation id="interp13" emma:lang="en-US" emma:confidence="0">
                  <emma:literal>o 0</emma:literal>
                </emma:interpretation>
                <emma:interpretation id="interp14" emma:lang="en-US" emma:confidence="0">
                  <emma:literal>O 0</emma:literal>
                </emma:interpretation>
              </emma:one-of>
            </emma:emma>
          </inkml:annotationXML>
          <inkml:trace contextRef="#ctx0" brushRef="#br0" timeOffset="3509.2007">380 1739 12384,'-18'-9'4644,"18"9"-516,-28 15 258,-6 3-3354,18 17-516,-5 2-258,5 10 129,-2 3-129,5 3-387,3-2 258,6 5-129,2-3 129,2-1-258,8-4 129,2-6-129,6-3 129,4-5 129,3-7-129,5-8 258,1-11 0,8-7 129,-1-6 129,5-13 0,-6-14 0,6-5 129,-11-15-129,4-3 0,-12-11-129,-5-1-128,-10-6-259,-7 2 0,-5 5 0,-16 5 0,-8 10 0,-8 10 0,0 16-517,-10 4-386,12 24-774,-11 10-3096,10 4-258,6 12 0,8 3-258</inkml:trace>
          <inkml:trace contextRef="#ctx0" brushRef="#br0" timeOffset="3945.2256">1568 1905 11997,'-16'-16'4644,"-1"16"-258,-12 3 129,8-1-2967,5 25-903,-9 0 0,11 8-258,-1 2 0,12 8-258,3-1 129,3 6-258,15 0 258,7 3-387,5-1 129,8 0 129,1-8-258,2-5 258,0-9-129,1-10 258,-3-16 0,2-4 129,-9-25 0,2-7 129,-11-16-129,-3-6 258,-13-12-515,-7 1-130,-4-8 0,-19 5 0,-7 6 0,-11 0-130,6 26-1934,-8 0-2838,-5 13-129,5 14-258,4 9-258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06.08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5DE9B69-BFA7-4478-B098-C80729C29E41}" emma:medium="tactile" emma:mode="ink">
          <msink:context xmlns:msink="http://schemas.microsoft.com/ink/2010/main" type="inkDrawing" rotatedBoundingBox="6307,16416 6395,10087 6589,10090 6500,16419" semanticType="verticalRange" shapeName="Other">
            <msink:sourceLink direction="with" ref="{34A2B432-A7DC-4054-AFFE-A42C770FCBE2}"/>
            <msink:sourceLink direction="with" ref="{9FD282E3-B1BB-41D8-8F1C-13672170548A}"/>
            <msink:sourceLink direction="with" ref="{772490F4-32DE-40FA-886D-A76B482F8342}"/>
            <msink:destinationLink direction="with" ref="{D98CE144-AC44-47C6-83E6-E6DB5FB453AF}"/>
          </msink:context>
        </emma:interpretation>
      </emma:emma>
    </inkml:annotationXML>
    <inkml:trace contextRef="#ctx0" brushRef="#br0">90 15 9417,'2'-35'4257,"3"15"129,-5 20-387,0 0-1677,0 0-645,20 11-387,-20-11-387,15 42-129,-7-13 0,9 22-129,-5 3-129,7 22 129,-8 15-129,3 31 0,-8 9-386,-4 22-130,-2 15 0,-4 26 0,-9 17 0,-1 15 0,-7-3 0,5 9 0,1 8 0,1 12 0,-1 0 0,3-5 0,-2 1 0,3 6 0,-6 2 0,2-5 0,-1-9 0,4-2 0,3 2 0,8-5 0,1-14 0,9-26 0,11-12 0,5-12 0,5-10 0,-3-34 0,1-11 0,-16-49-1807,4-5-3353,-10-28-258,-6-36-258,-3-22-129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08.8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C7F1BA-597B-4469-81E9-CEF15F94D6A4}" emma:medium="tactile" emma:mode="ink">
          <msink:context xmlns:msink="http://schemas.microsoft.com/ink/2010/main" type="writingRegion" rotatedBoundingBox="1883,5369 2422,5369 2422,7510 1883,7510"/>
        </emma:interpretation>
      </emma:emma>
    </inkml:annotationXML>
    <inkml:traceGroup>
      <inkml:annotationXML>
        <emma:emma xmlns:emma="http://www.w3.org/2003/04/emma" version="1.0">
          <emma:interpretation id="{2466F3CC-B05A-430C-BE59-9F0C1F89708D}" emma:medium="tactile" emma:mode="ink">
            <msink:context xmlns:msink="http://schemas.microsoft.com/ink/2010/main" type="paragraph" rotatedBoundingBox="1883,5369 2422,5369 2422,7510 1883,7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801D93-3994-4C40-9DA2-C4CDFD92C3B9}" emma:medium="tactile" emma:mode="ink">
              <msink:context xmlns:msink="http://schemas.microsoft.com/ink/2010/main" type="line" rotatedBoundingBox="1883,5369 2422,5369 2422,7510 1883,7510"/>
            </emma:interpretation>
          </emma:emma>
        </inkml:annotationXML>
        <inkml:traceGroup>
          <inkml:annotationXML>
            <emma:emma xmlns:emma="http://www.w3.org/2003/04/emma" version="1.0">
              <emma:interpretation id="{6174927F-158C-4FF1-BDC3-D8ADD8DFA8F0}" emma:medium="tactile" emma:mode="ink">
                <msink:context xmlns:msink="http://schemas.microsoft.com/ink/2010/main" type="inkWord" rotatedBoundingBox="1883,5369 2422,5369 2422,7510 1883,7510"/>
              </emma:interpretation>
              <emma:one-of disjunction-type="recognition" id="oneOf0">
                <emma:interpretation id="interp0" emma:lang="en-US" emma:confidence="0">
                  <emma:literal>{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g</emma:literal>
                </emma:interpretation>
                <emma:interpretation id="interp3" emma:lang="en-US" emma:confidence="0">
                  <emma:literal>}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134 64 12126,'2'-25'4644,"-2"25"-516,0 0 258,-18-7-3354,18 7-516,-27 21 0,11 4-258,-5 5 0,5 11 0,0 4-129,5 10 0,3 3 0,8 7 0,0-1 0,3 0-129,11-7 0,6-6 0,1-10 258,6-7 0,0-13 0,6-7 0,-1-14 0,6-1 258,-4-23-129,5-2 0,-6-17 0,5-3 0,-8-11 0,-1-7-128,-13-7-259,-8 1 0,-8 1 0,-3 5 0,-15 7 0,-12 7 0,-4 13 0,-7 10-388,4 20-257,-9 2-774,17 17-3225,-6 17-516,1 13 258,7 15-387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09.48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4A2B432-A7DC-4054-AFFE-A42C770FCBE2}" emma:medium="tactile" emma:mode="ink">
          <msink:context xmlns:msink="http://schemas.microsoft.com/ink/2010/main" type="writingRegion" rotatedBoundingBox="7766,10166 8903,10166 8903,11680 7766,11680">
            <msink:destinationLink direction="with" ref="{E5DE9B69-BFA7-4478-B098-C80729C29E41}"/>
          </msink:context>
        </emma:interpretation>
      </emma:emma>
    </inkml:annotationXML>
    <inkml:traceGroup>
      <inkml:annotationXML>
        <emma:emma xmlns:emma="http://www.w3.org/2003/04/emma" version="1.0">
          <emma:interpretation id="{49055273-8194-40C2-941C-DEE418761140}" emma:medium="tactile" emma:mode="ink">
            <msink:context xmlns:msink="http://schemas.microsoft.com/ink/2010/main" type="paragraph" rotatedBoundingBox="7766,10166 8903,10166 8903,11680 7766,11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F51491-6DDB-43B0-8104-07F59C7C1881}" emma:medium="tactile" emma:mode="ink">
              <msink:context xmlns:msink="http://schemas.microsoft.com/ink/2010/main" type="line" rotatedBoundingBox="7766,10166 8903,10166 8903,11680 7766,11680"/>
            </emma:interpretation>
          </emma:emma>
        </inkml:annotationXML>
        <inkml:traceGroup>
          <inkml:annotationXML>
            <emma:emma xmlns:emma="http://www.w3.org/2003/04/emma" version="1.0">
              <emma:interpretation id="{00B1821F-7BA7-45D6-8FA1-A7693D2B4BDC}" emma:medium="tactile" emma:mode="ink">
                <msink:context xmlns:msink="http://schemas.microsoft.com/ink/2010/main" type="inkWord" rotatedBoundingBox="7766,10166 8903,10166 8903,11680 7766,11680"/>
              </emma:interpretation>
              <emma:one-of disjunction-type="recognition" id="oneOf0">
                <emma:interpretation id="interp0" emma:lang="en-US" emma:confidence="0">
                  <emma:literal>f</emma:literal>
                </emma:interpretation>
                <emma:interpretation id="interp1" emma:lang="en-US" emma:confidence="0">
                  <emma:literal>F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+</emma:literal>
                </emma:interpretation>
                <emma:interpretation id="interp4" emma:lang="en-US" emma:confidence="0">
                  <emma:literal>a</emma:literal>
                </emma:interpretation>
              </emma:one-of>
            </emma:emma>
          </inkml:annotationXML>
          <inkml:trace contextRef="#ctx0" brushRef="#br0">0 502 10836,'43'-9'4515,"-27"-2"0,7 4-129,0 2-2064,-7-18-903,16 7-516,-5-14-258,8-1-258,-1-6-258,0-4-129,0-5 0,-6 1-258,-5 1 0,-12 1-129,-6 9-129,-12 2 129,-5 9-129,-13 6 258,-2 11 0,-3 6 129,0 2 387,7 19 0,1 8 387,15 15 0,-3 4 129,10 22 0,-2 6 129,2 24-129,0 1-128,7 15-646,-7-4 0,2 5 0,-2-5 0,1-5 0,-1-14 0,2-10 0,-2-15 0,0-10 0,0-10 0,0-10 0,-3-4 0,-13-20-388,14 9-3353,-18-23-1290,-1 0-129,-6-16 0,4-9-258</inkml:trace>
          <inkml:trace contextRef="#ctx0" brushRef="#br0" timeOffset="256.0146">-219 908 14061,'-3'-32'4902,"3"32"-258,21-18 129,8-4-2709,19 22-1032,3-3-258,29 3-257,8-2-517,15 2 0,3-7 0,5 2 0,-3-2 0,-6-2 0,-10 3 0,-21-8 0,-3 14-3097,-31-3-1676,-15 3-258,-22 0-129,0 0-258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12.12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FD282E3-B1BB-41D8-8F1C-13672170548A}" emma:medium="tactile" emma:mode="ink">
          <msink:context xmlns:msink="http://schemas.microsoft.com/ink/2010/main" type="writingRegion" rotatedBoundingBox="7761,12121 8211,12121 8211,12947 7761,12947">
            <msink:destinationLink direction="with" ref="{E5DE9B69-BFA7-4478-B098-C80729C29E41}"/>
          </msink:context>
        </emma:interpretation>
      </emma:emma>
    </inkml:annotationXML>
    <inkml:traceGroup>
      <inkml:annotationXML>
        <emma:emma xmlns:emma="http://www.w3.org/2003/04/emma" version="1.0">
          <emma:interpretation id="{9DC6B6E3-14BA-4925-A849-8CCB29755762}" emma:medium="tactile" emma:mode="ink">
            <msink:context xmlns:msink="http://schemas.microsoft.com/ink/2010/main" type="paragraph" rotatedBoundingBox="7761,12121 8211,12121 8211,12947 7761,129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044127-EBDD-49C7-9168-655BF5B3A88F}" emma:medium="tactile" emma:mode="ink">
              <msink:context xmlns:msink="http://schemas.microsoft.com/ink/2010/main" type="line" rotatedBoundingBox="7761,12121 8211,12121 8211,12947 7761,12947"/>
            </emma:interpretation>
          </emma:emma>
        </inkml:annotationXML>
        <inkml:traceGroup>
          <inkml:annotationXML>
            <emma:emma xmlns:emma="http://www.w3.org/2003/04/emma" version="1.0">
              <emma:interpretation id="{6EEE4336-89FC-475E-BEBB-E9E60D6653DE}" emma:medium="tactile" emma:mode="ink">
                <msink:context xmlns:msink="http://schemas.microsoft.com/ink/2010/main" type="inkWord" rotatedBoundingBox="7761,12121 8211,12121 8211,12947 7761,12947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132 54 9159,'2'-23'4257,"11"-2"129,-13 25-387,0 0-1419,0 0-1677,0 0-387,0 0-258,0 0-129,-11-7 0,11 7-129,0 0 129,0 0-129,0 0 129,0 0 129,0 0 0,0 0 0,0 0 0,0 0 0,0 0 129,0 0-129,0 0 0,0 0-129,0 0 129,0 0-129,0 0 129,0 0-129,0 0 0,0 0 0,-20 2 0,20-2 0,0 0 0,0 0 0,-21 19-129,12-1 0,0 4 129,-1 4-129,-1 5 0,-2 9 129,1 3-129,1 7-129,1 5 387,4 2-387,5 3 129,1 1-129,5-1 129,9-1-129,7-4 129,6-7 0,3-3-258,4-11 258,0-11 0,2-7 129,1-14 0,0-2 129,-3-20 0,2-7 0,-6-14 129,-2-3-129,-5-11 0,-7-4 258,-8-7-386,-8-3-130,-2-1 0,-16 3 0,-3 5 0,-11 5 0,0 10-130,-9 3-902,10 17-3354,-13 13-645,-2 12 129,-4 2-516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13.56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72490F4-32DE-40FA-886D-A76B482F8342}" emma:medium="tactile" emma:mode="ink">
          <msink:context xmlns:msink="http://schemas.microsoft.com/ink/2010/main" type="writingRegion" rotatedBoundingBox="7833,13916 7979,13916 7979,16029 7833,16029">
            <msink:destinationLink direction="with" ref="{E5DE9B69-BFA7-4478-B098-C80729C29E41}"/>
          </msink:context>
        </emma:interpretation>
      </emma:emma>
    </inkml:annotationXML>
    <inkml:traceGroup>
      <inkml:annotationXML>
        <emma:emma xmlns:emma="http://www.w3.org/2003/04/emma" version="1.0">
          <emma:interpretation id="{280650AF-9221-4BCB-A463-631AFA6C7438}" emma:medium="tactile" emma:mode="ink">
            <msink:context xmlns:msink="http://schemas.microsoft.com/ink/2010/main" type="paragraph" rotatedBoundingBox="7833,13916 7979,13916 7979,16029 7833,160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7C59D1-5360-4737-A103-BC241AD8916E}" emma:medium="tactile" emma:mode="ink">
              <msink:context xmlns:msink="http://schemas.microsoft.com/ink/2010/main" type="line" rotatedBoundingBox="7833,13916 7979,13916 7979,16029 7833,16029"/>
            </emma:interpretation>
          </emma:emma>
        </inkml:annotationXML>
        <inkml:traceGroup>
          <inkml:annotationXML>
            <emma:emma xmlns:emma="http://www.w3.org/2003/04/emma" version="1.0">
              <emma:interpretation id="{6B0944E9-AFE6-4D33-9FAE-A106FFAA9E9F}" emma:medium="tactile" emma:mode="ink">
                <msink:context xmlns:msink="http://schemas.microsoft.com/ink/2010/main" type="inkWord" rotatedBoundingBox="7833,13916 7979,13916 7979,16029 7833,16029"/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1</emma:literal>
                </emma:interpretation>
                <emma:interpretation id="interp2" emma:lang="en-US" emma:confidence="0">
                  <emma:literal>|</emma:literal>
                </emma:interpretation>
                <emma:interpretation id="interp3" emma:lang="en-US" emma:confidence="0">
                  <emma:literal>!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-5 12 13416,'17'-14'4902,"-17"14"0,0 0-258,17 4-2967,-6 22-774,-11 1-129,9 21-129,-9 9-258,5 14-129,-3 7-258,-2 2-387,9 13-1806,-9-13-2451,0-4-129,0-10-387,-5-11-387</inkml:trace>
          <inkml:trace contextRef="#ctx0" brushRef="#br0" timeOffset="1442.0825">131 1517 15609,'0'0'4773,"10"18"129,-10 9-258,0 19-3870,-10-2-258,4 15-258,1 1-258,1 1-645,6 10-1935,2-12-2193,1-4 0,0-5-516,1-6 0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13.18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690C501-47DF-4971-A446-826B69972D22}" emma:medium="tactile" emma:mode="ink">
          <msink:context xmlns:msink="http://schemas.microsoft.com/ink/2010/main" type="writingRegion" rotatedBoundingBox="3245,13607 8463,13571 8491,17592 3273,17628"/>
        </emma:interpretation>
      </emma:emma>
    </inkml:annotationXML>
    <inkml:traceGroup>
      <inkml:annotationXML>
        <emma:emma xmlns:emma="http://www.w3.org/2003/04/emma" version="1.0">
          <emma:interpretation id="{D77D0CCA-8E16-44D4-A16A-A9DF889135C2}" emma:medium="tactile" emma:mode="ink">
            <msink:context xmlns:msink="http://schemas.microsoft.com/ink/2010/main" type="paragraph" rotatedBoundingBox="4265,12809 6070,14942 4267,16467 2462,143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DBBD40-B09A-4AB9-BCC3-AEF941778315}" emma:medium="tactile" emma:mode="ink">
              <msink:context xmlns:msink="http://schemas.microsoft.com/ink/2010/main" type="line" rotatedBoundingBox="4265,12809 6070,14942 4267,16467 2462,14334"/>
            </emma:interpretation>
          </emma:emma>
        </inkml:annotationXML>
        <inkml:traceGroup>
          <inkml:annotationXML>
            <emma:emma xmlns:emma="http://www.w3.org/2003/04/emma" version="1.0">
              <emma:interpretation id="{368B8BDC-ADDB-45EA-9E62-9EFE356A3AB2}" emma:medium="tactile" emma:mode="ink">
                <msink:context xmlns:msink="http://schemas.microsoft.com/ink/2010/main" type="inkWord" rotatedBoundingBox="4265,12809 6070,14942 4267,16467 2462,14334"/>
              </emma:interpretation>
              <emma:one-of disjunction-type="recognition" id="oneOf0">
                <emma:interpretation id="interp0" emma:lang="en-US" emma:confidence="0">
                  <emma:literal>0110</emma:literal>
                </emma:interpretation>
                <emma:interpretation id="interp1" emma:lang="en-US" emma:confidence="0">
                  <emma:literal>0÷10</emma:literal>
                </emma:interpretation>
                <emma:interpretation id="interp2" emma:lang="en-US" emma:confidence="0">
                  <emma:literal>0810</emma:literal>
                </emma:interpretation>
                <emma:interpretation id="interp3" emma:lang="en-US" emma:confidence="0">
                  <emma:literal>%</emma:literal>
                </emma:interpretation>
                <emma:interpretation id="interp4" emma:lang="en-US" emma:confidence="0">
                  <emma:literal>oho</emma:literal>
                </emma:interpretation>
              </emma:one-of>
            </emma:emma>
          </inkml:annotationXML>
          <inkml:trace contextRef="#ctx0" brushRef="#br0">1691 3177 13545,'-3'-25'4773,"3"25"129,0 0-258,0 0-2967,0 21-774,7 9-258,-4 1-129,8 13-129,-4 1-129,4 6-258,1 6-258,-7-9-1419,3 13-2967,2 1-387,-4-2 0,1 3-387</inkml:trace>
          <inkml:trace contextRef="#ctx0" brushRef="#br0" timeOffset="888.0508">700 4488 14706,'0'0'4902,"0"0"-129,-17-2-516,17 2-3354,-13 30-387,2-3 129,-1 26-129,-13 15-129,0 15-129,-7 3-129,7 4 129,-1 1-129,2-4-129,8 1-258,4-26-387,16 2-1419,6-25-2709,6-3-258,2-10-258,2-6-129</inkml:trace>
          <inkml:trace contextRef="#ctx0" brushRef="#br0" timeOffset="1348.0771">1702 4754 11868,'3'-16'4644,"-3"16"-387,0 0 0,-9 18-3612,4 11-258,-6 8-129,6 9 0,-2 6-129,5 7-129,2 1 0,4 1 129,8-6-129,8-2 129,1-14 0,9-5 129,-3-16 129,7-8 0,-6-10 129,11-10 129,-12-20 129,5-4-129,-11-20 0,1-1-129,-13-11 0,-6-1-258,-6-4-128,-19 0-130,-6 5 0,-11 3-259,0 21-257,-11-3-774,21 24-3225,-10 12-645,5 9 129,11 16-516</inkml:trace>
          <inkml:trace contextRef="#ctx0" brushRef="#br0" timeOffset="-319.0182">163 3223 7998,'-30'0'3870,"25"19"0,-17-1 0,13 9-2709,-1 14-516,-5 2-129,10 8-129,0 4-129,5 2 0,3 4-258,13-6 258,6-2 0,10-3 258,0-13 0,10-3 258,-3-16 0,11-2 129,-9-20 0,9-4 129,-13-28-129,4 4-258,-16-21 0,0-1-129,-16-12-129,-9-1-129,-9-1-129,-16 4 0,-10 2-129,-10 9 129,-8 10-258,-4 7 0,0 15-258,-2 7 0,13 14-645,-9 0-2193,19 12-1806,10 11 258,8 4-387,16 9-258</inkml:trace>
        </inkml:traceGroup>
      </inkml:traceGroup>
    </inkml:traceGroup>
    <inkml:traceGroup>
      <inkml:annotationXML>
        <emma:emma xmlns:emma="http://www.w3.org/2003/04/emma" version="1.0">
          <emma:interpretation id="{63E1E3D0-5E9B-4E17-9222-E2EA384319BD}" emma:medium="tactile" emma:mode="ink">
            <msink:context xmlns:msink="http://schemas.microsoft.com/ink/2010/main" type="paragraph" rotatedBoundingBox="3764,16510 8483,16477 8491,17592 3772,17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7A9046-FF24-4385-9FB4-D935FC3924E3}" emma:medium="tactile" emma:mode="ink">
              <msink:context xmlns:msink="http://schemas.microsoft.com/ink/2010/main" type="line" rotatedBoundingBox="3764,16510 8483,16477 8491,17592 3772,17625"/>
            </emma:interpretation>
          </emma:emma>
        </inkml:annotationXML>
        <inkml:traceGroup>
          <inkml:annotationXML>
            <emma:emma xmlns:emma="http://www.w3.org/2003/04/emma" version="1.0">
              <emma:interpretation id="{6B118505-C0A3-471E-803B-F4E934FD10CE}" emma:medium="tactile" emma:mode="ink">
                <msink:context xmlns:msink="http://schemas.microsoft.com/ink/2010/main" type="inkWord" rotatedBoundingBox="3771,16783 4613,16858 4539,17691 3696,17616"/>
              </emma:interpretation>
              <emma:one-of disjunction-type="recognition" id="oneOf1">
                <emma:interpretation id="interp5" emma:lang="en-US" emma:confidence="0">
                  <emma:literal>"</emma:literal>
                </emma:interpretation>
                <emma:interpretation id="interp6" emma:lang="en-US" emma:confidence="0">
                  <emma:literal>)</emma:literal>
                </emma:interpretation>
                <emma:interpretation id="interp7" emma:lang="en-US" emma:confidence="0">
                  <emma:literal>Y</emma:literal>
                </emma:interpretation>
                <emma:interpretation id="interp8" emma:lang="en-US" emma:confidence="0">
                  <emma:literal>1,</emma:literal>
                </emma:interpretation>
                <emma:interpretation id="interp9" emma:lang="en-US" emma:confidence="0">
                  <emma:literal>11</emma:literal>
                </emma:interpretation>
              </emma:one-of>
            </emma:emma>
          </inkml:annotationXML>
          <inkml:trace contextRef="#ctx0" brushRef="#br0" timeOffset="2411.1379">524 6386 12255,'2'-22'5031,"5"-1"-258,-7 23 0,16 0-3225,-16 0-516,2 23-387,-2-3-129,7 12-129,-2 7 0,6 9-258,-2 5 129,-2 8-129,0 1 0,-3 2-258,-3 9 0,-1-5-387,-1 12-387,-21-29-1935,6 8-2193,9-11 0,4-12-387,3-13-387</inkml:trace>
          <inkml:trace contextRef="#ctx0" brushRef="#br0" timeOffset="2640.151">1186 6514 12642,'57'-13'5160,"-32"13"-387,-6 18 387,-19-18-3612,31 55-903,-23-16 0,1 13-645,-5 7-129,-6-11-2322,-5 10-2322,2 3-258,-1-4-129,5-2-129</inkml:trace>
        </inkml:traceGroup>
        <inkml:traceGroup>
          <inkml:annotationXML>
            <emma:emma xmlns:emma="http://www.w3.org/2003/04/emma" version="1.0">
              <emma:interpretation id="{C6A56964-EFCB-49F6-9074-6FE4467EDC76}" emma:medium="tactile" emma:mode="ink">
                <msink:context xmlns:msink="http://schemas.microsoft.com/ink/2010/main" type="inkWord" rotatedBoundingBox="7977,16481 8483,16477 8491,17589 7985,17593">
                  <msink:destinationLink direction="with" ref="{D98CE144-AC44-47C6-83E6-E6DB5FB453AF}"/>
                </msink:context>
              </emma:interpretation>
              <emma:one-of disjunction-type="recognition" id="oneOf2">
                <emma:interpretation id="interp10" emma:lang="en-US" emma:confidence="1">
                  <emma:literal>0</emma:literal>
                </emma:interpretation>
                <emma:interpretation id="interp11" emma:lang="en-US" emma:confidence="0">
                  <emma:literal>o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B</emma:literal>
                </emma:interpretation>
                <emma:interpretation id="interp1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4275.2445">4818 6336 13416,'0'-16'4644,"0"16"0,-21 3-129,21 35-3225,-18-1-645,7 22-258,-3 1 0,7 11-129,0 2 0,7 4-387,0-2 258,11-6-129,8-3 0,8-9 0,5-7 0,5-8 129,4-12 0,5-10 258,-3-20 129,7 0 0,-9-27 130,5-10-646,-9-18 0,-1-13 0,-13-17 0,-7-11 0,-16-13 0,-3-5 0,-24 1 0,-16 4 0,-7 13 0,-17 7 0,12 29-4387,-17 19-902,5 30 0,3 11-516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24.82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98CE144-AC44-47C6-83E6-E6DB5FB453AF}" emma:medium="tactile" emma:mode="ink">
          <msink:context xmlns:msink="http://schemas.microsoft.com/ink/2010/main" type="inkDrawing" rotatedBoundingBox="6445,15948 6753,18442 6710,18447 6402,15953" semanticType="callout" shapeName="Other">
            <msink:sourceLink direction="with" ref="{C6A56964-EFCB-49F6-9074-6FE4467EDC76}"/>
            <msink:sourceLink direction="with" ref="{E5DE9B69-BFA7-4478-B098-C80729C29E41}"/>
          </msink:context>
        </emma:interpretation>
      </emma:emma>
    </inkml:annotationXML>
    <inkml:trace contextRef="#ctx0" brushRef="#br0">-3 7 1,'2'-17'3095,"-2"17"646,0 0-258,0 0-516,0 0-129,0 0-258,0 0-516,0 0-129,0 0-258,0 0-387,0 0-387,0 0-258,0 0-258,0 0 129,0 0-387,0 0 0,0 0-129,0 0 387,0 0-258,7 16-129,-7-16 258,5 32-258,1-11 129,-5 2 0,3 4 0,0 3-129,1 4 129,0 0-129,2 5 129,-1 4 0,1 3-129,2 4 129,0 3-129,0 2 0,1 4 129,-1 0-129,0-3 0,0 1 0,0-3 0,0-1 0,-2-1 0,-2-3 129,4 1-129,-4-2 0,4 4 129,-3-1 129,1 10-129,-4 1 129,3 8 0,-1-1 0,2 13-129,-3-2 258,3 5-258,-2-3 0,4-2 0,-2-3 0,4-4 1,-2-6-130,0-8 0,-1-6 0,0-3 0,-1-7 0,-4-4 0,3-4 0,-5-4 0,3-5 0,-2-1 0,-2-3 0,0-6 0,0-16 0,3 24 0,-3-24 0,0 0 0,0 0 0,0 0 0,0 0 0,0 0 0,0 0 0,0 0 0,7 18 0,-7-18 0,0 0 0,9 20 0,-9-20-130,0 0-1805,0 0-2967,0 0-258,0 0-258,0-9-129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37.87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C6FDF40-E831-4ACB-93A9-8EBA71D902A5}" emma:medium="tactile" emma:mode="ink">
          <msink:context xmlns:msink="http://schemas.microsoft.com/ink/2010/main" type="writingRegion" rotatedBoundingBox="19833,9136 20301,9136 20301,9992 19833,9992">
            <msink:destinationLink direction="with" ref="{FF3A4951-663B-4AE1-8A26-068FC3FB56D1}"/>
            <msink:destinationLink direction="with" ref="{64684831-A3BB-41C8-A102-A34943235BF7}"/>
          </msink:context>
        </emma:interpretation>
      </emma:emma>
    </inkml:annotationXML>
    <inkml:traceGroup>
      <inkml:annotationXML>
        <emma:emma xmlns:emma="http://www.w3.org/2003/04/emma" version="1.0">
          <emma:interpretation id="{F4832ED7-39D2-4490-B1DC-63039CE125A1}" emma:medium="tactile" emma:mode="ink">
            <msink:context xmlns:msink="http://schemas.microsoft.com/ink/2010/main" type="paragraph" rotatedBoundingBox="19833,9136 20301,9136 20301,9992 19833,9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3612F1-B75E-48A5-ABBD-469EF07A896C}" emma:medium="tactile" emma:mode="ink">
              <msink:context xmlns:msink="http://schemas.microsoft.com/ink/2010/main" type="line" rotatedBoundingBox="19833,9136 20301,9136 20301,9992 19833,9992"/>
            </emma:interpretation>
          </emma:emma>
        </inkml:annotationXML>
        <inkml:traceGroup>
          <inkml:annotationXML>
            <emma:emma xmlns:emma="http://www.w3.org/2003/04/emma" version="1.0">
              <emma:interpretation id="{9DD18A2B-DCD1-499B-A06A-517C3D905A8E}" emma:medium="tactile" emma:mode="ink">
                <msink:context xmlns:msink="http://schemas.microsoft.com/ink/2010/main" type="inkWord" rotatedBoundingBox="19833,9136 20301,9136 20301,9992 19833,9992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137 5 11997,'-27'7'4644,"13"12"-387,-6 4 258,-3 2-2838,12 20-774,-8-1-129,12 15-258,-6 0-129,13 6 0,0 0-258,5 0 0,10-1-129,6-3 129,4-4-258,3-7 258,4-6-258,2-8 129,0-10 0,-2-4 129,-2-12 0,2-6 0,-5-6 129,1-14 0,-3-16 0,0-9 0,-5-14 129,3-11-258,-9-12 129,-1-4 1,-8-7-259,-5 2 0,-2 7 0,-12 7 0,-9 14 0,-7 11 0,-4 22-259,-20 6-3353,6 18-1290,-5 4 0,0 14-387,-1 11-258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37.09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8CCA893-7CEF-4494-A18F-3CB8B7382AC8}" emma:medium="tactile" emma:mode="ink">
          <msink:context xmlns:msink="http://schemas.microsoft.com/ink/2010/main" type="writingRegion" rotatedBoundingBox="17160,9177 17227,9177 17227,9898 17160,9898">
            <msink:destinationLink direction="with" ref="{FF3A4951-663B-4AE1-8A26-068FC3FB56D1}"/>
          </msink:context>
        </emma:interpretation>
      </emma:emma>
    </inkml:annotationXML>
    <inkml:traceGroup>
      <inkml:annotationXML>
        <emma:emma xmlns:emma="http://www.w3.org/2003/04/emma" version="1.0">
          <emma:interpretation id="{CFD8BF12-C43E-4D74-B232-9EC949382610}" emma:medium="tactile" emma:mode="ink">
            <msink:context xmlns:msink="http://schemas.microsoft.com/ink/2010/main" type="paragraph" rotatedBoundingBox="17160,9177 17227,9177 17227,9898 17160,98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EB38D7-AFA8-4CBA-AFB2-480CF9531501}" emma:medium="tactile" emma:mode="ink">
              <msink:context xmlns:msink="http://schemas.microsoft.com/ink/2010/main" type="line" rotatedBoundingBox="17160,9177 17227,9177 17227,9898 17160,9898"/>
            </emma:interpretation>
          </emma:emma>
        </inkml:annotationXML>
        <inkml:traceGroup>
          <inkml:annotationXML>
            <emma:emma xmlns:emma="http://www.w3.org/2003/04/emma" version="1.0">
              <emma:interpretation id="{22D48ED1-6FD0-4FC5-940B-6347162ECD15}" emma:medium="tactile" emma:mode="ink">
                <msink:context xmlns:msink="http://schemas.microsoft.com/ink/2010/main" type="inkWord" rotatedBoundingBox="17160,9177 17227,9177 17227,9898 17160,9898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3 0 15738,'0'0'4644,"0"0"258,17 22-387,-17 2-3612,0 16-258,0 0 0,0 14-258,0-3 1,0 12-388,0-3 0,0 1 0,0-1 0,2-10-646,16 9-2450,-11-17-1677,2-4 0,-2-8-387,0-3-129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51:36.63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556778F-05CE-4272-A4AF-0F7A31273373}" emma:medium="tactile" emma:mode="ink">
          <msink:context xmlns:msink="http://schemas.microsoft.com/ink/2010/main" type="writingRegion" rotatedBoundingBox="19963,7000 20073,7000 20073,7886 19963,7886">
            <msink:destinationLink direction="with" ref="{FF3A4951-663B-4AE1-8A26-068FC3FB56D1}"/>
            <msink:destinationLink direction="with" ref="{64684831-A3BB-41C8-A102-A34943235BF7}"/>
          </msink:context>
        </emma:interpretation>
      </emma:emma>
    </inkml:annotationXML>
    <inkml:traceGroup>
      <inkml:annotationXML>
        <emma:emma xmlns:emma="http://www.w3.org/2003/04/emma" version="1.0">
          <emma:interpretation id="{0A3F826C-4D54-4164-A5B2-018D85475C05}" emma:medium="tactile" emma:mode="ink">
            <msink:context xmlns:msink="http://schemas.microsoft.com/ink/2010/main" type="paragraph" rotatedBoundingBox="19963,7000 20073,7000 20073,7886 19963,78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84EC3C-3D5C-40C3-9A78-D918111F3073}" emma:medium="tactile" emma:mode="ink">
              <msink:context xmlns:msink="http://schemas.microsoft.com/ink/2010/main" type="line" rotatedBoundingBox="19963,7000 20073,7000 20073,7886 19963,7886"/>
            </emma:interpretation>
          </emma:emma>
        </inkml:annotationXML>
        <inkml:traceGroup>
          <inkml:annotationXML>
            <emma:emma xmlns:emma="http://www.w3.org/2003/04/emma" version="1.0">
              <emma:interpretation id="{0C229294-1A02-48AC-A55C-A8F94F262AEC}" emma:medium="tactile" emma:mode="ink">
                <msink:context xmlns:msink="http://schemas.microsoft.com/ink/2010/main" type="inkWord" rotatedBoundingBox="19963,7000 20073,7000 20073,7886 19963,7886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5 62 16512,'4'-34'4773,"-4"34"387,2-19-387,-13 10-3741,11 9-515,0 0-517,2 25 0,-2-2 0,7 14 0,-2 11 0,4 13 0,0 10 0,3 5 0,-1 6 0,2-3 0,-1 1 0,-5-13 0,9 6-904,-12-21-3998,-1-8-258,-3-6 0,-2-8-387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8:25.4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737321F9-8474-416E-991E-2495275E431D}" emma:medium="tactile" emma:mode="ink">
          <msink:context xmlns:msink="http://schemas.microsoft.com/ink/2010/main" type="inkDrawing" rotatedBoundingBox="3098,3216 12177,3348 12116,7580 3037,7448" rotationAngle="1760439072" semanticType="enclosure">
            <msink:sourceLink direction="with" ref="{754D6F02-15BD-43E5-98B2-3B75C4606B86}"/>
            <msink:sourceLink direction="with" ref="{187557EF-438B-4B1E-ACAB-5E32D9960A86}"/>
            <msink:destinationLink direction="with" ref="{00AE4669-0042-4DD5-B501-256A533E6A7F}"/>
            <msink:destinationLink direction="with" ref="{5F041E81-90F5-4CE7-9BDE-C1A4B47AD778}"/>
            <msink:destinationLink direction="to" ref="{F3E6F547-47C1-4B38-97F8-C977509CFF0A}"/>
            <msink:destinationLink direction="from" ref="{F3E6F547-47C1-4B38-97F8-C977509CFF0A}"/>
          </msink:context>
        </emma:interpretation>
      </emma:emma>
    </inkml:annotationXML>
    <inkml:trace contextRef="#ctx0" brushRef="#br0">-112-1291 3096,'-9'-16'3741,"9"16"-258,0 0-129,0 0-1677,0 0-129,0 0-774,0 0 0,0 0-258,0 0-258,0 0 0,0 0 0,0 0 129,14-4 0,4 4 0,3 0 0,11 0 0,6 0 0,10 0 0,5 0-129,13 0-129,9 0 258,9-3-258,5-1 129,7 1-129,6-3 0,4 5 0,7-5 0,9 4 129,3 1 0,16 1-129,10-2 0,11 2 0,9 0 0,11 0 129,16 0-129,12 0 0,5-2 0,6 0 129,5-1-129,15-3 129,6 1-129,4-4 0,-3 0 129,3-3-129,7-1-258,4 3 258,-5-5-129,-3 5 0,3-3 0,3 3 0,-6-1-129,-10 2 129,-10 0 129,-6 2 0,-8 0-129,-13 0 0,-20 1 129,-16-1-129,-11 0 0,-12 2 129,-11-2-129,-12 1 0,-9 1 0,-13 0-258,-5 5-387,-25-6-1290,-2 5-2193,-16 1-258,-21 0 0,-14 10-516</inkml:trace>
    <inkml:trace contextRef="#ctx0" brushRef="#br0" timeOffset="1496.0856">-12-1182 7740,'0'-25'4128,"0"25"-258,0 0 129,0 0-1935,0 0-645,19 17-774,-17-1-129,5 9 0,-3 4-129,3 10 0,-2 7-129,1 11-129,-3 5 0,1 11 129,-3 4-129,3 8 0,-4 4 129,2 11-129,-2 0 129,0 10 0,0 4 0,0 11 0,0 3 0,0 3-129,0-1 129,0 2-129,0-2 0,2 2 0,-2-4 0,0 2 129,0-2-258,0 0 129,0 0-129,0-5 129,-2-4-129,0-7 0,0-9 129,2-6-129,0-10 129,0-9-129,0-7 129,0-5-129,0-5 129,0-8-129,2-3 0,0-9 0,1-7-129,-1-10 0,0-2-129,-2-22 0,3 25-129,-3-25-516,0 0-903,0 0-2322,0 0-258,-3-16-258,-2 0-258</inkml:trace>
    <inkml:trace contextRef="#ctx0" brushRef="#br0" timeOffset="6332.3622">6034-1366 8385,'18'-23'4515,"-18"23"0,0 0-258,25-20-387,-9 22-2322,-16-2-645,21 22-258,-10-3 0,8 11-258,-4 8 0,4 13-129,-3 12-129,0 15 129,-1 11-129,-1 14 258,-4 6-258,3 12 258,-6 5-129,4 13 129,-2 5-129,0 9-128,-2 4-130,3 1 0,-2 1 0,-1 1 0,-2-2 0,0 1 0,-1-5 0,-1-6 0,-1-6 0,0-4 0,0-7 0,3-8 0,2-6 0,0-12 0,6-8 0,-4-21 0,10 10-2452,-15-26-2450,-2-8-258,-4-15-258,-16-12-129</inkml:trace>
    <inkml:trace contextRef="#ctx0" brushRef="#br1" timeOffset="79609.5534">280 791 3483,'10'0'3354,"-10"0"258,0 0-387,0 0-1161,18 0-129,-18 0-129,23 0-258,1 6-129,-3-6-129,13 3-129,-2-3-516,11 2 0,-3-2-129,10 0-129,-3 0-129,3 0-129,-4 0 0,2 0 0,-2 0 0,2 0 129,0 0-129,4 0 0,0-4 129,5 4-129,1-5 129,10 3 0,2-3-129,12 1 0,7-1 0,10 0 0,6-3-129,8 3 129,4-2-129,10 2 129,-1-2-129,8-1 129,4 3-129,7-2 129,4 0 0,3 0-129,1 0 0,4 1 129,1-1-129,4 0 0,-3 2 129,-6-1-129,-4 3 0,-4 1 129,-5 2-129,-1 0 129,-3 0-129,-5 0 129,3 0-129,0 0 129,3 0-129,3 0 0,3-2 0,1-5 129,2 2-129,2-1 0,-2-2 0,0 2 0,-2-1 129,-5 2-129,-3-2 0,-8 1 0,-7 1 0,-11 0 0,-8 1 0,-4-1 0,0 1 0,-4-1 0,1 0 0,-3-1 0,-1 1 0,0-1 0,-6 1 0,-5 2 0,-6-1 0,-9 0 0,-8 4 0,-5-1 0,-6 1 0,-6 0 0,-3 0 0,-5 0 129,-4 0-129,-3 1 0,-1 3 0,-5-2 0,-1 0-129,-18-2 129,21 1 0,-21-1 0,0 0 0,0 0 0,0 0 0,0 0 0,16 6 0,-16-6 129,0 0-129,18 1 0,-18-1 0,22 2 0,-22-2 0,26 2 0,-26-2 0,27 2 0,-27-2 0,27 3 0,-27-3 0,23 4 0,-23-4 0,25 5 0,-25-5 0,28 4 0,-28-4 0,29 3 0,-29-3 0,26 0-129,-26 0 129,24 0 129,-24 0-129,0 0 0,16 0 0,-16 0 0,0 0 0,0 0 0,0 0 0,0 0 0,0 0 0,0 0 0,0 0 0,0 0 0,0 0 0,0 0 0,0 0 0,0 0 0,0 0 0,0 0 129,0 22-129,0-22 0,0 18 129,0-18 0,-2 23-129,0-7 129,0 0-129,1 5 129,-1 2-129,2 0 0,0 6 0,0 1 129,5 2-129,2 4 0,-1-1-129,-1 6 129,0 0 129,-1 7-129,-2 0 129,-1 6 0,-1 3 1,0 3-130,0 1 0,0 4 0,0-2 0,6-1 0,-1 0 0,2-3 0,-1-4 0,2-1 0,-2-6 0,1-2 0,-5-7 0,1 0 0,-1-7 0,-2-1 0,0-8 0,0 0 0,0-5 0,0-2 0,0-16 0,-2 26 0,2-26 0,-10 20 0,8-4-259,-20-14-3869,22-2-903,-19 5 129,19-5-516,-23 0 129</inkml:trace>
    <inkml:trace contextRef="#ctx0" brushRef="#br1" timeOffset="81311.6508">365 848 9804,'0'0'4515,"0"0"129,0 0-516,0 0-1548,0 0-1161,0 0-387,-2 13-387,2 3-258,-1 1 0,1 8-129,0 6 0,5 8-129,2 3 129,2 10-129,0 7-129,3 7 129,1 8-129,-2 5 129,-3 1-129,0 0 129,-1-4 0,0-1 0,0-9 0,-3-6 0,1-13 0,0-5 0,1-9-129,1-3 129,2-9-129,-2-3 129,-7-18 0,14 23-258,-14-23 258,0 0-129,21 18 129,-21-18-258,0 0 129,18 2 0,-18-2-258,20 0 387,-20 0-258,28-4 0,-10 1 0,0-1 129,3 2-129,1-1 129,1 3 0,3 0-129,1 0 129,3 0 0,2 0 0,2 1 0,5 5 129,4 1-129,5 0 0,6 0 0,6 2 129,13 0-258,7-2 129,17 2 0,9-2 0,12 0 0,7-2 0,5 3 0,9-1 0,5-2 0,11 2 0,5-1 0,8-5 129,2 1-129,9 0 0,8-2 0,12 0 0,6-7 0,-6-2 129,-3 0-258,-5-2 129,5 2 258,1-3-387,-1 1 387,-9-1-258,-7-1 129,-2 1-129,0-1 258,4-3-387,-4 0 129,-7 2 129,-7-2-129,-6 0 0,-6 0 0,-6 4 129,-7-3-129,-9 5 129,-4-3-129,-3 3 0,0 1 130,-2 2-130,-2-2 0,1 2 0,-4-1 0,-6 1 0,-5 2 0,-7-2 0,-2 3 0,-7-1 0,0 1 0,-7-1 0,-5 3 0,-4 0 0,-6 2 0,-6 0 0,-8 0 0,-6-1 0,-8 1 0,-7 0 0,-5 0 0,-4 0 0,-7 0 0,-16 0 0,21 0 0,-21 0 0,0 0 0,16 3 0,-16-3 0,0 0 0,0 0 0,0 0-517,0 18-4127,0-18-258,0 0 0,-19 11-387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8:32.7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AE4669-0042-4DD5-B501-256A533E6A7F}" emma:medium="tactile" emma:mode="ink">
          <msink:context xmlns:msink="http://schemas.microsoft.com/ink/2010/main" type="inkDrawing" rotatedBoundingBox="5115,3633 5252,7020 5165,7024 5029,3637" semanticType="callout" shapeName="Other">
            <msink:sourceLink direction="with" ref="{737321F9-8474-416E-991E-2495275E431D}"/>
            <msink:sourceLink direction="with" ref="{C013086A-7E4A-40A8-AA50-CEAA6B06413E}"/>
          </msink:context>
        </emma:interpretation>
      </emma:emma>
    </inkml:annotationXML>
    <inkml:trace contextRef="#ctx0" brushRef="#br0">9 71 8256,'-2'-25'4515,"-1"6"0,3 19-387,0 0-1548,-6-29-645,6 29-645,0 0-387,0 0-387,0 0 0,0 0-258,0 0-129,9 22 129,-3 4-258,1 12 129,2 10-129,1 12 129,-1 9-129,2 10 0,-2 10 129,-4 8 0,0 7 0,-1 11 129,-4 4 0,0 18 129,0 9 0,0 13 0,-9 4 0,6 8-128,-3 2-259,4 8 0,2-1 0,0-11 0,8-16 0,4-11 0,0-16 0,6-10 0,-2-17 0,0-17 0,-2-14 0,-3-15 0,-4-3 0,-1-11 0,-1-3 0,-5-11 0,0 3-259,0-28-1289,0 23-2838,0-23-774,-23 0 258,5-7-516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39:56.0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B2F7B4-AD4E-4EBF-9235-286566CDE6ED}" emma:medium="tactile" emma:mode="ink">
          <msink:context xmlns:msink="http://schemas.microsoft.com/ink/2010/main" type="inkDrawing" rotatedBoundingBox="15978,1303 17670,1287 17670,1360 15979,1375" shapeName="Other"/>
        </emma:interpretation>
      </emma:emma>
    </inkml:annotationXML>
    <inkml:trace contextRef="#ctx0" brushRef="#br0">12743 538 11094,'0'0'4515,"0"0"-129,0 0-387,-19-18-2322,19 18-645,0 0-258,0 0-129,0 0 0,24 3-129,5-1 0,30 5 0,14-3 0,26 5 0,19-8-258,18 5 0,14-4 0,10-2-129,-3 0-129,-15 0 129,-14-6-258,-18-1 0,-16 5-516,-31-7-3225,-3 4-1161,-19-4 258,-12-9-387,-10-3-258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8:33.6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CA0D56-8FF8-4436-8131-B888CA4A6474}" emma:medium="tactile" emma:mode="ink">
          <msink:context xmlns:msink="http://schemas.microsoft.com/ink/2010/main" type="inkDrawing" rotatedBoundingBox="1781,2439 3177,3467 3115,3550 1720,2522" semanticType="strikethrough" shapeName="Other">
            <msink:sourceLink direction="with" ref="{01B79EE0-B468-4AC5-991E-5539040A6610}"/>
          </msink:context>
        </emma:interpretation>
      </emma:emma>
    </inkml:annotationXML>
    <inkml:trace contextRef="#ctx0" brushRef="#br0">-3 0 9933,'0'0'4644,"0"0"0,9-18-387,-9 18-2064,0 0-1032,0 0-387,16 0-129,-16 0-258,26 21-129,-6-5 0,10 9 129,2 4-258,9 6 129,5 6-129,6 9 0,3 2 0,9 6-129,0 4 129,7 3-129,4-3 129,1 2 0,3-4 0,1-3 129,-4-5-129,1-4 129,-8-9 0,-1-3 0,-10-6 0,-4-4-129,-10-8 259,-3-2-388,-11-3 0,-5-4 0,-3-1 0,-22-8 0,23 11 0,-23-11-259,0 0-386,0 0-1677,0 0-2322,-22 20-516,6-15 0,-5 0-258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8:29.8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D2E499-3224-4CC5-94F7-749688A3B22D}" emma:medium="tactile" emma:mode="ink">
          <msink:context xmlns:msink="http://schemas.microsoft.com/ink/2010/main" type="inkDrawing" rotatedBoundingBox="3213,5324 12441,4899 12445,4984 3217,5409" semanticType="underline" shapeName="Other">
            <msink:sourceLink direction="with" ref="{754D6F02-15BD-43E5-98B2-3B75C4606B86}"/>
          </msink:context>
        </emma:interpretation>
      </emma:emma>
    </inkml:annotationXML>
    <inkml:trace contextRef="#ctx0" brushRef="#br0">0 418 2064,'16'0'3354,"5"4"516,-21-4-387,31 0-645,-6 3-774,5-3-258,14 6-516,6-6-129,16 1-258,9-1 0,17 0-387,8 0 129,17-1-258,6-5-129,16 1 0,12 0-129,16-2 0,9-1 0,13 1 129,12 0-129,21 2 0,16-6 0,11 6 129,6-4 0,13 0 0,8-2-129,7 3 0,1-3 129,6 0-129,-1-1 0,0-1 0,5 3 0,-1-5 0,-1 3 0,-2-4-129,-2 0 129,-3-2-129,-9 0 129,-8-1-129,-10-1 0,-20 4 129,-10-3-129,-9 4 129,-14-1-129,-21 2 129,-15 0-129,-17 3-258,-12 4-387,-26-5-903,-9 1-2709,-25 9 129,-25-3-387,-16 5-129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9:07.74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74342D3-6702-4CEF-A628-9364B8B0E6E1}" emma:medium="tactile" emma:mode="ink">
          <msink:context xmlns:msink="http://schemas.microsoft.com/ink/2010/main" type="inkDrawing" rotatedBoundingBox="7718,4853 11788,4743 11790,4807 7719,4917" semanticType="underline" shapeName="Other">
            <msink:sourceLink direction="with" ref="{818ED950-5B35-4EBC-B45A-9359FE927E35}"/>
            <msink:sourceLink direction="with" ref="{63EA9638-83D6-44E3-A4DD-60E4F988CD35}"/>
          </msink:context>
        </emma:interpretation>
      </emma:emma>
    </inkml:annotationXML>
    <inkml:trace contextRef="#ctx0" brushRef="#br0">0 71 1032,'0'0'2580,"34"7"516,-34-7-258,39 7-129,-13-3-387,10-1-129,7 6-258,3-9-258,11 9-387,5-9 129,16 7-516,1-7 0,15 0-129,-2-2-129,13 1-129,-3-7-129,10 3 0,-7-4 0,5 4-129,-1-2 0,-3 3 0,-2 1-129,-1 3 0,-7-2 0,-6 2 0,-4 0-129,-3 0 129,-10-4 0,2 3 0,-6-5 0,3 3 0,-7-3 129,3 3-129,-4-3 129,-2 3-129,-3-1 0,0 4 129,-2 0-129,0 0-129,-2 0 129,-2 0-129,2 0 129,2 0-129,-2 0 0,2 0 0,-3 0 129,-1 0-129,0-1 0,1-1 0,-3 0 129,1 0-129,-1-1 129,-1-1-129,-2 1 0,2-1 0,-2 0 0,-2 3 0,1-3 0,-3 0 129,-3 3-129,-4 1 129,-1-2-129,-8 2 129,-1 0-129,-6 0 0,-3 0-129,-18 0-387,37 0-3483,-37 0-516,17 5-258,-17-5 0,0 0-645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9:28.39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8AB6B75-CDE2-4D86-A304-69C0B39A081E}" emma:medium="tactile" emma:mode="ink">
          <msink:context xmlns:msink="http://schemas.microsoft.com/ink/2010/main" type="writingRegion" rotatedBoundingBox="18130,4356 21006,4874 20679,6685 17804,6167"/>
        </emma:interpretation>
      </emma:emma>
    </inkml:annotationXML>
    <inkml:traceGroup>
      <inkml:annotationXML>
        <emma:emma xmlns:emma="http://www.w3.org/2003/04/emma" version="1.0">
          <emma:interpretation id="{84E1EACC-8032-4D86-9C99-6306AC937A2D}" emma:medium="tactile" emma:mode="ink">
            <msink:context xmlns:msink="http://schemas.microsoft.com/ink/2010/main" type="paragraph" rotatedBoundingBox="18130,4356 21006,4874 20679,6685 17804,61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0F27D8-366E-42D3-BEA7-C59F06BF3D56}" emma:medium="tactile" emma:mode="ink">
              <msink:context xmlns:msink="http://schemas.microsoft.com/ink/2010/main" type="line" rotatedBoundingBox="18130,4356 21006,4874 20679,6685 17804,6167"/>
            </emma:interpretation>
          </emma:emma>
        </inkml:annotationXML>
        <inkml:traceGroup>
          <inkml:annotationXML>
            <emma:emma xmlns:emma="http://www.w3.org/2003/04/emma" version="1.0">
              <emma:interpretation id="{74E0230A-0D5D-46A1-877E-9E9BD7869FA3}" emma:medium="tactile" emma:mode="ink">
                <msink:context xmlns:msink="http://schemas.microsoft.com/ink/2010/main" type="inkWord" rotatedBoundingBox="18007,5041 18671,5160 18623,5423 17959,5303"/>
              </emma:interpretation>
              <emma:one-of disjunction-type="recognition" id="oneOf0">
                <emma:interpretation id="interp0" emma:lang="en-US" emma:confidence="1">
                  <emma:literal>=</emma:literal>
                </emma:interpretation>
                <emma:interpretation id="interp1" emma:lang="en-US" emma:confidence="0">
                  <emma:literal>C</emma:literal>
                </emma:interpretation>
                <emma:interpretation id="interp2" emma:lang="en-US" emma:confidence="0">
                  <emma:literal>[</emma:literal>
                </emma:interpretation>
                <emma:interpretation id="interp3" emma:lang="en-US" emma:confidence="0">
                  <emma:literal>t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15915 4962 12513,'34'18'4515,"-1"-18"-387,23 4-129,15-3-3354,14 1-1677,13-2-2967,0-7 0,10 3-516,-5-13 0</inkml:trace>
          <inkml:trace contextRef="#ctx0" brushRef="#br0" timeOffset="-199.0114">15956 4800 14190,'57'-10'4644,"-27"1"-129,4 7-129,0 2-3225,1 0-1161,1-5-1290,6-1-3096,-11 6 129,-10 0-387,-21 0-387</inkml:trace>
        </inkml:traceGroup>
        <inkml:traceGroup>
          <inkml:annotationXML>
            <emma:emma xmlns:emma="http://www.w3.org/2003/04/emma" version="1.0">
              <emma:interpretation id="{F5BF29E6-1F27-4CCF-8209-917EC1F24FF5}" emma:medium="tactile" emma:mode="ink">
                <msink:context xmlns:msink="http://schemas.microsoft.com/ink/2010/main" type="inkWord" rotatedBoundingBox="19264,4560 21006,4874 20679,6685 18937,6371"/>
              </emma:interpretation>
              <emma:one-of disjunction-type="recognition" id="oneOf1">
                <emma:interpretation id="interp5" emma:lang="en-US" emma:confidence="0">
                  <emma:literal>try</emma:literal>
                </emma:interpretation>
                <emma:interpretation id="interp6" emma:lang="en-US" emma:confidence="0">
                  <emma:literal>Fy</emma:literal>
                </emma:interpretation>
                <emma:interpretation id="interp7" emma:lang="en-US" emma:confidence="0">
                  <emma:literal>sty</emma:literal>
                </emma:interpretation>
                <emma:interpretation id="interp8" emma:lang="en-US" emma:confidence="0">
                  <emma:literal>Sty</emma:literal>
                </emma:interpretation>
                <emma:interpretation id="interp9" emma:lang="en-US" emma:confidence="0">
                  <emma:literal>qty</emma:literal>
                </emma:interpretation>
              </emma:one-of>
            </emma:emma>
          </inkml:annotationXML>
          <inkml:trace contextRef="#ctx0" brushRef="#br0" timeOffset="3823.2187">17244 4889 10707,'5'-17'4644,"-5"17"0,11-24 0,-6 5-2064,16 19-1032,-12-14-387,16 12-387,-4-11-129,11 12-258,0-5 0,6 6-129,-3 6-129,3 10 130,-3-2-259,-1 9 0,-5 2 0,-6 5 0,-7 2 0,-9-2 0,-7 4 0,-2-4-259,-12 4 1,-9-7 0,0 1 0,-8-6-129,6-3 129,-1-6 0,6-1 0,4-8 129,16-4 0,-18 0 129,18 0-129,0 0 129,6-20 0,12 6 0,5-6 129,9-3 0,5-5 0,9-1 0,-1-5 129,3 4-129,-6-4 129,-1 4 0,-10-2 0,-5 9-129,-10 0 129,-5 7 0,-6 0-129,-5 16 1,4-16-130,-4 16 0,0 0 0,0 0 0,-4 16 0,-3 2 0,2 8 0,0 3 0,1 8 0,0 2 0,4 4 0,0 0 0,9 1 0,6-3 0,2-4 0,5-5 0,3-1 0,-2-10-259,3-1-128,-6-13-387,7 7-1161,-11-14-2709,-16 0-129,19-11-387,-19-6 0</inkml:trace>
          <inkml:trace contextRef="#ctx0" brushRef="#br0" timeOffset="4199.2402">17181 4432 14319,'9'-7'4773,"7"5"-129,-16 2 129,0 0-3483,41 0-258,-11 0-129,26 2-258,4-2-257,17 0-388,6 0 0,10 0 0,-3-5 0,-6-2 0,-8-1 0,-13 3 0,-14 0 0,-13 1 0,-7 4 0,-29 0 0,33 0-1678,-33 0-3095,0 0-387,0 0 129,0 0-645</inkml:trace>
          <inkml:trace contextRef="#ctx0" brushRef="#br0" timeOffset="4649.2659">18505 4768 16125,'-2'-25'4902,"0"9"129,2 16-387,0 0-3870,0 0-258,6 11-258,-6-11 0,19 34 1,-3-11-259,4 4 0,3 5 0,0-2-259,5 4-257,-8-11-387,17 12-1290,-15-13-2580,4-8-129,-4-5-129,3-7-129</inkml:trace>
          <inkml:trace contextRef="#ctx0" brushRef="#br0" timeOffset="4958.2836">18914 4761 14190,'3'-55'4902,"-1"37"-129,-2 18 0,0 0-3096,0 0-645,0 0-129,4 20-386,-4 14-517,-6 3 0,-4 18 0,-8 7 0,-2 15 0,-8 10 0,-4 13 0,-7 10 0,-2 9 0,0 7 0,2 4 0,3-2 0,1-7 0,8-10 0,2-15 0,9-14 0,-2-26 0,11-6 0,-14-36-1291,8 2-3740,13-16-258,-23 0 129,23 0-387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8:40.8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3EC484-5037-46DB-A7FA-6963484188B2}" emma:medium="tactile" emma:mode="ink">
          <msink:context xmlns:msink="http://schemas.microsoft.com/ink/2010/main" type="writingRegion" rotatedBoundingBox="2172,4262 2547,4262 2547,6808 2172,6808"/>
        </emma:interpretation>
      </emma:emma>
    </inkml:annotationXML>
    <inkml:traceGroup>
      <inkml:annotationXML>
        <emma:emma xmlns:emma="http://www.w3.org/2003/04/emma" version="1.0">
          <emma:interpretation id="{60E051FE-3043-45F4-81DF-6DC26691F1BC}" emma:medium="tactile" emma:mode="ink">
            <msink:context xmlns:msink="http://schemas.microsoft.com/ink/2010/main" type="paragraph" rotatedBoundingBox="2172,4262 2547,4262 2547,6808 2172,68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6809C4-C14A-4EF2-A794-C83AFA17D585}" emma:medium="tactile" emma:mode="ink">
              <msink:context xmlns:msink="http://schemas.microsoft.com/ink/2010/main" type="line" rotatedBoundingBox="2172,4262 2547,4262 2547,6808 2172,6808"/>
            </emma:interpretation>
          </emma:emma>
        </inkml:annotationXML>
        <inkml:traceGroup>
          <inkml:annotationXML>
            <emma:emma xmlns:emma="http://www.w3.org/2003/04/emma" version="1.0">
              <emma:interpretation id="{B3413C0F-6665-4A92-BF29-8CDE4D40243F}" emma:medium="tactile" emma:mode="ink">
                <msink:context xmlns:msink="http://schemas.microsoft.com/ink/2010/main" type="inkWord" rotatedBoundingBox="2172,4262 2547,4262 2547,6808 2172,6808"/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;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!</emma:literal>
                </emma:interpretation>
                <emma:interpretation id="interp4" emma:lang="en-US" emma:confidence="0">
                  <emma:literal>|</emma:literal>
                </emma:interpretation>
              </emma:one-of>
            </emma:emma>
          </inkml:annotationXML>
          <inkml:trace contextRef="#ctx0" brushRef="#br0">427 3964 8385,'-34'-12'4128,"-5"14"-129,27 17-387,-3 6-2193,-8 0-516,11 12-516,-2-1 0,5 7-258,0-1-129,7-1 0,2-3 0,4-5 0,8-6 258,6-4 258,0-10 129,7-3 0,-4-10 258,9 0 0,-9-16 129,10 4 0,-15-17-387,7 5 129,-11-14-258,-1 3-129,-11-10-129,0 1-129,-12-4 0,-8 3-129,-3 6-129,-6 3-258,3 22-645,-15 5-3612,7 9-129,2 23 0,0 13-516</inkml:trace>
          <inkml:trace contextRef="#ctx0" brushRef="#br0" timeOffset="507.029">125 6037 9933,'0'-34'4902,"0"9"-129,0 25-387,0 0-1806,0 0-1032,0 0-645,0 21-258,5 8-258,-1 3-129,1 12 129,-2 4-129,3 4-258,-3 5-258,-3-13-2322,0 4-1935,2 0-258,-2-7-258,0-5-387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8:04.08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3F3151"/>
      <inkml:brushProperty name="fitToCurve" value="1"/>
    </inkml:brush>
  </inkml:definitions>
  <inkml:traceGroup>
    <inkml:annotationXML>
      <emma:emma xmlns:emma="http://www.w3.org/2003/04/emma" version="1.0">
        <emma:interpretation id="{82C10C79-BF93-4BD5-A9C0-097A8C9177E3}" emma:medium="tactile" emma:mode="ink">
          <msink:context xmlns:msink="http://schemas.microsoft.com/ink/2010/main" type="writingRegion" rotatedBoundingBox="1261,349 24162,15 24401,16442 1501,16776"/>
        </emma:interpretation>
      </emma:emma>
    </inkml:annotationXML>
    <inkml:traceGroup>
      <inkml:annotationXML>
        <emma:emma xmlns:emma="http://www.w3.org/2003/04/emma" version="1.0">
          <emma:interpretation id="{DDAA98BD-252C-4A6C-8E88-61829B6F7C85}" emma:medium="tactile" emma:mode="ink">
            <msink:context xmlns:msink="http://schemas.microsoft.com/ink/2010/main" type="paragraph" rotatedBoundingBox="2037,334 13327,232 13348,2548 2058,26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2DD01E4-2570-48C7-9676-9100EEE1D8CD}" emma:medium="tactile" emma:mode="ink">
              <msink:context xmlns:msink="http://schemas.microsoft.com/ink/2010/main" type="line" rotatedBoundingBox="2037,334 13327,232 13348,2548 2058,2650"/>
            </emma:interpretation>
          </emma:emma>
        </inkml:annotationXML>
        <inkml:traceGroup>
          <inkml:annotationXML>
            <emma:emma xmlns:emma="http://www.w3.org/2003/04/emma" version="1.0">
              <emma:interpretation id="{E72EE230-BB89-4B56-A406-E190C7DDAC5B}" emma:medium="tactile" emma:mode="ink">
                <msink:context xmlns:msink="http://schemas.microsoft.com/ink/2010/main" type="inkWord" rotatedBoundingBox="2037,334 8000,280 8020,2596 2058,2650"/>
              </emma:interpretation>
              <emma:one-of disjunction-type="recognition" id="oneOf0">
                <emma:interpretation id="interp0" emma:lang="en-US" emma:confidence="0">
                  <emma:literal>Kanangh</emma:literal>
                </emma:interpretation>
                <emma:interpretation id="interp1" emma:lang="en-US" emma:confidence="0">
                  <emma:literal>Kannangh</emma:literal>
                </emma:interpretation>
                <emma:interpretation id="interp2" emma:lang="en-US" emma:confidence="0">
                  <emma:literal>Kamangh</emma:literal>
                </emma:interpretation>
                <emma:interpretation id="interp3" emma:lang="en-US" emma:confidence="0">
                  <emma:literal>Kavanagh</emma:literal>
                </emma:interpretation>
                <emma:interpretation id="interp4" emma:lang="en-US" emma:confidence="0">
                  <emma:literal>Kainangh</emma:literal>
                </emma:interpretation>
              </emma:one-of>
            </emma:emma>
          </inkml:annotationXML>
          <inkml:trace contextRef="#ctx0" brushRef="#br0">4 339 4644,'0'-23'4515,"0"23"0,0-25-129,0 0-1290,0 25-645,0-27-774,0 27-516,0-16-387,0 16-129,0 0-129,0 0-258,0 0 0,0 0-129,0 22 0,1 8 0,1 7-129,0 11 129,-2 8-129,0 6 129,0 4-258,0-4 258,0 0-129,-4-1 0,3-6 129,-3-7-129,4-4 129,0-6-129,0-6 258,0-7-387,0-8 258,0-17 0,0 18-258,0-18 258,0 0-129,0 0 0,7-23 0,2-4 129,2-12-258,10-11 258,2-10-129,11-13 0,7-11 0,7-3 0,5-4 129,4 4-129,-2 6 0,-1 6 0,-8 11 129,-3 10-129,-11 12 129,-6 11-129,-8 8 0,-7 7-129,-11 16 0,0 0 0,0 0-387,0 0-258,12 31-516,-12-31-1161,-5 42-2322,0-10 0,-2 6-258,-4-3-387</inkml:trace>
          <inkml:trace contextRef="#ctx0" brushRef="#br0" timeOffset="353.0202">269 517 7740,'9'27'4644,"-9"-27"129,12 33-516,6 3-1806,-15-15-645,19 20-645,-10-7-387,15 9-258,-4-4 0,11 4-258,1-2 129,8-1-258,0-2 129,5-1-129,-2-3 129,-3 0-129,-2-8-129,-6-2 0,-5-3-129,-8-9-129,-3 4-258,-19-16-645,22 16-1548,-22-16-2193,0 0 129,0 0-258,-11 0-516</inkml:trace>
          <inkml:trace contextRef="#ctx0" brushRef="#br0" timeOffset="1908.1091">1201 809 3870,'2'-16'4386,"10"-9"129,-12 25-258,0-20-1161,-4 1-1290,4 19-258,-12-25-387,12 25-387,-21-25-258,21 25-129,-23-18 0,23 18 0,-24-12 0,24 12-129,-19-4 0,19 4 0,-20 11-258,20-11 129,-21 34-129,12-11 129,0 5-258,0 4 129,4 2 129,1 0-129,4 0 129,0-4-129,2-2 0,5 1 0,2-8 129,0-3-258,2-2 129,-11-16-129,19 14 129,-19-14 0,22 0 0,-22 0 0,28-25 0,-14 7 258,2-3-258,2 0 129,-2-8-129,2 4 129,0-5-129,0 3 258,-4-1-258,2 5 129,-4 0-129,1 5 0,-13 18 0,23-21 0,-23 21-129,25 5 129,-11 13 0,4 5 0,1 5 129,4 2-129,2 3 129,2 0-129,0-1 129,-4-5-258,0-6 258,-4-3-129,-1-5 0,-2-6 129,-16-7 0,27 0 0,-27 0 129,23-18 0,-14-3-129,2-6 129,-6-5-129,-1-4 0,-4-1-129,0-2 0,-13 1-129,-3 3 0,-4 3 0,-3 3-129,2 8 0,-4 3 0,9 8-129,-2-1 0,18 11-129,-25 0 0,25 0-129,0 0 129,-7 19 0,7-19 0,0 20 129,0-20 129,25 18 0,-3-13 258,6-3 0,8-2 129,1 0 258,7-4-129,-1-8 129,7 5 129,-9-9-129,2 7 129,-11-4-129,0 6 0,-11-2 0,-3 6-129,-18 3 0,23-4 0,-23 4-129,16 2 0,-16-2 0,21 25 0,-8-7 0,3 7 0,1 1-129,1 6 0,2 0 0,-4 2-129,0 2 0,-4-4-258,2 7-258,-10-16-1161,10 7-2967,-8-3 129,-1 0-387,0-8-129</inkml:trace>
          <inkml:trace contextRef="#ctx0" brushRef="#br0" timeOffset="2744.1569">2457 650 11610,'0'0'4515,"0"0"0,12 6-387,2 24-2838,-8-3-516,10 12-258,-4-4 0,6 8-258,-4-4 129,0-1-387,1-8 129,-5-5-258,-3-6 258,-7-19-258,11 22 258,-11-22-258,0 0 129,0 0 0,7-24 0,-5 5 0,3-8-129,2-7 258,6-5-258,1-2 258,4-1-129,3 3 0,2-1 129,2 8 0,-3 6 0,2 6 0,-2 8 0,1 10 0,0 2 0,0 7 0,0 9-129,2 4 129,0 3-129,0 3 129,0 3-129,-2-1-129,-2 3 0,-3-7-129,2 5-129,-10-9-645,15 12-2064,-14-11-1677,0-2 0,-4-1-258,-7-18-258</inkml:trace>
          <inkml:trace contextRef="#ctx0" brushRef="#br0" timeOffset="3260.1863">3586 650 11352,'-44'-35'4644,"17"24"-258,0 11 0,8 4-3096,-13 3-645,9 11-387,-4 3 0,7 4-258,1 3 0,5 3 0,5-3 0,2-1 0,7-2 129,0-2-129,0-4 129,5-1-129,-5-18 129,18 23-129,-18-23 129,19 7 0,-19-7 0,23-1 129,-23 1-129,25-25 129,-16 3 0,7 1 129,-5-6-258,5 2 129,-4 0 0,3 6-129,-5 3 0,-10 16-129,29-18 0,-12 18 129,1 7-129,4 9 0,2 6-129,0 1 0,2 5-258,-4-3-129,8 12-774,-30-37-1419,30 36-2064,-30-36-258,34 21 387,-15-21-903</inkml:trace>
          <inkml:trace contextRef="#ctx0" brushRef="#br0" timeOffset="4232.242">4052 643 11739,'-3'-25'4773,"3"25"-516,0 0 258,-18 2-3096,18 19-774,-2-3-129,2 7-258,-3 0 129,1 5-129,0-1-129,0-1-129,0-1 129,2-2-129,0-6 129,2-1-129,-2-18 0,13 20 0,-13-20 129,17 2 0,-17-2 0,25-11 0,-14-7 0,3 0 0,-1-7 0,1-3 129,2-2-258,0 1 129,0 1-129,2 3 0,-2 4 0,3 8 0,3 9 0,4 4-129,3 15 129,1 8 0,6 5 0,3 3 0,2 1 0,3-2 0,1-5 129,-1-6-129,-1-6 129,-1-6-129,-2-7 129,-1 0 0,-6-11 0,-4-3 0,-8-6 0,-6-1 0,-8-2 0,-7 2-129,0-1 129,-9 4-129,9 18 0,-32-26-129,16 22 0,-4 4 0,4 0 0,0 9-129,16-9 0,-27 30 0,20-10 0,-2-1 129,6 1 0,-2-2-129,5 0 0,0-18 0,0 25 129,0-25-129,0 0 129,0 0 0,10 7 0,-10-7 0,22-16 129,-8 0 129,4-2 0,1 2-129,2 3 129,3 6-129,2 7 0,3 7 0,-1 20 129,2 16-129,4 14 129,0 21-129,2 14 258,-1 15-129,-3 7 0,0 3 0,-5 1 0,0-1 129,-10-8 129,-1-10-129,-7-12 129,-5-8-129,-4-13 129,-4-8 0,-12-11 0,-2-12 0,-10-12-257,-2-9-130,-9-14 0,-2-3 0,-5-18 0,-3-8 0,0-8 0,-3-8 0,2-5 0,2-6 0,11 0 0,1-11-904,24 13-1160,1-22-3096,13 3 0,14-12-258,20 1-258</inkml:trace>
          <inkml:trace contextRef="#ctx0" brushRef="#br0" timeOffset="4732.2706">5452 127 10191,'13'-64'4773,"-6"47"-129,-7 17-258,0 0-1419,21 49-2322,-14 8-258,4 22 0,-6 8-129,4 12 129,-4 8-258,-1 2 0,-4-6 129,0-5-258,0-15 129,0-10-129,-4-12 0,3-13 0,-1-11 0,0-12 129,2-25-129,0 0 0,0 0 0,9-23 129,0-7 0,3-8 0,4-6-129,4-1 258,-1-3-258,5 9 129,-5 0-129,2 9 129,-1 8-129,0 12 129,1 8-129,0 4 0,-1 17 129,1 6-258,2 7 0,-1 4-387,4 14-387,-15-13-1935,9 11-1935,-3-4 0,8-1-387,-2-6-516</inkml:trace>
        </inkml:traceGroup>
        <inkml:traceGroup>
          <inkml:annotationXML>
            <emma:emma xmlns:emma="http://www.w3.org/2003/04/emma" version="1.0">
              <emma:interpretation id="{A9AACD65-D532-4678-BEFE-E89FB79659E6}" emma:medium="tactile" emma:mode="ink">
                <msink:context xmlns:msink="http://schemas.microsoft.com/ink/2010/main" type="inkWord" rotatedBoundingBox="9140,318 13327,280 13342,1940 9155,1978"/>
              </emma:interpretation>
              <emma:one-of disjunction-type="recognition" id="oneOf1">
                <emma:interpretation id="interp5" emma:lang="en-US" emma:confidence="0">
                  <emma:literal>Mop</emma:literal>
                </emma:interpretation>
                <emma:interpretation id="interp6" emma:lang="en-US" emma:confidence="0">
                  <emma:literal>Mop.</emma:literal>
                </emma:interpretation>
                <emma:interpretation id="interp7" emma:lang="en-US" emma:confidence="0">
                  <emma:literal>mop.</emma:literal>
                </emma:interpretation>
                <emma:interpretation id="interp8" emma:lang="en-US" emma:confidence="0">
                  <emma:literal>prep.</emma:literal>
                </emma:interpretation>
                <emma:interpretation id="interp9" emma:lang="en-US" emma:confidence="0">
                  <emma:literal>Mop:</emma:literal>
                </emma:interpretation>
              </emma:one-of>
            </emma:emma>
          </inkml:annotationXML>
          <inkml:trace contextRef="#ctx0" brushRef="#br0" timeOffset="6492.3713">7113 350 12513,'0'0'4902,"0"0"-516,0 16 258,-5 7-3354,9 23-645,3 2-258,5 13 0,-1-1 0,1 2-258,-1-3 0,-4-9 0,0-7 0,-1-10-129,-5-9 258,3-8 0,-4-16 0,0 0-129,0-16 0,-4-13 129,-1-10-129,-2-9 0,-2-11-129,0-12 0,0-11 129,0 0-129,-1-1 129,3 6-129,-2 6 129,2 12-129,1 13 0,1 12-129,5 34 129,0 0-129,0 0-129,3 20 258,10 19-129,5 7 0,3 8 0,4 6 129,5 1 0,0-4 0,2-6 0,-1-10 0,-5-9 0,-3-9-129,-1-9 258,-1-10-129,-1-4 0,3-14 129,2-13 0,1-12-129,6-13 129,4-10 0,3-7 0,2-2-129,-7-1 129,-2 8 0,-5 9 0,-6 13 0,-5 11 0,-4 14 0,-12 17-129,0 0 0,16 3 0,-12 20 0,1 9-129,1 9 129,1 9 0,2 9 0,1 6-129,-1 1 129,4 4 0,-3-6 0,1-2-129,0-10 0,1-4-129,-3-13-129,5-3-129,-5-12 0,7-2 0,-16-18-258,39 7 129,-17-9 0,13-7 0,-1-12 0,9-1 258,-6-8 129,2-2 258,-3-7 129,-10-6 258,-2 5 129,-16-10 129,0 11 129,-10-6-129,-4 17 0,-8-1-258,14 29 0,-30-14-258,14 19 129,0 17-258,2 10 0,3 7-129,0 3 129,3 5-129,0-3 129,5 1-258,1-6 129,2 0-129,0-11 0,4-1 0,-1-9 0,-3-18 0,18 19 129,-18-19 129,25-3 129,-13-15 129,4-3-129,0-6 258,4-1-258,-2-4 129,-1 3-129,1 6 0,-4 3-129,4 6 0,-2 7 0,4 7 0,1 0-129,2 7 129,2 6 0,4-3-129,1-1 129,-2 0 129,3-5-129,-1-4 129,-2-9-129,-1-11 129,0-6 0,-1-12 129,1 1-129,-4-9 129,4 3-129,-8 4 129,1 8-129,-8 7 0,-12 24 0,20-2 0,-13 18-129,-2 21 0,-5 13 0,2 9 0,2 8 0,-1 10 0,3 1 0,-3 7 129,3 3-258,1 4 258,2 6-129,1 5 0,1-3 0,0-1 0,3-8 0,-2-13 0,1-12 0,-3-16 0,1-16 0,-4-16 0,-7-18 129,0 0-129,16-29 0,-14-12 0,0-12 129,1-11-129,-3-13-129,4-6 129,-4-5-129,0-2 0,0 1 0,0 5 0,0 8 0,0 8-129,0 9 129,3 10 0,10 8 0,3 12 0,9 11 0,1 13 0,7 5 0,-1 9 129,0 14 0,-2 4 0,-5 3 129,-6 4-129,-6 0 129,-6-2-129,-7-4 129,0-3 0,-18-4-129,-5-1 258,-11-8-387,-7 3 129,-10-10-516,-3 4-129,-15-9-1806,7 0-2322,3-4 0,9-1-258,7 0-129</inkml:trace>
          <inkml:trace contextRef="#ctx0" brushRef="#br0" timeOffset="6936.3967">10127 640 9417,'0'0'4128,"0"0"0,0 0-387,-13-4-1935,13 4-1032,-18-2 0,18 2-258,-19 0-129,19 0 0,-18 0 0,18 0 0,0 0 0,0 0 129,9 2 0,16-2-129,23 0 129,14-3 0,27-1-129,21-5 0,20 0-129,7-3 0,0 1-129,-7 0 0,-16 1-129,-20 3-129,-28-4-516,-11 11-2967,-34-4-1032,-21 4 0,0 0-516,-12-10 0</inkml:trace>
        </inkml:traceGroup>
      </inkml:traceGroup>
    </inkml:traceGroup>
    <inkml:traceGroup>
      <inkml:annotationXML>
        <emma:emma xmlns:emma="http://www.w3.org/2003/04/emma" version="1.0">
          <emma:interpretation id="{D9124EDF-7477-4608-8DA1-A2D99335D097}" emma:medium="tactile" emma:mode="ink">
            <msink:context xmlns:msink="http://schemas.microsoft.com/ink/2010/main" type="paragraph" rotatedBoundingBox="1290,2302 11324,2156 11344,3535 1310,3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D5966E-285D-4A10-B567-F3EA9C7C2C5C}" emma:medium="tactile" emma:mode="ink">
              <msink:context xmlns:msink="http://schemas.microsoft.com/ink/2010/main" type="line" rotatedBoundingBox="1290,2302 11324,2156 11344,3535 1310,3681">
                <msink:destinationLink direction="with" ref="{E9318489-30F8-448B-9366-8F5BF2BB6FE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1B79EE0-B468-4AC5-991E-5539040A6610}" emma:medium="tactile" emma:mode="ink">
                <msink:context xmlns:msink="http://schemas.microsoft.com/ink/2010/main" type="inkWord" rotatedBoundingBox="1295,2293 8393,2224 8407,3609 1309,3678">
                  <msink:destinationLink direction="with" ref="{75CA0D56-8FF8-4436-8131-B888CA4A6474}"/>
                </msink:context>
              </emma:interpretation>
              <emma:one-of disjunction-type="recognition" id="oneOf2">
                <emma:interpretation id="interp10" emma:lang="en-US" emma:confidence="0">
                  <emma:literal>212-000111</emma:literal>
                </emma:interpretation>
                <emma:interpretation id="interp11" emma:lang="en-US" emma:confidence="0">
                  <emma:literal>242000,"</emma:literal>
                </emma:interpretation>
                <emma:interpretation id="interp12" emma:lang="en-US" emma:confidence="0">
                  <emma:literal>n'12-000111</emma:literal>
                </emma:interpretation>
                <emma:interpretation id="interp13" emma:lang="en-US" emma:confidence="0">
                  <emma:literal>212-00011!</emma:literal>
                </emma:interpretation>
                <emma:interpretation id="interp14" emma:lang="en-US" emma:confidence="0">
                  <emma:literal>2420001"</emma:literal>
                </emma:interpretation>
              </emma:one-of>
            </emma:emma>
          </inkml:annotationXML>
          <inkml:trace contextRef="#ctx0" brushRef="#br1" timeOffset="30604.7505">-740 3119 7482,'34'-28'4386,"-16"12"258,5 5-516,7 6-1548,-14-13-645,23 16-645,-16-8-387,13 8-258,-9-2-258,5 4 0,-7 2-129,-1 9 0,-4 1-129,-6 6 0,-8 2 0,-6 4 0,0 3 0,-16 0-129,-2 1 0,-7-3-129,0 0 0,-5-5-129,12-4 129,-5-6-129,23-10 129,-25 13-129,25-13 129,0 0 0,0 0 129,2-20 0,-2 20-129,28-34 0,-5 8 0,8-1 129,-1-5 0,4 4 0,-4-4-129,2 5 258,-9 0-129,2 8 258,-11 1-129,-14 18 0,16-23 129,-16 23 0,0 0 0,0 0-129,0 0 0,0 0-129,0 0 129,-5 12-129,-1 6 0,-1 5 129,4 4-129,-3 3 0,3 4 258,3 0-258,2 1 258,7-3-387,7 0 129,5-9-258,9 6-645,-5-13-3483,12-9-258,3-5-258,-1-2 0</inkml:trace>
          <inkml:trace contextRef="#ctx0" brushRef="#br1" timeOffset="31339.7925">690 2041 9804,'2'-46'4773,"0"27"-129,-2 19-387,9-16-1806,-9 16-1032,0 0-645,0 0 0,-2 30-258,0-2 0,-1 11-258,-4 6 258,3 8-258,-3 2 0,-4 8-258,4 2-129,-9 0-258,9 4-129,-14-14-645,19 11-2064,-14-15-1548,-2-6-129,4-8-258,-2-12-258</inkml:trace>
          <inkml:trace contextRef="#ctx0" brushRef="#br1" timeOffset="31110.7794">345 1999 10836,'14'-7'4386,"-14"7"258,29 10-645,-4 13-2580,-9-5-129,12 11-645,-5-3-129,2 1-516,0 0-129,-9-11-516,9 9-645,-25-25-1935,18 12-1161,-2-10-258,-16-2 0,23-7-258</inkml:trace>
          <inkml:trace contextRef="#ctx0" brushRef="#br1" timeOffset="31843.8213">1069 1965 9417,'0'0'4902,"20"-11"-387,-20 11-129,0 0-2709,37-9-645,-37 9-387,39 0-258,-19 0 0,1 0-258,-3 4 0,0 3-129,-18-7 258,16 27-258,-13-9 129,-3 3 0,-5 6 0,-8 1-129,-4 4 129,-5 4-129,-1 1-129,-2 0 129,2 1-129,0-1 129,5-3-129,4-2 0,3-4 129,6-3 0,5-3 0,0-5 0,0-17 129,25 23 0,-7-14 129,5 0-129,0-3 0,2-3-129,2-3-129,-4-2-903,12-1-2709,-13-6-645,-8-7-387,-3 0-129</inkml:trace>
          <inkml:trace contextRef="#ctx0" brushRef="#br1" timeOffset="32030.832">1037 2306 9546,'43'-3'4515,"-8"-6"-516,13 7-387,4-5-3741,-4-9-3096,14 13-516,-12-12-516,3 12-387</inkml:trace>
          <inkml:trace contextRef="#ctx0" brushRef="#br1" timeOffset="32692.8699">1793 2753 8514,'-16'-53'4515,"4"35"129,-4-4-516,-9 5-2064,25 17-774,-30 0-516,17 10-258,-3 8-258,4 12-258,3 2 0,0 8 0,7-3 0,2 6 0,5-6 0,11 0 0,6-5-129,3-3 258,1-6-129,6-5 129,-3-9 129,5-4 0,-8-5 129,3-2-129,-8-12 129,4-6 0,-7-8 0,-2-4 0,-6-7-129,-2-4 0,-8-7 0,0-5-258,-9 2 258,-7 1-258,-4 4 0,-5 9-258,2 14-129,-9 2-645,14 23-2193,-10 9-1548,3 9 0,2 10-387,3 4-387</inkml:trace>
          <inkml:trace contextRef="#ctx0" brushRef="#br1" timeOffset="33108.8935">2231 2671 8901,'23'-9'4386,"-5"-1"-129,-18 10-258,0 0-2322,-2 30-903,-3-7-387,5 12 129,0-1-258,0 5 0,0-1-129,5 1 0,4-7 129,3 0-129,2-7 0,2-2 129,0-5-129,2-6 258,-2-6 0,4-5 0,-20-1 0,34-12 129,-22-11 0,2 0 0,-5-13 0,2-3-258,-8-6 0,-3-3 0,-1-3-129,-10 1-129,-5 6-129,-5 1-258,1 23-387,-16-3-2580,6 20-1548,0 3 129,3 19-387,4 10-645</inkml:trace>
          <inkml:trace contextRef="#ctx0" brushRef="#br1" timeOffset="33860.9367">3718 2595 7482,'-16'-20'4257,"16"20"-129,-23 0-258,5 0-2064,11 25-903,-9-2-258,5 13-387,0-1-129,4 6-129,4-2 0,3 2 0,0-7 0,9-2 129,3-7-129,4-2 258,0-10 0,5 1 387,-5-12-129,8 1 0,-24-3 129,37-9 0,-21-10 0,7 3-129,-9-11 0,4 2-129,-9-9 0,-2 0-129,-7-6-129,-2-3 129,-12-3-129,-4 1-129,-3 2 129,0 4-258,-3 9 0,0 5-258,6 18-129,-7-2-1161,25 9-2838,-25 27-258,11 3-258,1 7-129</inkml:trace>
          <inkml:trace contextRef="#ctx0" brushRef="#br1" timeOffset="34196.9559">4264 2545 11223,'0'-27'4773,"0"11"-129,0 16-129,0 0-2709,0 0-774,0 18-387,-4 0-258,4 10 0,-1 4-129,-1 9-129,0 4-129,-2 1-258,4 13-1419,6-10-2967,-6-4 129,2-3-645,-1-4 0</inkml:trace>
          <inkml:trace contextRef="#ctx0" brushRef="#br1" timeOffset="34858.9934">5763 2605 10449,'0'-19'4773,"6"-4"-258,-6 23-129,0 0-2322,0 0-1032,10 16-258,-10 3-387,6 11 0,-5 4-258,5 7 0,-4 4 0,-1 3-258,3 3-258,-4-10-645,5 11-1806,-5-11-1806,0-8 129,2-2-387,0-8-387</inkml:trace>
          <inkml:trace contextRef="#ctx0" brushRef="#br1" timeOffset="801088.8196">6206 2465 11739,'16'-22'4902,"-16"22"-387,0 0 387,27 0-2838,-27 0-903,5 25-387,-3-2-258,7 11 0,-4 0-129,6 11 0,-4-1-129,6 6 0,-6-6-258,0 1 129,3-4-387,-4-8-387,12 10-1806,-15-14-2580,2-6 129,-5-4-258,0-19-516</inkml:trace>
        </inkml:traceGroup>
        <inkml:traceGroup>
          <inkml:annotationXML>
            <emma:emma xmlns:emma="http://www.w3.org/2003/04/emma" version="1.0">
              <emma:interpretation id="{C9F727E7-3E3A-46F9-92A0-D896421A8E43}" emma:medium="tactile" emma:mode="ink">
                <msink:context xmlns:msink="http://schemas.microsoft.com/ink/2010/main" type="inkWord" rotatedBoundingBox="10512,2612 11330,2600 11339,3200 10521,3212"/>
              </emma:interpretation>
              <emma:one-of disjunction-type="recognition" id="oneOf3">
                <emma:interpretation id="interp15" emma:lang="en-US" emma:confidence="1">
                  <emma:literal>10</emma:literal>
                </emma:interpretation>
                <emma:interpretation id="interp16" emma:lang="en-US" emma:confidence="0">
                  <emma:literal>| 0</emma:literal>
                </emma:interpretation>
                <emma:interpretation id="interp17" emma:lang="en-US" emma:confidence="0">
                  <emma:literal>l 0</emma:literal>
                </emma:interpretation>
                <emma:interpretation id="interp18" emma:lang="en-US" emma:confidence="0">
                  <emma:literal>I 0</emma:literal>
                </emma:interpretation>
                <emma:interpretation id="interp19" emma:lang="en-US" emma:confidence="0">
                  <emma:literal>1 0</emma:literal>
                </emma:interpretation>
              </emma:one-of>
            </emma:emma>
          </inkml:annotationXML>
          <inkml:trace contextRef="#ctx0" brushRef="#br1" timeOffset="35782.0466">8467 2374 9030,'0'0'4386,"16"-11"0,-16 11-258,0 0-1677,9 20-1032,-9-4-645,4 16-129,-4 0-387,5 7-258,2 11-645,-7-14-1419,2 6-2193,5-4-129,-4-8-129,8-2-387</inkml:trace>
          <inkml:trace contextRef="#ctx0" brushRef="#br1" timeOffset="801856.8636">9093 2315 11997,'0'-23'5031,"-2"5"-387,2 18 258,0 0-2967,-21 0-774,16 9-387,5-9-258,-22 38-258,12-6-129,1 9 0,2 5-129,3 5 0,4 3 0,0-1 129,4 1-258,6-5 129,6-4 0,2-8 0,5-5 0,-1-7 0,3-7 0,0-7 129,-1-8-129,1-3 129,-2-11 129,-1-6-129,-6-14 129,-2-4 0,-7-13-128,-5 2-130,-2-10 0,-9 1 0,-7 5 0,-11 1-130,4 20-1805,-12-1-2967,-5 16-258,-2 7-129,-3 10-258</inkml:trace>
        </inkml:traceGroup>
      </inkml:traceGroup>
    </inkml:traceGroup>
    <inkml:traceGroup>
      <inkml:annotationXML>
        <emma:emma xmlns:emma="http://www.w3.org/2003/04/emma" version="1.0">
          <emma:interpretation id="{73CD2E6C-DC4C-42FE-916B-04AB2001D7F6}" emma:medium="tactile" emma:mode="ink">
            <msink:context xmlns:msink="http://schemas.microsoft.com/ink/2010/main" type="paragraph" rotatedBoundingBox="3591,3868 11437,3764 11450,4740 3604,484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54D6F02-15BD-43E5-98B2-3B75C4606B86}" emma:medium="tactile" emma:mode="ink">
              <msink:context xmlns:msink="http://schemas.microsoft.com/ink/2010/main" type="line" rotatedBoundingBox="3591,3868 11437,3764 11450,4740 3604,4844">
                <msink:destinationLink direction="with" ref="{737321F9-8474-416E-991E-2495275E431D}"/>
                <msink:destinationLink direction="with" ref="{90D2E499-3224-4CC5-94F7-749688A3B22D}"/>
                <msink:destinationLink direction="with" ref="{52E21DCA-C64E-4370-9473-14BF3D94F39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6781DC5-4E9A-4A91-9170-CA1A9094290C}" emma:medium="tactile" emma:mode="ink">
                <msink:context xmlns:msink="http://schemas.microsoft.com/ink/2010/main" type="inkWord" rotatedBoundingBox="3603,4126 6643,4206 6629,4736 3589,4656"/>
              </emma:interpretation>
              <emma:one-of disjunction-type="recognition" id="oneOf4">
                <emma:interpretation id="interp20" emma:lang="en-US" emma:confidence="1">
                  <emma:literal>mom,</emma:literal>
                </emma:interpretation>
                <emma:interpretation id="interp21" emma:lang="en-US" emma:confidence="0">
                  <emma:literal>MO m,</emma:literal>
                </emma:interpretation>
                <emma:interpretation id="interp22" emma:lang="en-US" emma:confidence="0">
                  <emma:literal>Mo m,</emma:literal>
                </emma:interpretation>
                <emma:interpretation id="interp23" emma:lang="en-US" emma:confidence="0">
                  <emma:literal>m. m,</emma:literal>
                </emma:interpretation>
                <emma:interpretation id="interp24" emma:lang="en-US" emma:confidence="0">
                  <emma:literal>M0 m,</emma:literal>
                </emma:interpretation>
              </emma:one-of>
            </emma:emma>
          </inkml:annotationXML>
          <inkml:trace contextRef="#ctx0" brushRef="#br1" timeOffset="39840.2786">1551 4011 7740,'46'10'4386,"-28"-6"387,2 8-516,-4 8-1290,-16-20-903,23 35-774,-16-15-387,7 10-387,-8-5-129,1 5-129,-4-3-129,1-4 0,-2-5-129,-2-18 0,3 20 0,-3-20 0,0 0-129,6-29 0,1 2 129,0-6-129,3-5 0,3-6 129,-1-3 129,6-1-129,-2 4 129,2 5-129,-2 3 258,4 8-258,-4 5 129,3 10 0,1 8 0,1 5-129,-1 11 129,1 8 0,-3 4-129,-1 6 129,-1 1-258,-3 2 129,-4 0-129,-6-2-129,1 0-129,-4-6 0,0-1 0,0-23 0,0 26 129,0-26 0,0 0 129,0 0 129,0-26 258,4 3 0,3-9 0,3-4 0,1-5 129,3 4-129,0-2 129,2 7-129,-1 5-129,1 7 129,-16 20-129,28-14 0,-28 14 0,27 13 0,-17 6 0,3 6 0,-2 2 0,-2 3 0,-2 2-129,-2 2 129,-1 0-258,-3-2-258,3 9-645,-8-1-3483,1-6-258,-4 0-258,1-4-129</inkml:trace>
          <inkml:trace contextRef="#ctx0" brushRef="#br1" timeOffset="40201.299">2476 4080 11094,'-16'-5'4515,"-3"17"-129,11 9-258,8 8-2451,-7-6-903,7 9-258,-1-7 0,1 5-258,5-8 129,9 1-258,2-7 258,2-2-129,2-9 129,3-1-129,-2-4 129,2-7 0,-3-9-129,1-4 129,-9-7-129,3-1 129,-12-6-258,-3 0-129,0 4-129,-18-2-645,6 16-2580,-18 2-1677,0 7 258,-4 7-516,0 5 0</inkml:trace>
          <inkml:trace contextRef="#ctx0" brushRef="#br1" timeOffset="41064.3487">3506 3996 9546,'0'-23'4515,"0"23"-129,13 7-258,1 20-1806,-11-9-1290,10 17 0,-6-4-387,4 8-258,-3-2-258,-2-1-129,-1-3 0,-1-8-129,-1-1 129,-3-24-258,2 23 129,-2-23-129,0 0 129,4-25 129,-3 0-129,5-5 129,-3-6-129,4-1 129,0-6 0,2 2 258,2 4-129,3 5 0,-1 3 0,3 11 0,0 8 0,3 10-129,3 7 129,1 14-129,-2 8 0,0 4-129,1 7-129,-8-5-258,9 10-645,-21-17-516,16 8 0,-18-20 387,10 3 258,-10-19 258,0 0 516,0 0 387,9-10 645,-9 10 516,7-41 129,6 19-129,-13-11-129,12 4-258,-6-8-129,13 6-129,-6-2-129,10 4-129,-5 1 0,8 8 0,-1 2-129,2 11-129,0 4 129,1 3-129,-1 10 0,1 8 0,-3 4-129,0 2 129,-2 7-129,-5-1-258,-2 9-387,-16-9-2709,0 4-1161,0 0-129,0-2-387,-4-2-129</inkml:trace>
          <inkml:trace contextRef="#ctx0" brushRef="#br1" timeOffset="41269.3604">4520 4130 13545,'20'-20'4644,"-20"20"-129,14 13 0,-5 10-3612,-9 2-258,7 5-516,2 14-1548,-6-3-2838,-3-2-129,0 4-258,0-4-258</inkml:trace>
        </inkml:traceGroup>
        <inkml:traceGroup>
          <inkml:annotationXML>
            <emma:emma xmlns:emma="http://www.w3.org/2003/04/emma" version="1.0">
              <emma:interpretation id="{818ED950-5B35-4EBC-B45A-9359FE927E35}" emma:medium="tactile" emma:mode="ink">
                <msink:context xmlns:msink="http://schemas.microsoft.com/ink/2010/main" type="inkWord" rotatedBoundingBox="7700,3813 9241,4229 9004,5106 7463,4690">
                  <msink:destinationLink direction="with" ref="{174342D3-6702-4CEF-A628-9364B8B0E6E1}"/>
                </msink:context>
              </emma:interpretation>
              <emma:one-of disjunction-type="recognition" id="oneOf5">
                <emma:interpretation id="interp25" emma:lang="en-US" emma:confidence="0">
                  <emma:literal>(my</emma:literal>
                </emma:interpretation>
                <emma:interpretation id="interp26" emma:lang="en-US" emma:confidence="0">
                  <emma:literal>tm,</emma:literal>
                </emma:interpretation>
                <emma:interpretation id="interp27" emma:lang="en-US" emma:confidence="0">
                  <emma:literal>1m,</emma:literal>
                </emma:interpretation>
                <emma:interpretation id="interp28" emma:lang="en-US" emma:confidence="0">
                  <emma:literal>(ms</emma:literal>
                </emma:interpretation>
                <emma:interpretation id="interp29" emma:lang="en-US" emma:confidence="0">
                  <emma:literal>(m,</emma:literal>
                </emma:interpretation>
              </emma:one-of>
            </emma:emma>
          </inkml:annotationXML>
          <inkml:trace contextRef="#ctx0" brushRef="#br1" timeOffset="42288.4187">5934 3888 10320,'14'-9'4386,"-14"9"-129,23 14-129,-5 16-2580,-9-8-516,9 15-258,-7-7-387,1 6-129,-1-4-258,-4-4-129,0-4 0,-5-8 0,-2-16-129,0 0 0,0 0 0,0 0 0,7-15 0,-5-8 258,-1-9 129,5-3 129,-6-8 129,5 2 0,-3-5 129,7 5-129,-6 2 129,6 8-258,-3 5 129,-6 26-258,26-20 0,-10 22 0,4 16-129,3 8 0,0 5 129,0 6-129,0 2 0,-1 0-129,-5 0-129,-6-5-129,2-2 0,-13-12-129,3 1 0,-3-21 0,0 0 129,0 0 0,0 0 387,0 0 129,4-27 129,8 3 258,-7-10-129,11 2 129,-7-7 129,11 5-129,-8-4 0,6 8-129,-7 2 0,5 6-129,-16 22 0,28-17-129,-28 17 0,31 12 0,-15 9 0,3 6 0,-1 5 0,2 4-129,-3 3-129,-4 0-258,3 5-1032,-14-4-2967,5-7-258,-4-1-387,-3-3 129</inkml:trace>
          <inkml:trace contextRef="#ctx0" brushRef="#br2" timeOffset="60568.4643">5671 3529 2322,'0'0'3483,"0"-25"516,0 25 0,0 0-903,-2-16-903,2 16-387,0 0-129,0 0-129,0 0-258,0 0-387,0 0-258,0 0-129,-16-4-129,16 4-129,0 18-129,0 0 0,0 3 0,0 9 0,0 2 0,0 7 129,0 6-129,0 6 129,0-1-129,0 9 129,0-2-129,0 3 0,0-3 0,2-2 0,1-5 0,3-2 0,-1-5 0,2-6 0,-1-3 0,-1-4 0,0-3 0,-1-4-129,1-2 129,-1-5-129,-4-16 0,7 24-258,-7-24-258,0 0-1032,0 0-2838,16 16-258,-16-16-258,0 0 129</inkml:trace>
          <inkml:trace contextRef="#ctx0" brushRef="#br1" timeOffset="803899.9804">6834 4137 11094,'0'-30'4773,"2"1"0,-2 29-129,12-19-1806,-12-1-1419,15 15-516,-15 5-129,26-20-258,-26 20-129,34-7 0,-18 7-128,4 0-259,-20 0 0,26 23 0,-26-23 0,11 32 0,-11-12 0,0-1 0,-7 3-259,-6-6 1,1 1-129,-4-6 129,16-11 0,-21 18 0,21-18 129,0 0 0,-16 7 0,16-7 129,0 0 0,0 0 129,0 0-129,9-5 0,-9 5 129,21-4-129,-21 4 129,28 0-129,-12 2 129,4 9-129,-2-1 129,-2 6-129,0 0 129,-4 4 0,-5 1 129,-3 2-129,-4-3 129,-4 3 0,-10-5 1,-5 1-259,-6-6 0,-2-3 0,-3-4 0,1-4 0,-1-2 0,2 0 0,1-9 0,4-2 0,1 0 0,3-1 0,19 12 0,-30-25-130,30 25-3998,0 0-774,-2-18-258,2 18 0,14-5-258</inkml:trace>
        </inkml:traceGroup>
        <inkml:traceGroup>
          <inkml:annotationXML>
            <emma:emma xmlns:emma="http://www.w3.org/2003/04/emma" version="1.0">
              <emma:interpretation id="{63EA9638-83D6-44E3-A4DD-60E4F988CD35}" emma:medium="tactile" emma:mode="ink">
                <msink:context xmlns:msink="http://schemas.microsoft.com/ink/2010/main" type="inkWord" rotatedBoundingBox="10195,3862 11438,3846 11450,4740 10207,4757">
                  <msink:destinationLink direction="with" ref="{174342D3-6702-4CEF-A628-9364B8B0E6E1}"/>
                </msink:context>
              </emma:interpretation>
              <emma:one-of disjunction-type="recognition" id="oneOf6">
                <emma:interpretation id="interp30" emma:lang="en-US" emma:confidence="0">
                  <emma:literal>Me</emma:literal>
                </emma:interpretation>
                <emma:interpretation id="interp31" emma:lang="en-US" emma:confidence="0">
                  <emma:literal>Ms</emma:literal>
                </emma:interpretation>
                <emma:interpretation id="interp32" emma:lang="en-US" emma:confidence="0">
                  <emma:literal>me</emma:literal>
                </emma:interpretation>
                <emma:interpretation id="interp33" emma:lang="en-US" emma:confidence="0">
                  <emma:literal>Ma</emma:literal>
                </emma:interpretation>
                <emma:interpretation id="interp34" emma:lang="en-US" emma:confidence="0">
                  <emma:literal>ms</emma:literal>
                </emma:interpretation>
              </emma:one-of>
            </emma:emma>
          </inkml:annotationXML>
          <inkml:trace contextRef="#ctx0" brushRef="#br1" timeOffset="44460.543">8150 3657 9804,'38'-24'4515,"-22"17"-129,9 7-387,-7 22-1548,-1-12-1161,15 21-387,-7-1-387,4 9-129,-4 0-129,0 7 0,-4-5-258,-3-2 0,-4-5 0,-9-5 0,1-8 0,-6-21-129,0 21 0,0-21 129,0 0-129,-11-14 129,4-4 0,1-5 0,3-2 0,1-3 129,2-2 0,0-2 0,5 1 0,8 5 0,1 1 0,2 5-129,2 8 129,5 6 0,0 6-129,2 8 0,-2 8 129,0 7-129,-1 0 0,-5 3 0,1 1-258,-7-4 129,0-3 0,-11-20 0,10 19-129,-10-19 129,0 0 0,4-12 0,-4-8 258,3-3 0,1-9 0,1-3 0,2-10 129,6 6 129,-1-5-129,4 8 129,0-3 0,4 10-129,-1 3 0,5 12 0,-3 8 0,6 6-129,-4 14 0,2 8 0,0 6-129,-2 8 129,-2 3 0,-3 4-129,-4-1-129,-5 1-129,2 1-258,-11-13-1806,0 10-2193,0-2-129,0-4-258,0-4-258</inkml:trace>
          <inkml:trace contextRef="#ctx0" brushRef="#br1" timeOffset="805040.0456">9186 4224 9288,'0'0'4902,"0"0"-387,0 0 0,0-9-1677,0 9-774,0 0-645,0 0-258,-6-16-387,6 16-258,0 0 0,0-21-257,0 21-259,2-23 0,-2 23 0,11-25 0,-11 25 0,18-29 0,-18 29 0,17-19 0,-17 19 0,20-13 0,-20 13 0,20 0 0,-20 0 0,16 15 0,-16-15 0,10 30 0,-6-11 0,-2 3 0,-2 1 0,-2 0 0,-7 2 0,-4 0 0,-3-2 0,-1-2 0,-3 1 0,-1-3 0,1-3 0,1 0 0,1-3 0,2-5 0,16-8 0,-23 15 0,23-15 0,0 0 0,0 0 0,-16 9 0,16-9 0,0 0 0,0 0 0,0 0 0,0 0 0,14 1 0,-14-1 0,30 0 0,-7 0 0,6-3 0,12 3 0,-8-2-3484,15-2-1418,-1 1-129,1 1-258</inkml:trace>
        </inkml:traceGroup>
      </inkml:traceGroup>
    </inkml:traceGroup>
    <inkml:traceGroup>
      <inkml:annotationXML>
        <emma:emma xmlns:emma="http://www.w3.org/2003/04/emma" version="1.0">
          <emma:interpretation id="{5CB9A775-B514-4FEF-81A9-608D9718373B}" emma:medium="tactile" emma:mode="ink">
            <msink:context xmlns:msink="http://schemas.microsoft.com/ink/2010/main" type="paragraph" rotatedBoundingBox="3824,5765 11398,5638 11417,6807 3844,693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87557EF-438B-4B1E-ACAB-5E32D9960A86}" emma:medium="tactile" emma:mode="ink">
              <msink:context xmlns:msink="http://schemas.microsoft.com/ink/2010/main" type="line" rotatedBoundingBox="3824,5765 11398,5638 11417,6807 3844,6935">
                <msink:destinationLink direction="with" ref="{737321F9-8474-416E-991E-2495275E431D}"/>
                <msink:destinationLink direction="with" ref="{52E21DCA-C64E-4370-9473-14BF3D94F39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D41FA2C-3BFF-4C93-A662-A81C6CD2BEE2}" emma:medium="tactile" emma:mode="ink">
                <msink:context xmlns:msink="http://schemas.microsoft.com/ink/2010/main" type="inkWord" rotatedBoundingBox="3975,5683 5325,6334 5025,6957 3675,6306"/>
              </emma:interpretation>
              <emma:one-of disjunction-type="recognition" id="oneOf7">
                <emma:interpretation id="interp35" emma:lang="en-US" emma:confidence="0">
                  <emma:literal>met</emma:literal>
                </emma:interpretation>
                <emma:interpretation id="interp36" emma:lang="en-US" emma:confidence="0">
                  <emma:literal>may</emma:literal>
                </emma:interpretation>
                <emma:interpretation id="interp37" emma:lang="en-US" emma:confidence="0">
                  <emma:literal>Met</emma:literal>
                </emma:interpretation>
                <emma:interpretation id="interp38" emma:lang="en-US" emma:confidence="0">
                  <emma:literal>ME,</emma:literal>
                </emma:interpretation>
                <emma:interpretation id="interp39" emma:lang="en-US" emma:confidence="0">
                  <emma:literal>Met,</emma:literal>
                </emma:interpretation>
              </emma:one-of>
            </emma:emma>
          </inkml:annotationXML>
          <inkml:trace contextRef="#ctx0" brushRef="#br1" timeOffset="47735.7302">1782 5683 11094,'0'-25'4773,"0"25"-387,24 0 129,2 16-2709,-17 3-903,16 19-258,-9 3 0,9 10-258,-7 1-129,3 6 0,-5-4-129,0-4 0,-5-8 0,-4-6 0,-2-13 0,-1-3 0,-4-20 0,0 0 0,0 0 0,-11-25-129,0-4 129,3-8-129,-1-4 0,0-7 0,3-4 0,3-1 0,3 3 0,0 7 0,3 1 0,6 10 0,0 5 129,0 9-129,-9 18 0,27-3 0,-11 6 129,2 13-129,1 6 0,1 3 0,-1 3 0,1 0 0,-2 1 0,-4-8-129,-3-1 129,-4-4 0,-7-16-129,10 18 129,-10-18-129,0 0 129,9-16 0,-5 0 0,1-7 0,-1-2 0,3-4 0,0 1 0,-2-1 129,2 8 0,0 1-129,-7 20 129,13-25-129,-13 25 129,20-3-129,-20 3 129,28 5-129,-10 9 0,1 1 0,4 8 129,-1 2-129,-1 5 129,-3 4 0,-4 5-129,-3 5-129,-6-1-258,4 10-645,-9-13-2451,0 0-1290,0-4 0,0-9-516,4-10 0</inkml:trace>
          <inkml:trace contextRef="#ctx0" brushRef="#br1" timeOffset="46701.6712">2058 5823 1677,'-39'0'1419,"39"0"129,-36 6-774,36-6-129,-21 5-516,21-5 0,0 0-258,0 0-258,0 0-387,0 0-1419,23 5 258</inkml:trace>
          <inkml:trace contextRef="#ctx0" brushRef="#br1" timeOffset="48015.7463">2697 5855 9675,'35'-64'4773,"-22"45"-129,-13 19-258,2-24-1806,5 33-1032,-7-9-645,-13 36-387,-5-8-129,4 8-129,-7 7 0,0 1-258,-1 1 0,1-1 0,5-1-129,3-6 0,10-1-129,3-10 0,5-2-129,11-12 0,16 0-258,-5-12-516,24 0-1935,-4 0-1290,-6-8-129,5 0-258,-7-6-129</inkml:trace>
          <inkml:trace contextRef="#ctx0" brushRef="#br1" timeOffset="48212.7576">3017 6079 12126,'0'0'4902,"-21"16"-258,15 0 0,12 20-2709,-10-13-774,4 23-258,0-8-258,0 10-258,0-4-258,0 2-258,7 6-516,-7-9-3612,0-4-645,0-7 258,0-5-645</inkml:trace>
          <inkml:trace contextRef="#ctx0" brushRef="#br1" timeOffset="50335.879">2693 6257 6708,'-21'-7'4386,"3"0"-129,18 7-258,0 0-1677,0 0-516,0 0-258,0 0-516,0 0-258,0 0-129,11-7-129,-11 7 0,35-5 0,-13-4 0,10 3-129,0-3-129,3 4 0,-1-4-129,0 4 0,-4 0 0,-3 3-129,-4 0 129,-4 2-129,-19 0 0,27 0-129,-27 0 0,20 0-258,-20 0-387,0 0-1290,19-7-2709,-19 7 129,0 0-129,0 0-387</inkml:trace>
        </inkml:traceGroup>
        <inkml:traceGroup>
          <inkml:annotationXML>
            <emma:emma xmlns:emma="http://www.w3.org/2003/04/emma" version="1.0">
              <emma:interpretation id="{AB03A0D7-7FBC-401A-8ED7-F9F295F3E010}" emma:medium="tactile" emma:mode="ink">
                <msink:context xmlns:msink="http://schemas.microsoft.com/ink/2010/main" type="inkWord" rotatedBoundingBox="5555,5560 7076,5915 6906,6640 5386,6285"/>
              </emma:interpretation>
              <emma:one-of disjunction-type="recognition" id="oneOf8">
                <emma:interpretation id="interp40" emma:lang="en-US" emma:confidence="0">
                  <emma:literal>me</emma:literal>
                </emma:interpretation>
                <emma:interpretation id="interp41" emma:lang="en-US" emma:confidence="0">
                  <emma:literal>Mt</emma:literal>
                </emma:interpretation>
                <emma:interpretation id="interp42" emma:lang="en-US" emma:confidence="0">
                  <emma:literal>me,</emma:literal>
                </emma:interpretation>
                <emma:interpretation id="interp43" emma:lang="en-US" emma:confidence="0">
                  <emma:literal>mm</emma:literal>
                </emma:interpretation>
                <emma:interpretation id="interp44" emma:lang="en-US" emma:confidence="0">
                  <emma:literal>ms</emma:literal>
                </emma:interpretation>
              </emma:one-of>
            </emma:emma>
          </inkml:annotationXML>
          <inkml:trace contextRef="#ctx0" brushRef="#br1" timeOffset="51704.9573">3440 5523 8772,'0'0'4128,"18"-11"387,-18 11-903,0 0-1419,11 14-516,-11-14-645,16 34-129,-11-15-258,8 10-129,-5-2-129,5 3-129,-4-3 0,1-3-129,-2-4 0,-1-4 0,-7-16-129,12 23 129,-12-23-129,0 0 129,0 0 0,16-16-129,-12-2 129,1-1-129,0-6 129,2 0-129,-1-2 129,-1 6 0,-1 0 0,1 5 0,-5 16-129,7-24 258,-7 24-258,0 0 129,22-3-129,-6 3 0,1 9 0,5 7 0,1 2 0,2 3 0,0 2 0,-4 4 129,-1-1-129,-6 1 0,-4-2-129,-2-5 129,-3-1-129,-5-19 0,3 25 0,-3-25 0,0 0 129,0 0 0,0 0 0,0 0 0,6-25 0,-1 4 129,2-8-129,4-1 129,1-4 0,8 4-129,-4-2 258,3 5-129,1 2 0,1 8 0,1 4 0,-3 8 0,-1 1 0,2 4-129,-1 4 129,3 8-129,-1 4 0,-2 2 129,-1 7-129,2 0 0,-2 9-129,-8-2-258,6 16-516,-16-14-2451,2 5-1548,0 2 129,0-6-387,-2-1-258</inkml:trace>
          <inkml:trace contextRef="#ctx0" brushRef="#br1" timeOffset="52503.0029">4411 5745 9288,'36'-23'4773,"-11"17"0,3-1-387,1-9-1548,21 16-1161,-11-14-516,16 7-387,-3-9-129,3 5-258,-4-5-129,1 6 0,-8-3-129,-6 4 0,-10 2-129,-10 2-129,0 5-516,-18 0-1161,0 0-2967,0 0 129,0 0-387,0 0-129</inkml:trace>
          <inkml:trace contextRef="#ctx0" brushRef="#br1" timeOffset="52216.9866">4540 5752 13545,'0'0'4773,"16"11"-258,-16-11-387,8 32-2967,-8-32-258,0 39-258,0-20-387,0 5-129,2-7-129,-2-17 129,0 23-129,0-23 0,0 0 129,4 16-129,-4-16 0,0 0 129,5-12-129,-5 12 0,7-21 129,-7 21-129,14-22 0,-14 22 0,20-10 0,-20 10 129,27 0-129,-27 0 0,30 23 0,-14-2 0,-2 4 129,-1 3 0,-3 1-129,-3 5 258,-3-2-258,-4-2 129,0-2 0,-9-1-129,-5-2-129,-6-5-258,6 5-387,-16-18-1548,3 2-2322,2-2-258,0-7-129,2 0-129</inkml:trace>
        </inkml:traceGroup>
        <inkml:traceGroup>
          <inkml:annotationXML>
            <emma:emma xmlns:emma="http://www.w3.org/2003/04/emma" version="1.0">
              <emma:interpretation id="{F1F7775B-EA41-4CEA-BCE2-E9EF6411012F}" emma:medium="tactile" emma:mode="ink">
                <msink:context xmlns:msink="http://schemas.microsoft.com/ink/2010/main" type="inkWord" rotatedBoundingBox="7719,5700 9192,5675 9208,6650 7735,6675"/>
              </emma:interpretation>
              <emma:one-of disjunction-type="recognition" id="oneOf9">
                <emma:interpretation id="interp45" emma:lang="en-US" emma:confidence="1">
                  <emma:literal>Mt</emma:literal>
                </emma:interpretation>
                <emma:interpretation id="interp46" emma:lang="en-US" emma:confidence="1">
                  <emma:literal>m 7</emma:literal>
                </emma:interpretation>
                <emma:interpretation id="interp47" emma:lang="en-US" emma:confidence="0">
                  <emma:literal>M 7</emma:literal>
                </emma:interpretation>
                <emma:interpretation id="interp48" emma:lang="en-US" emma:confidence="0">
                  <emma:literal>n 7</emma:literal>
                </emma:interpretation>
                <emma:interpretation id="interp49" emma:lang="en-US" emma:confidence="0">
                  <emma:literal>ml 7</emma:literal>
                </emma:interpretation>
              </emma:one-of>
            </emma:emma>
          </inkml:annotationXML>
          <inkml:trace contextRef="#ctx0" brushRef="#br1" timeOffset="53561.0631">5674 5455 11094,'15'2'4515,"-3"19"-258,-3 2-129,-5 4-2322,15 21-774,-6-5-258,4 12-516,-2-2 0,-1 0-129,-5-3 0,0-7 0,-4-9-129,-1-8 129,-4-8 0,0-18 0,0 0 0,0 0-129,0-21 129,-4-6-129,2-5 129,0-5-129,2-8 129,0 1-129,0-6 258,2 4 0,5 0-129,2 6 129,0 5-129,4 8 129,-3 8-129,-10 19 0,30-6-129,-10 12 0,-2 15 0,1 7-129,1 4 258,-1 6-258,-1-1 129,-3 1 0,-5 1-129,-4-6 0,-1-1-129,-5-7 0,0-1 0,0-24 0,0 24 0,0-24 129,0 0 0,-5-23 129,1-3 129,4-5 0,-2-6 0,2-4 0,0-5 129,0 1 0,6-1 0,6 3 0,-1 3 0,5 8 0,-2 0 0,5 8-129,-3 8 129,4 9-258,0 5 129,3 2 0,3 13-129,3 6 0,3 3 0,0 5 0,0 1 129,-2 6-129,-1-2 0,-4 0 0,-8 2 0,-1-1 0,-7 3 0,-3 0-129,-5 1-129,-1-7-129,0 13-387,-12-22-774,12 15-2064,-9-15-1290,0-3 129,9-18-258,0 0-387</inkml:trace>
          <inkml:trace contextRef="#ctx0" brushRef="#br1" timeOffset="814482.5856">6759 6030 11997,'0'0'4644,"0"0"-387,15 0 129,11 3-2967,-1-3-903,13-2-1161,17-8-3354,12 6-258,10-12-258,17 5-129</inkml:trace>
          <inkml:trace contextRef="#ctx0" brushRef="#br1" timeOffset="814291.5744">6792 5709 9288,'5'-17'4902,"-5"17"-258,0 0-258,0 0-1806,0 0-1161,0 0-387,0 0-387,0 0-258,0 0-129,28 0 0,-28 0-129,36 8 129,-13-4-129,2 1 0,-2 1 0,2-3 0,-4-1-129,-3 0 0,-2-2 129,-16 0 0,18 2-129,-18-2 129,0 0 0,0 0 0,0 0 129,0 0-129,0 0 0,0 0 0,0 0 0,0 0 0,-16 21 0,5-2 0,-3 5-129,0 9 0,-2 7 129,0 8 1,0 1-130,3 5 0,1-1 0,3-3 0,4-4 0,3-5 0,0-5 0,2-8 0,0-5 0,2-7 0,-2-16 0,5 20 0,-5-20-388,0 0-386,0 0-645,0 0-3225,0 0-258,2-20-129,-2 2-129</inkml:trace>
        </inkml:traceGroup>
        <inkml:traceGroup>
          <inkml:annotationXML>
            <emma:emma xmlns:emma="http://www.w3.org/2003/04/emma" version="1.0">
              <emma:interpretation id="{4C810C0A-B490-4F63-8BEE-C6F81A196A31}" emma:medium="tactile" emma:mode="ink">
                <msink:context xmlns:msink="http://schemas.microsoft.com/ink/2010/main" type="inkWord" rotatedBoundingBox="10216,5537 11547,6058 11327,6620 9996,6100"/>
              </emma:interpretation>
              <emma:one-of disjunction-type="recognition" id="oneOf10">
                <emma:interpretation id="interp50" emma:lang="en-US" emma:confidence="0">
                  <emma:literal>me</emma:literal>
                </emma:interpretation>
                <emma:interpretation id="interp51" emma:lang="en-US" emma:confidence="0">
                  <emma:literal>m6</emma:literal>
                </emma:interpretation>
                <emma:interpretation id="interp52" emma:lang="en-US" emma:confidence="0">
                  <emma:literal>Mb</emma:literal>
                </emma:interpretation>
                <emma:interpretation id="interp53" emma:lang="en-US" emma:confidence="0">
                  <emma:literal>ms</emma:literal>
                </emma:interpretation>
                <emma:interpretation id="interp54" emma:lang="en-US" emma:confidence="0">
                  <emma:literal>mg</emma:literal>
                </emma:interpretation>
              </emma:one-of>
            </emma:emma>
          </inkml:annotationXML>
          <inkml:trace contextRef="#ctx0" brushRef="#br1" timeOffset="55185.1564">8056 5499 9030,'20'8'3870,"-1"25"129,-17-13-258,2 5-1935,8 10-387,-8-3-516,5 6-387,-6-3-129,4-1 0,-3-7-258,-1 0 0,-1-10 129,2 1-129,-4-18 0,0 0 129,0 0-129,0 0 129,3-21 0,-1-1-129,0-10 258,5 0-258,-3-9 258,4 1 0,0-1-129,4 3 129,-3 1-129,3 8 129,-1 5-258,1 8 0,-12 16 0,32-6-258,-10 6 129,4 20-129,5 6 258,1 5-258,2 4 129,-4 3-129,0 4 129,-7-1-129,-3 4-129,-11-10-129,-1 3-129,-8-12 129,0 1 0,0-27 129,-1 21-129,1-21 258,-13-12 129,11-9 129,-1-13 258,3-2-129,0-14 129,2 6 129,3-8 0,9 6 0,-3 0-258,5 8 129,-2 5 0,4 8-129,-6 7 0,6 11-129,0 7 0,2 7-129,-1 11 129,6 8-129,-4 5 0,4 6 0,0 4 0,-2 2 0,-1 3 0,-8-2-129,0 4-258,-9-8-129,6 11-774,-13-10-2967,1-5-516,-5-6 0,-3-9-258</inkml:trace>
          <inkml:trace contextRef="#ctx0" brushRef="#br1" timeOffset="815307.6329">9358 5756 10836,'0'-36'4773,"-9"4"-129,9 32 129,-23-20-1677,0 3-1548,23 17-645,-34-4-258,18 4-258,-7 11-129,4 8-129,-4 8-129,3 7 129,-1 7-258,3 5 129,4 4 0,3 1 0,6 1-129,5-2 129,0-6 0,8-3 0,7-9 0,2-5 0,7-8 0,1-6 0,-1-6 0,1-5 0,-2-2 129,1-7 0,-5-6 0,-1-1 129,-7-7-129,-4 3 1,-7-5-130,0 5 0,-2 0 0,-9 2 0,-8 5 0,-4 6 0,-4 5 0,-10 0-646,5 16-3998,-15 9-387,-4 5 129,-8 13-516</inkml:trace>
        </inkml:traceGroup>
      </inkml:traceGroup>
    </inkml:traceGroup>
    <inkml:traceGroup>
      <inkml:annotationXML>
        <emma:emma xmlns:emma="http://www.w3.org/2003/04/emma" version="1.0">
          <emma:interpretation id="{DF742CAA-7903-43A2-B6E9-208A3D18E40E}" emma:medium="tactile" emma:mode="ink">
            <msink:context xmlns:msink="http://schemas.microsoft.com/ink/2010/main" type="paragraph" rotatedBoundingBox="2235,7931 24254,6979 24318,8452 2298,94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CFD7F88-C87E-4EE9-982D-B04D8B802B1E}" emma:medium="tactile" emma:mode="ink">
              <msink:context xmlns:msink="http://schemas.microsoft.com/ink/2010/main" type="line" rotatedBoundingBox="2235,7931 24254,6979 24318,8452 2298,9403"/>
            </emma:interpretation>
          </emma:emma>
        </inkml:annotationXML>
        <inkml:traceGroup>
          <inkml:annotationXML>
            <emma:emma xmlns:emma="http://www.w3.org/2003/04/emma" version="1.0">
              <emma:interpretation id="{7FFF365B-8870-4386-BD46-181E60EEFB14}" emma:medium="tactile" emma:mode="ink">
                <msink:context xmlns:msink="http://schemas.microsoft.com/ink/2010/main" type="inkWord" rotatedBoundingBox="18757,7229 24255,6991 24318,8450 18820,8687"/>
              </emma:interpretation>
              <emma:one-of disjunction-type="recognition" id="oneOf11">
                <emma:interpretation id="interp55" emma:lang="en-US" emma:confidence="0">
                  <emma:literal>mammalians</emma:literal>
                </emma:interpretation>
                <emma:interpretation id="interp56" emma:lang="en-US" emma:confidence="0">
                  <emma:literal>mesmerize matt</emma:literal>
                </emma:interpretation>
                <emma:interpretation id="interp57" emma:lang="en-US" emma:confidence="0">
                  <emma:literal>mesmerizes matt</emma:literal>
                </emma:interpretation>
                <emma:interpretation id="interp58" emma:lang="en-US" emma:confidence="0">
                  <emma:literal>maximalizing</emma:literal>
                </emma:interpretation>
                <emma:interpretation id="interp59" emma:lang="en-US" emma:confidence="0">
                  <emma:literal>mesmerized matt</emma:literal>
                </emma:interpretation>
              </emma:one-of>
            </emma:emma>
          </inkml:annotationXML>
          <inkml:trace contextRef="#ctx0" brushRef="#br3" timeOffset="123592.069">16733 7415 12126,'32'-18'4902,"-12"11"-258,1 2 129,9 5-2193,-12-9-903,18 9-645,-11 0-387,7 0-257,-8 0-388,3 9 0,-6 0 0,-1 3 0,-20-12 0,18 32 0,-16-14 0,-2 0 0,-7 2 0,-8-4 0,-1 3 0,-3-1 0,1-2 0,-2-2 0,4-1 0,16-13 0,-23 17-130,23-17-257,0 0 129,0 0 129,0 0-129,0 0 129,2-16 0,10 0 129,6-3 0,4-3 129,2-1 0,7-2 0,-3 0 0,2 2 0,-3 0 129,-2 4 0,-5-1 1,-3 6-259,-17 14 0,15-21 0,-15 21 0,0 0 0,0 0 0,0 0 0,-13 3 0,6 15 0,0 5 0,3 5 0,3 6 0,1 4 0,0-3 0,12 3 0,2-1 0,6-3 0,3-4 0,4-5 0,3 0 0,-3-13 0,13 13-1936,-6-16-2837,-5-2-258,-6-5-129,-2 0-258</inkml:trace>
          <inkml:trace contextRef="#ctx0" brushRef="#br3" timeOffset="124311.1102">17567 7316 13416,'22'-15'4773,"4"15"-258,-10 6 129,15 19-2838,-19-9-516,24 16-387,-10-6-258,12 8-258,-5 0-258,5 0-129,-1-2-258,-7-7-258,6 1-516,-15-15-129,11 5 0,-32-16-129,38 0 129,-38 0 258,26-16 516,-15-2 387,-6-5 516,8 5 387,-13-10 258,7 12 0,-7-9 129,0 25-129,0-30-258,0 30-129,0 0-515,0 0-259,0 0 0,0 26 0,0 6 0,0 11 0,-5 3 0,-1 9 0,1 2 0,-2-1 0,2-3 0,-4-3 0,3-4 0,-3-9 0,6 1 0,-11-21-1162,14 15-1934,0-32-1806,-15 11 0,15-11-258,-19-11-129</inkml:trace>
          <inkml:trace contextRef="#ctx0" brushRef="#br3" timeOffset="124622.128">17683 6912 14835,'4'-25'5031,"-4"25"-129,0 0-129,39-4-2967,-39 4-774,33-1-644,-6-3-388,16 4 0,7-4 0,14-3 0,10 2 0,3-9 0,24 7-4258,-15-2-644,-3 5-258,-15 2-258</inkml:trace>
          <inkml:trace contextRef="#ctx0" brushRef="#br3" timeOffset="125159.1587">18443 7188 16125,'26'5'4902,"-4"0"0,-1-3-129,16 9-3741,-7-11-258,13 7-515,-5-5-259,1 6 0,-6-4 0,-4 3 0,-6 2 0,-23-9 0,20 30 0,-20-8 0,-11 3 0,-9 1 0,-3 6 0,-3 0 0,-3 4 0,-5-4 0,2 0 0,-2-2 0,8 2 0,-1-5-130,6-2 1,5-2 0,3-4 129,8-1 0,5-18 258,0 23-128,0-23-130,28 15 0,-4-12 0,6 1 0,4-4 0,5 1 0,2-1 0,0 0 0,-2 0 0,-9-3 0,6 3-259,-28-18-2966,8 9-1677,-16 9-129,0-27 0,-16 11-516</inkml:trace>
          <inkml:trace contextRef="#ctx0" brushRef="#br3" timeOffset="125316.1677">18478 7574 9804,'43'0'4515,"8"1"-645,-3-1-129,22 0-2580,-3 0-4257,-10 0-387,9 0-774,-18-9 129</inkml:trace>
          <inkml:trace contextRef="#ctx0" brushRef="#br3" timeOffset="125747.1923">19129 7472 13674,'62'0'5160,"-26"0"-516,3 0 129,6 9-2322,-6-9-1548,12 0-516,-1 0-387,-5 0-387,3 0-387,-18-9-645,13 9-1032,-31-14-1290,6 5-129,-18-12 129,0 21 645,0-34 1290,0 34 903,-14-27 1806,-8 8 1161,22 19 1548,-25-16 0,25 16 0,-28 0-645,28 12-774,-18-3-774,18 16-387,-11-2-387,10 13 0,-3-3-386,4 5-259,0 3 0,0 0-130,11 5-644,-8-14-1290,17 7-2709,-4-3-258,5-3-129,-1-4-129</inkml:trace>
          <inkml:trace contextRef="#ctx0" brushRef="#br3" timeOffset="126504.2356">19992 7381 10707,'-4'-28'5031,"4"28"-258,6-23 258,4 5-1290,21 18-2064,-31 0-645,46-3-257,-23 3-775,7 5 0,-5 7 0,0 8 0,-5 1 0,-4 4 0,-9 4 0,-7-5 0,0 5 0,-16-4 0,-2 2-259,-12-10-515,6 3 0,-11-9 0,14 3 129,-8-11 129,13 3 0,0-6 129,16 0 129,0 0 387,4-15 0,17 3 129,0-8 129,18 3 129,-1-10-129,10 2 129,-4-5 0,4 3-129,-9-1 0,-1 3 0,-8-2-129,-7 9 129,-10 1-128,-13 17-259,9-25 0,-9 25 0,0 0 0,0 0 0,-11 0 0,4 16 0,0 5 0,-2 7 0,2 6 0,1 5 0,3 4 0,1-2 0,2 3 0,0-4 0,11 8-775,-11-16-3998,9-2-387,1-11 0,4-3-387</inkml:trace>
          <inkml:trace contextRef="#ctx0" brushRef="#br3" timeOffset="126955.2614">20696 7387 13416,'39'-14'5031,"-23"28"-258,4 7 129,1-3-2322,8 16-1548,-10-9-387,8 3-257,-4-5-388,0-3 0,2-6 0,-2-7-130,0-3-128,1-4 129,-1-4-129,-4-10 129,1-2 129,-4-4 0,-2-1 129,0 0 129,-7-1 0,0 4 1,-3 1-259,-4 17 0,7-20 0,-7 20 0,0 0 0,4 18 0,-4 10 0,0 8 0,-7 8 0,-1 6 0,-2 7 0,-3 4 0,1 1 0,-8-2 0,10 4 0,-8-7 0,13 11-388,-19-16-4385,19-4-387,-4-15 0,9-4-258</inkml:trace>
          <inkml:trace contextRef="#ctx0" brushRef="#br3" timeOffset="127888.3148">21420 6967 15867,'-28'-7'5031,"8"2"0,20 5-258,25 0-3354,28 7-773,8-2-646,23 6 0,4-8 0,14 1 0,-3-2 0,-1-2 0,-11 0 0,-19-6 0,-6 10-1807,-39-6-3095,-23 2-258,-8-4-129,-26 4-387</inkml:trace>
          <inkml:trace contextRef="#ctx0" brushRef="#br3" timeOffset="127400.2869">21474 7458 12384,'55'-50'5160,"-27"36"-387,4 1 258,7 13-1806,-3-10-2064,15 10-387,-4 0-515,3 0-259,-8 9 0,-4 5 0,-14 2 0,-11 7 0,-13 0 0,-5 6 0,-19-1 0,-6 2 0,-7 2 0,-4-1 0,0-1 0,4 0 0,5-3 0,1-1 0,12-2 0,5-1 0,7-6 0,7-1 0,0-16 0,12 24 0,9-17 0,6-4 0,5-3 0,4 0 0,1 0 0,-1-2 0,-1-1 0,-6-10 0,-1 10-904,-23-18-2063,-5 21-1935,6-29 0,-6 29-387,-20-30 0</inkml:trace>
          <inkml:trace contextRef="#ctx0" brushRef="#br3" timeOffset="127572.2967">21664 7691 10836,'0'0'4773,"0"0"-516,19 12 129,13-12-1935,16 4-1419,-3-4-645,8 0-258,6 0-516,-13-12-903,13 4-2064,-15-2-903,-10-8-387,-12 2-129,-14-9-129</inkml:trace>
          <inkml:trace contextRef="#ctx0" brushRef="#br3" timeOffset="110604.3262">3273 7890 9933,'0'0'4902,"0"0"-129,0 0-258,-2 25-1419,2-5-1935,9 13-258,0-2-258,11 11-129,-8-2-129,4 0-258,-3-2 0,1-6 0,-5-7-129,-2-8 0,-7-17-129,0 0 129,0 0-129,10-12 129,-8-13 0,0-9 0,0-5 0,1-2 129,3-3 0,3 3 0,-1 0 0,3 5 0,3 3 129,2 9-129,2 8 0,4 8-129,1 8 129,3 1 0,1 17-129,3 5 0,-3 8 0,-2-1 0,0 7-258,-7-3 129,-4 3-258,-9-8-129,2-1-129,-7-8 129,0-1 129,0-19 0,0 0 0,0 0 258,-5-12 129,5-9 129,0-13 258,9 0 129,0-11-129,12 5 0,-3-5 258,10 10-258,-3-3 129,9 13-129,-6 2-129,4 12-128,-3 6-130,1 5 0,-3 13 0,1 6 0,-3 2 0,0 10 0,-4-1 0,1 7 0,-3 2 0,-4 1 0,-3 2 0,-8-4 0,4 11-775,-13-22-2708,3 12-1548,-3-10-129,-2-3-129,2-6 0</inkml:trace>
          <inkml:trace contextRef="#ctx0" brushRef="#br3" timeOffset="111268.3642">4367 8063 14190,'69'-43'5031,"-22"27"-258,10 11-258,-8-17-2709,28 15-645,-11-9-516,8 6-129,-6-5-386,-4 5-130,-12-1 0,-10-1 0,-10 4 0,-32 8-1162,31-19-3611,-31 19-129,-20-7-129,-1 7-516</inkml:trace>
          <inkml:trace contextRef="#ctx0" brushRef="#br3" timeOffset="111024.3502">4387 7993 14319,'19'-5'4902,"-19"5"-258,9 12-258,4 19-2967,-13-10-387,10 16-258,-8-6-258,5 6 0,-5-5-257,3 0-259,-3-2 0,2-8 0,-3-5 0,-1-17 0,6 18 0,-6-18 0,0 0 0,17-14 0,-8-6 0,2 4 0,1 0 0,4 4 0,-16 12 0,32-20 0,-16 20 0,4 4 0,-2 12 0,0 7 0,-1 2 0,-2 3 0,-3 4 0,-5 4 0,-3-4 0,-4-4 0,-2 3 0,-14-8 0,2 2 0,-15-16-1291,29-9-3482,-41 17-387,15-13 258,-3-4-645</inkml:trace>
          <inkml:trace contextRef="#ctx0" brushRef="#br3" timeOffset="112524.4359">6148 7746 13029,'48'5'5031,"-25"13"0,3 12-258,-4-6-2838,12 24-903,-18-7-258,8 8-258,-6-1-258,2-3 0,-6-1-258,-1-8-129,-1-6 0,-5-10 0,-7-20 0,0 0 0,16 0 0,-14-16 0,0-15 129,-2-8 0,0-5 0,3-4 129,-1-6 0,5 6 0,0 2 0,4 9 0,3 3-129,2 11 129,4 9 0,1 14 1,4 1-130,-2 21 0,-2 3 0,1 7 0,-3 1 0,-4 3 0,-3 1 0,-7-3-130,-1 0-128,-4-9-129,0-2 129,0-23 0,-2 27-129,2-27 258,0 0 0,-11-11 129,11-12 129,0-2 0,0-9 129,11 0 0,-2-8 0,9 3 129,-2-4-258,5 6 129,-1 1-128,5 4-130,-2 5 0,2 8 0,-2 8 0,0 11 0,-4 0 0,3 11 0,-3 8 0,-3 8 0,-1 5 0,-3 5 0,-1 4 0,-6-2 0,4 9 0,-9-10-775,12 17-644,-12-27-1419,13 15-2193,-1-9 258,10-2-387,4-7 129</inkml:trace>
          <inkml:trace contextRef="#ctx0" brushRef="#br3" timeOffset="112908.458">7700 7999 12900,'25'-59'4902,"-25"34"-258,-14 2 0,14 23-2580,-50-18-774,24 18-516,-10 4-387,4 14 0,-4 3-129,6 11-129,0 7 0,5 4-129,6 3 0,3 0 0,12 4-129,4-4 129,4-5 0,10-3-129,11-10 129,1-5-129,6-9 129,4-7 0,-2-5 129,-2-2-129,-6-9 129,-1-1 129,-7-5-128,-18 15-130,20-23 0,-20 23 0,-6-19 0,-11 12 0,-5 3 0,-12-3-130,4 9-1031,-23 1-3612,8 1-258,-3 3 129,4 2-516</inkml:trace>
          <inkml:trace contextRef="#ctx0" brushRef="#br3" timeOffset="113288.4797">8095 7986 14319,'20'-7'4773,"-20"7"0,32-2-258,-32 2-2838,50-5-774,-18 3-387,14 2-129,2-2-129,5 1-387,6-1-258,-11-9-516,11 11-1161,-22-3-2580,-5-8-129,-16-3-129,-16 14-258</inkml:trace>
          <inkml:trace contextRef="#ctx0" brushRef="#br3" timeOffset="113480.4907">8417 7805 11352,'-26'0'4773,"26"0"-129,-16 18 0,16-18-1935,0 37-1548,-6-12-258,6 10-258,0-1-258,6 5-258,4 6-516,-4-13-516,19 19-1677,-15-19-2064,1-3 0,0-6-258,-11-23-258</inkml:trace>
          <inkml:trace contextRef="#ctx0" brushRef="#br3" timeOffset="114163.5298">8816 7659 11352,'46'12'5160,"-23"8"-516,0 8 258,-1-3-1161,8 20-2709,-11-6-258,6 5-516,-7-3-129,0-2 0,-2-1-129,-4-8-129,3-7 0,-15-23-129,14 18 129,-14-18 0,7-13 0,-5-10 129,-1-9 0,1-5 0,2-7 129,3 1 0,0-5-129,4 7 258,-1 2-129,6 9 0,-1 6 0,2 12 129,1 12-129,2 7-129,-2 16 259,-1 11-259,-2 3 0,-1 8 0,-2 1 0,-1-1 0,-2-3 0,-2-4-130,-4-6-128,1-9 129,0-4 0,-4-19 0,0 0 0,0 0 0,0 0 129,0-23 0,0-7 129,3-2 0,3-7 129,6-4 0,2-5-129,8 4 1,2-1-130,8 6 0,2 5 0,7 9 0,-2 9 0,2 11 0,-3 5 0,-1 16 0,-7 5 0,-1 8 0,-4 3 0,-6 3 0,2 3 0,-6-5 0,6 7-130,-14-17-1547,22 7-2967,-17-5-258,2-2-129,-3-7-258</inkml:trace>
          <inkml:trace contextRef="#ctx0" brushRef="#br3" timeOffset="121292.9374">14778 7330 15738,'0'0'4773,"0"0"129,0 0-387,34 21-3225,-16-21-516,10 9-129,-3-2-515,5 4-130,-5-2 0,2 5 0,-6-2 0,-5 8 0,-7 0 0,-5 1 0,-4 2 0,-11 0 0,-8 4 0,-5-2 0,-2 0 0,-4-4 0,1 2 0,1-3 0,6 1 0,1-1 0,7-3 0,3-1 0,11-16 0,-4 29 0,4-29 0,9 25 0,-9-25 0,32 18 0,-10-13 0,4-3 0,1-1 0,2-1 0,1 0 0,-9-3 0,8 3-1420,-29 0-2708,17-20-903,-17 20 258,0-26-516</inkml:trace>
          <inkml:trace contextRef="#ctx0" brushRef="#br3" timeOffset="121449.9461">14860 7684 11223,'53'-6'3999,"-13"6"-258,-7-3-645,14 1-2967,-5-3-1290,3-8-2193,3 13-645,-14-12 129,3 8-645</inkml:trace>
          <inkml:trace contextRef="#ctx0" brushRef="#br3" timeOffset="121756.9641">14889 7043 16512,'17'-14'4902,"-17"14"129,27-9-258,-27 9-3354,37-5-1289,-3 0-130,16 5 0,0-4 0,7 1 0,0 1 0,-8-5 0,3 7 0,-27 0-4387,2 0-644,-27 0-129,0 0-258</inkml:trace>
          <inkml:trace contextRef="#ctx0" brushRef="#br3" timeOffset="122583.0113">15956 7428 7482,'0'0'4386,"-18"0"-129,18 0-129,0 0-1161,-21 3-1161,21-3-645,0 0-516,0 0-258,-23 4-258,23-4-129,0 0 129,0 0-129,-18 7 0,18-7-129,0 0 129,0 0-258,0 0 0,0 0-129,-13 19 0,13-19-258,0 0 0,-16 6-129,16-6 258,0 0 129,-16 2 0,16-2 387,-16 0 387,16 0 0,0 0 129,-18 0 258,18 0 0,0 0-129,-17-2 0,17 2-129,0 0 0,0 0 0,0 0-129,0 0 129,0 0-129,0 0 129,0 0 0,0 0 0,0 0 129,0 0-129,10 7-128,12-4-388,1-1 0,9 0 0,5-2 0,6 0 0,3 0 0,0 0 0,-1 0 0,-8-5 0,1 5 0,-15-13-259,9 13-2966,-32 0-1677,14-18-129,-14 18-129,-4-30 0</inkml:trace>
          <inkml:trace contextRef="#ctx0" brushRef="#br3" timeOffset="122794.0234">16011 7275 12771,'-14'12'4902,"14"-12"-258,-6 34 258,6-34-2451,0 43-1032,-3-18-387,3 10-386,0-5-646,2 4 0,3 2 0,2-6 0,7 9-1162,-12-10-3482,10-1-258,-1-5 0,3-3-258</inkml:trace>
          <inkml:trace contextRef="#ctx0" brushRef="#br3" timeOffset="114840.5685">10168 8152 13029,'0'0'4644,"0"0"-387,10-13 258,33 13-2967,1-2-1290,12-6-1161,18-3-3096,5 4-258,-3-9-258,4 3-258</inkml:trace>
          <inkml:trace contextRef="#ctx0" brushRef="#br3" timeOffset="114680.5593">10187 7837 12900,'22'-11'4773,"-22"11"-516,26 0 387,3 4-3354,-10-4-129,15 5-387,-5-3-129,4 3-129,-6-5-258,0 2 129,-6-2-129,-5 2-129,-16-2 129,0 0 0,0 0-129,4 26 1,-6-10-130,-4 9 0,-2 2 0,-1 12 0,0 6 0,0 6 0,0 6 0,0 5 0,2 2 0,0 0 0,2-1 0,-1-5 0,3-8 0,-1-7 0,2-8 0,1-8 0,1-7 0,0-20 0,0 18 0,0-18 0,0 0 0,0-20-517,0 20-515,5-43-774,-5 43-1032,14-46-2064,-12 14 258,-2-4-258,-2-1 0</inkml:trace>
          <inkml:trace contextRef="#ctx0" brushRef="#br3" timeOffset="115230.5908">11205 7787 10707,'10'5'4644,"-10"-5"387,29 4-258,-11-4-1290,14 5-1677,-13-5-645,17 2-516,-6 0-258,4-2-257,0 3-518,-8-3-902,12 0-3225,-21 0-387,-17 0 129,20 0-387</inkml:trace>
          <inkml:trace contextRef="#ctx0" brushRef="#br3" timeOffset="115442.6029">11240 7951 13803,'-9'17'5031,"16"1"-516,11-9 129,9 4-2838,3-10-1161,13-3-1806,7 0-3096,10 0-258,2 0-258,6-7-258</inkml:trace>
          <inkml:trace contextRef="#ctx0" brushRef="#br3" timeOffset="118827.7964">12348 7625 11094,'0'0'4773,"-1"-21"-258,1 21 129,0-29-1935,12 28-903,-7-17-387,17 12-516,-22 6-129,41-17-644,-20 8-130,6 7 0,-4 0 0,2 2 0,-2 4 0,-2 6 0,-5 5 0,-2 1 0,-3 1 0,-4 3 0,-3 1 0,-2 1 0,-2 1 0,-6 0 0,-3-2 0,-7-1 0,2-1 0,-4-3 0,2 0 0,-1-5 0,17-11 0,-29 13 0,29-13 0,-18 7 0,18-7 0,0 0 0,0 0 0,0-15 0,0 15 0,22-28 0,-3 8 0,6-4 0,7-3 0,7-5 0,4 0 0,5 0 0,0 0 0,-2 2 0,-5 3 0,-7 6 0,-6 1 0,-10 7 0,-18 13 0,14-16 0,-14 16 0,0 0 0,0 0 0,-16-5 0,16 5 0,-23 5 0,7 8 0,0 5 0,-3 5 0,-1 4 0,-1 5 0,-1 1 0,5 5 0,1 1 0,7 2 0,7 0 0,2-6 0,12 3 0,12-6 0,9 0 0,8-7 0,5-4 0,4-3 0,2-8 0,-1 1 0,-4-9 0,-5 5 0,-10-7 0,4 9-259,-20-9-4643,0 0-258,-16 0 129,0 0-387</inkml:trace>
          <inkml:trace contextRef="#ctx0" brushRef="#br3" timeOffset="120464.8902">13764 7435 14190,'0'0'4773,"0"0"-387,0 0 0,0 0-2709,2 25-774,3-8-516,10 12 0,-3-1 0,8 3-129,1-5-258,2 1 0,2-2 0,-2-6-258,4 3-129,-11-13-645,14 7-387,-30-16-1032,37 0-1548,-19 0-516,0-11-258,2-1 129,-6-8 387,-2-5 2064,6 0 1677,-4 0 2193,-7 0 1677,-3-3 1677,3 7-516,-5 1 129,-2 0-387,0 20-1548,0-16-645,0 16-645,0 0-387,-4 25-257,-5-5-775,4 10 0,-6 0 0,4 13 0,-5 0 0,1 3 0,1 2 0,-1 0 0,2 0 0,2 2 0,1 0 0,-2-6 0,4-1 0,-5-4 0,6-5 0,-8-11 0,9 4 0,2-27-904,-5 21-2321,5-21-1548,0 0-129,-13-27-258,12 6 129</inkml:trace>
          <inkml:trace contextRef="#ctx0" brushRef="#br3" timeOffset="120812.9101">13812 7047 15351,'0'0'5160,"0"0"-258,0 0-129,2-23-3225,-2 23-515,0 0-1033,0 0 0,0 0 0,30 0 0,-3 0 0,14-7 0,18 3 0,6-6 0,19 10-517,-11 0-3998,12 0-516,-10 0 129,-4 10-516</inkml:trace>
          <inkml:trace contextRef="#ctx0" brushRef="#br3" timeOffset="108400.2001">214 8198 14190,'7'-39'4773,"-7"39"-258,10-25 129,6 25-3096,-16 0-516,27 16-387,-9 3-129,9 15-129,-1 2 0,8 8-257,-2 1-130,2 1 0,-4-2 0,-1-6 0,-6-8 0,-6-5 0,-4-7 0,-13-18 0,7 16 0,-7-16 0,0 0 0,-11-25 0,6 2 0,-2-11 0,3-5 0,4-9 0,4-4 0,8 1 0,4-3 0,4 8 0,-1 5 0,3 11 0,3 5 0,0 14 0,-2 11 0,2 4 0,-2 17 0,2 8 0,0 4 0,-2 5 0,-2 4 0,-5 1 0,0 2 0,-7-6 0,0-4 0,-6-10 0,1-2 0,-4-23 0,0 20-130,0-20 1,0 0 129,-2-25 0,-1-2 129,3-3 1,0-13-130,0-3 0,9-4 0,7-1 0,0 1 0,5 2 0,2 5 0,2 4 0,-2 11 0,0 8 0,-3 9 0,1 11 0,-3 0 0,1 16 0,-3 4 0,2 12 0,-2 4 0,0 10 0,-3-2 0,1 3 0,-5-3 0,0-3 0,0 2 0,-6-11 0,6 1 0,-9-13 0,16 16-2452,-14-19-2450,3 1-258,-5-18-129,7 22 0</inkml:trace>
          <inkml:trace contextRef="#ctx0" brushRef="#br3" timeOffset="108775.2216">1708 8189 11223,'16'-14'4902,"-4"-4"0,-12 18 0,0 0-1032,16 0-2451,-16 0-516,0 32-257,-9-9-646,0 7 0,-8 4 0,-3 4 0,-5-3 0,-3-1 0,-1-4 0,4-3 0,2-6 0,5-3 0,18-18 0,-17 23 0,17-23 0,9 11 0,10-9 0,6-2 0,9 0 0,1-2 0,12 0-130,-5-9-773,12 11-903,-19-3-2838,4-6-258,-3-4-129,-9-1-129</inkml:trace>
          <inkml:trace contextRef="#ctx0" brushRef="#br3" timeOffset="108972.2327">1978 8338 9417,'-21'-12'4902,"1"14"-129,20-2-129,-18 35-387,2-22-2451,16 21-774,-1-8-258,1 10-258,0-2-258,5 1-129,4 3-516,-6-10-645,19 4-2838,-15-7-1032,-2-4 129,-1-3-387,-4-18-258</inkml:trace>
          <inkml:trace contextRef="#ctx0" brushRef="#br3" timeOffset="109288.2509">2346 8282 15738,'39'-20'4902,"-15"15"0,0-1-258,9 6-3483,-9 0-516,14 0-258,-3 0-129,6 0-128,4 0-130,-3-7-259,5 7-257,-12-16-516,13 16-1677,-16-7-2064,-9-7 0,-8-2-387,-14 0 0</inkml:trace>
          <inkml:trace contextRef="#ctx0" brushRef="#br3" timeOffset="109513.2637">2656 8029 14577,'-16'7'4902,"16"-7"0,-11 37-387,11-37-2838,-9 52-645,4-20-258,5 14-386,2 1-388,5 2 0,3 3 0,1-6-130,12 11-1676,-12-16-2967,5-4-258,-2-8-129,0-3 0</inkml:trace>
          <inkml:trace contextRef="#ctx0" brushRef="#br3" timeOffset="111600.3832">5461 7974 9675,'0'0'5031,"0"0"-129,14 18-129,-14-18-1161,41 5-1806,-23-5-645,17 0-387,-2-2-387,11-1 0,0-1-258,3-3-387,-1 5-129,-9-10-774,13 12-2967,-20-6-774,-8-3-129,-22 9-129,10-17-645</inkml:trace>
          <inkml:trace contextRef="#ctx0" brushRef="#br3" timeOffset="111806.3949">5710 7826 12384,'-18'7'4902,"18"-7"-129,-9 34 129,9-34-2838,0 53-774,0-19-387,7 11-387,2 1-387,4 2-129,1 9-645,-7-20-774,16 11-3096,-14-7-387,2-3-129,-4-8-129</inkml:trace>
        </inkml:traceGroup>
      </inkml:traceGroup>
    </inkml:traceGroup>
    <inkml:traceGroup>
      <inkml:annotationXML>
        <emma:emma xmlns:emma="http://www.w3.org/2003/04/emma" version="1.0">
          <emma:interpretation id="{2DF1C406-0B2E-4E96-90E6-A04D2E9A29FE}" emma:medium="tactile" emma:mode="ink">
            <msink:context xmlns:msink="http://schemas.microsoft.com/ink/2010/main" type="paragraph" rotatedBoundingBox="15838,8918 19702,8905 19705,9862 15841,987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85A91C4C-4F8E-4265-92AD-2660EEF1D0B7}" emma:medium="tactile" emma:mode="ink">
              <msink:context xmlns:msink="http://schemas.microsoft.com/ink/2010/main" type="line" rotatedBoundingBox="15838,8918 19702,8905 19705,9862 15841,9875"/>
            </emma:interpretation>
          </emma:emma>
        </inkml:annotationXML>
        <inkml:traceGroup>
          <inkml:annotationXML>
            <emma:emma xmlns:emma="http://www.w3.org/2003/04/emma" version="1.0">
              <emma:interpretation id="{E847DA54-FC0D-45A3-B16D-CB7EE805F0F2}" emma:medium="tactile" emma:mode="ink">
                <msink:context xmlns:msink="http://schemas.microsoft.com/ink/2010/main" type="inkWord" rotatedBoundingBox="15839,9084 16552,9081 16554,9585 15841,9587"/>
              </emma:interpretation>
              <emma:one-of disjunction-type="recognition" id="oneOf12">
                <emma:interpretation id="interp60" emma:lang="en-US" emma:confidence="0">
                  <emma:literal>+</emma:literal>
                </emma:interpretation>
                <emma:interpretation id="interp61" emma:lang="en-US" emma:confidence="0">
                  <emma:literal>x</emma:literal>
                </emma:interpretation>
                <emma:interpretation id="interp62" emma:lang="en-US" emma:confidence="0">
                  <emma:literal>t</emma:literal>
                </emma:interpretation>
                <emma:interpretation id="interp63" emma:lang="en-US" emma:confidence="0">
                  <emma:literal>X</emma:literal>
                </emma:interpretation>
                <emma:interpretation id="interp64" emma:lang="en-US" emma:confidence="0">
                  <emma:literal>T</emma:literal>
                </emma:interpretation>
              </emma:one-of>
            </emma:emma>
          </inkml:annotationXML>
          <inkml:trace contextRef="#ctx0" brushRef="#br3" timeOffset="128820.3681">13793 8956 13803,'0'0'4902,"18"-11"-129,-2 11 0,-16 0-2580,37-7-774,-16 0-515,20 7-904,-2-2 0,15 2 0,3-5 0,7 3 0,1-3 0,1-1 0,-2 3 0,-10-6 0,1 9-517,-29-4-4256,-1-3-387,-25 7 129,11-18-258</inkml:trace>
          <inkml:trace contextRef="#ctx0" brushRef="#br3" timeOffset="129010.3789">14204 8753 14190,'-52'23'4644,"36"-2"-129,5 6-129,-5 2-3096,18 15-516,2-3 0,14 7-645,1 2-258,-1-8-1419,16 5-2709,-1 1-258,1-4-387,2-5 0</inkml:trace>
        </inkml:traceGroup>
        <inkml:traceGroup>
          <inkml:annotationXML>
            <emma:emma xmlns:emma="http://www.w3.org/2003/04/emma" version="1.0">
              <emma:interpretation id="{37B2D71D-629B-4C9C-9CAA-BD5B45258EA9}" emma:medium="tactile" emma:mode="ink">
                <msink:context xmlns:msink="http://schemas.microsoft.com/ink/2010/main" type="inkWord" rotatedBoundingBox="17416,8974 18575,8970 18578,9866 17419,9869"/>
              </emma:interpretation>
              <emma:one-of disjunction-type="recognition" id="oneOf13">
                <emma:interpretation id="interp65" emma:lang="en-US" emma:confidence="0">
                  <emma:literal>NY</emma:literal>
                </emma:interpretation>
                <emma:interpretation id="interp66" emma:lang="en-US" emma:confidence="0">
                  <emma:literal>Ny</emma:literal>
                </emma:interpretation>
                <emma:interpretation id="interp67" emma:lang="en-US" emma:confidence="0">
                  <emma:literal>my</emma:literal>
                </emma:interpretation>
                <emma:interpretation id="interp68" emma:lang="en-US" emma:confidence="0">
                  <emma:literal>any</emma:literal>
                </emma:interpretation>
                <emma:interpretation id="interp69" emma:lang="en-US" emma:confidence="0">
                  <emma:literal>NYC</emma:literal>
                </emma:interpretation>
              </emma:one-of>
            </emma:emma>
          </inkml:annotationXML>
          <inkml:trace contextRef="#ctx0" brushRef="#br3" timeOffset="129804.4244">15376 8728 10449,'0'-21'4773,"0"21"-129,5-20 129,-5 4-2064,29 16-774,-29 0-516,46-5-387,-21 1-258,12 6-515,-3 5-259,2 9 0,-6-2 0,-2 6 0,-10 3 0,-7 0 0,-11 4 0,-9 0 0,-11 1 0,-14-1 0,-3 1 0,-7-5-259,5 0 1,-4-7-258,11 0 258,3-9 0,12 1 0,17-8 129,0 0-129,0 0 258,0-13-129,12-1 129,11-4 0,7-3 129,6-4-129,8-2 258,1-3-129,5 0 129,-4-2-258,0 3 258,-5-1 0,-5 7 0,-11 0 0,-4 7 0,-21 16 1,18-23-259,-18 23 0,0 0 0,0 0 0,0 0 0,-15 25 0,7-2 0,-1 7 0,0 4 0,2 1 0,1 3 0,6-1 0,0-1 0,9 3 0,2-11-388,10 9-902,-10-20-1935,12 2-1806,2-6 129,2-8-258,1-5 129</inkml:trace>
          <inkml:trace contextRef="#ctx0" brushRef="#br3" timeOffset="130260.4504">16151 8659 13029,'-3'-16'4773,"3"16"-258,0 0 129,11 25-2709,-11-25-1032,17 39-129,-6-20-258,9 8-129,-4-8 0,3 1-258,-1-4 129,0-3-129,-2-5-129,0-4 0,0-4 0,0 0 0,0-7-129,3-6 258,1-4-129,3-3 129,-2-3 130,1 5-259,-4-1 0,-2 4 0,-16 15 0,21-12 0,-21 12 0,11 14 0,-11 11 0,0 11 0,-6 6 0,-3 10 0,-5 5 0,-4 7 0,-5 2 0,-2 3 0,-1-1 0,-3-1 0,6 1 0,-4-10 0,10 1 0,-8-23-1291,21 10-1676,-7-25-1935,11-21 0,0 0-258,0 0 0</inkml:trace>
        </inkml:traceGroup>
        <inkml:traceGroup>
          <inkml:annotationXML>
            <emma:emma xmlns:emma="http://www.w3.org/2003/04/emma" version="1.0">
              <emma:interpretation id="{9C7D6C78-88D5-4315-97B0-02ABB4658FAE}" emma:medium="tactile" emma:mode="ink">
                <msink:context xmlns:msink="http://schemas.microsoft.com/ink/2010/main" type="inkWord" rotatedBoundingBox="19028,8907 19702,8905 19704,9524 19030,9526"/>
              </emma:interpretation>
              <emma:one-of disjunction-type="recognition" id="oneOf14">
                <emma:interpretation id="interp70" emma:lang="en-US" emma:confidence="0.5">
                  <emma:literal>z</emma:literal>
                </emma:interpretation>
                <emma:interpretation id="interp71" emma:lang="en-US" emma:confidence="0">
                  <emma:literal>Z</emma:literal>
                </emma:interpretation>
                <emma:interpretation id="interp72" emma:lang="en-US" emma:confidence="0">
                  <emma:literal>7</emma:literal>
                </emma:interpretation>
                <emma:interpretation id="interp73" emma:lang="en-US" emma:confidence="0">
                  <emma:literal>1</emma:literal>
                </emma:interpretation>
                <emma:interpretation id="interp74" emma:lang="en-US" emma:confidence="0">
                  <emma:literal>l</emma:literal>
                </emma:interpretation>
              </emma:one-of>
            </emma:emma>
          </inkml:annotationXML>
          <inkml:trace contextRef="#ctx0" brushRef="#br3" timeOffset="130712.4763">16982 8618 15996,'52'-20'4773,"-26"13"0,5 7-645,-6-12-2838,15 12-516,-9-2-129,2 2-257,-6 7-388,-4 11 0,-8 1 0,-8 10 0,-7 3 0,-7 5 0,-11 0 0,-5 4 0,-6 0 0,-3 2 0,0-2 0,0-4 0,2 2 0,5-3 0,4-2 0,6-6 0,6-1 0,6-6 0,3-3 0,3-2 0,-3-16 0,34 14 0,-9-12 0,5 0 0,4-2 0,4 0 0,2-4 0,-6-10 0,11 14-2194,-19-14-2579,-2 0-387,-14-8 129,-4 3-645</inkml:trace>
          <inkml:trace contextRef="#ctx0" brushRef="#br3" timeOffset="130885.4861">17073 8911 13803,'0'0'5031,"11"-5"-387,24 3 0,15-10-2838,14 12-1290,11-2-387,1-7-1290,13 2-3225,-14 5-258,-15 0-387,-12 2 0</inkml:trace>
        </inkml:traceGroup>
      </inkml:traceGroup>
    </inkml:traceGroup>
    <inkml:traceGroup>
      <inkml:annotationXML>
        <emma:emma xmlns:emma="http://www.w3.org/2003/04/emma" version="1.0">
          <emma:interpretation id="{C531725C-629F-42CE-BE93-96AB1FB73C23}" emma:medium="tactile" emma:mode="ink">
            <msink:context xmlns:msink="http://schemas.microsoft.com/ink/2010/main" type="paragraph" rotatedBoundingBox="13705,10094 23886,9537 24024,12054 13843,1261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76DFF10-2DEF-45F3-8430-0448B7386003}" emma:medium="tactile" emma:mode="ink">
              <msink:context xmlns:msink="http://schemas.microsoft.com/ink/2010/main" type="inkBullet" rotatedBoundingBox="13729,10521 14340,10487 14354,10750 13743,10784"/>
            </emma:interpretation>
            <emma:one-of disjunction-type="recognition" id="oneOf15">
              <emma:interpretation id="interp75" emma:lang="en-US" emma:confidence="1">
                <emma:literal>=</emma:literal>
              </emma:interpretation>
              <emma:interpretation id="interp76" emma:lang="en-US" emma:confidence="0">
                <emma:literal>I</emma:literal>
              </emma:interpretation>
              <emma:interpretation id="interp77" emma:lang="en-US" emma:confidence="0">
                <emma:literal>IF</emma:literal>
              </emma:interpretation>
              <emma:interpretation id="interp78" emma:lang="en-US" emma:confidence="0">
                <emma:literal>IT</emma:literal>
              </emma:interpretation>
              <emma:interpretation id="interp79" emma:lang="en-US" emma:confidence="0">
                <emma:literal>IS</emma:literal>
              </emma:interpretation>
            </emma:one-of>
          </emma:emma>
        </inkml:annotationXML>
        <inkml:trace contextRef="#ctx0" brushRef="#br3" timeOffset="131562.5249">11683 10206 14835,'20'-16'4773,"-2"16"0,6 0-129,-24 0-2838,59 0-774,-18 0-258,12 0-644,3 2-130,0-2-130,7 5-773,-21-6-1806,3 1-2064,-13 0 129,-14 0-387,-18 0 0</inkml:trace>
        <inkml:trace contextRef="#ctx0" brushRef="#br3" timeOffset="131749.5356">11769 10332 13287,'0'18'4257,"28"9"-129,2-18-129,13-2-3096,16 0-1290,14 7-1419,1-7-1935,1-7-258,9 0-516,-11 0-129</inkml:trace>
      </inkml:traceGroup>
      <inkml:traceGroup>
        <inkml:annotationXML>
          <emma:emma xmlns:emma="http://www.w3.org/2003/04/emma" version="1.0">
            <emma:interpretation id="{D64898DD-7C0F-4DFA-8865-79F8AC2423CC}" emma:medium="tactile" emma:mode="ink">
              <msink:context xmlns:msink="http://schemas.microsoft.com/ink/2010/main" type="line" rotatedBoundingBox="15168,10014 23886,9537 23970,11074 15252,11550"/>
            </emma:interpretation>
          </emma:emma>
        </inkml:annotationXML>
        <inkml:traceGroup>
          <inkml:annotationXML>
            <emma:emma xmlns:emma="http://www.w3.org/2003/04/emma" version="1.0">
              <emma:interpretation id="{02C96DAF-7598-410A-A0E8-2EDC2F03F335}" emma:medium="tactile" emma:mode="ink">
                <msink:context xmlns:msink="http://schemas.microsoft.com/ink/2010/main" type="inkWord" rotatedBoundingBox="15168,10014 23886,9537 23970,11074 15252,11550"/>
              </emma:interpretation>
              <emma:one-of disjunction-type="recognition" id="oneOf16">
                <emma:interpretation id="interp80" emma:lang="en-US" emma:confidence="0">
                  <emma:literal>atria-itemize</emma:literal>
                </emma:interpretation>
                <emma:interpretation id="interp81" emma:lang="en-US" emma:confidence="0">
                  <emma:literal>aria-itemize</emma:literal>
                </emma:interpretation>
                <emma:interpretation id="interp82" emma:lang="en-US" emma:confidence="0">
                  <emma:literal>atria-itemizes</emma:literal>
                </emma:interpretation>
                <emma:interpretation id="interp83" emma:lang="en-US" emma:confidence="0">
                  <emma:literal>atria-it-viz.</emma:literal>
                </emma:interpretation>
                <emma:interpretation id="interp84" emma:lang="en-US" emma:confidence="0">
                  <emma:literal>atria-it-Tzu</emma:literal>
                </emma:interpretation>
              </emma:one-of>
            </emma:emma>
          </inkml:annotationXML>
          <inkml:trace contextRef="#ctx0" brushRef="#br3" timeOffset="132636.5863">13144 10101 13416,'26'-14'4773,"-6"9"-129,1 5 129,-5-9-2451,20 12-903,-15-1-516,11 12-386,-7-1-517,2 5 0,-6 1 0,0 6 0,-6 0 0,-5 3 0,-6 4 0,-4-3 0,-6 6 0,-13-4 0,-1 3-388,-10-8-128,5 4-129,-10-12 129,10 2 0,-4-11 258,11-2-129,1-7 258,17 0 0,0 0 129,-13-18 129,13 18 0,16-32 0,6 14 129,1-7-129,11 2 129,1-3 129,11-1-129,-1-5 0,3 5-129,-5-5 129,1 4-129,-7-1 129,-3 6 0,-11 0-129,-7 9 129,-9-2-128,-7 16-130,0 0 0,0 0 0,-21-9 0,3 11 0,-5 12 0,-2 7 0,0 6 0,-1 7 0,1 3 0,2 4 0,5 2 0,7 5 0,8 1 0,3-1 0,12-1 0,9-6 0,15-2 0,0-13-388,17 12-1676,-9-22-2709,3-2-129,-6-3 0,-6-6-387</inkml:trace>
          <inkml:trace contextRef="#ctx0" brushRef="#br3" timeOffset="133747.6499">14198 9845 13287,'15'-28'4644,"2"6"129,-17 22-129,34 0-2451,-34 0-903,22 22-258,-14-1-128,10 18-904,-9 6 0,5 13 0,-5 10 0,0 12 0,-7 5 0,0 13 0,-2 0 0,-6 5 0,-4-3 0,-1-4 0,-1-9 0,3-12 0,0-11 0,3-14 0,5-13 0,1-9 0,5-8 0,-5-20 0,27 27 0,-8-17 0,3-3 0,4-1 0,6-1 0,2-1 0,7-1 0,0-1 0,7-2 0,0 0 0,2 2 0,-4-2 0,0 0 0,-7-9 0,8 9-904,-14-9-4127,-4-3-129,-8-8 129,-3-1-516</inkml:trace>
          <inkml:trace contextRef="#ctx0" brushRef="#br3" timeOffset="134001.6643">14406 9863 16641,'-5'-30'4644,"5"30"-129,21-20-129,4 15-3999,11-1-774,16 6-1677,-1 0-2451,2 0 129,4 0-516,-1 2-129</inkml:trace>
          <inkml:trace contextRef="#ctx0" brushRef="#br3" timeOffset="134588.698">14848 10146 14964,'0'0'5160,"-16"0"-258,16 0 0,0 0-2580,0 0-1805,1 19-517,6-3 0,8 6 0,-3 3 0,6 7 0,2-2 0,1 0 0,-2-3 0,1-4 0,1-4 0,1-6 0,-1-6 0,-1-7 0,1-5 0,-1-11 0,1-4 0,-5-5 0,0-5 0,-2 0 0,-5-1 0,-2 3 0,-5 1 0,0 8 0,-2 1 0,0 18 0,0 0 0,0 0 0,0 0 0,0 36 0,0 3 0,-2 10 0,-3 10 0,-1 9 0,-1 1 0,-4 2 0,-1-1 0,-4-8 0,4 0 0,-6-16 0,5 2 0,-8-23 0,19 7-3742,-14-19-1418,16-13 258,-23 2-516,23-2 129</inkml:trace>
          <inkml:trace contextRef="#ctx0" brushRef="#br3" timeOffset="134897.7157">15122 9751 13029,'-11'-16'5160,"11"16"-516,0 0 258,0-25-2322,12 25-1419,-12 0-516,39 0-387,-8 0-387,4-4-1032,20 4-3354,-7 0-387,4 0 258,-6 0-645</inkml:trace>
          <inkml:trace contextRef="#ctx0" brushRef="#br3" timeOffset="135435.7465">15543 9957 16899,'30'16'5031,"-7"-14"258,13 2-387,-8-4-4256,22 0-646,-3 1 0,2 5 0,-2-1 0,-5 4 0,-4 0 0,-10 3 0,-7 4 0,-12 2 0,-9 3 0,-1 1 0,-14 4 0,-8-1 0,-2 4 0,-7-4 0,2 3 0,-7-3 0,5 2-259,-2-6 1,4 0 0,1-3 0,6 0 129,5-4 129,18-14 0,-18 27 129,18-27 129,0 19 0,0-19 0,29 16 1,-8-8-259,8-1 0,-1 0 0,6-2 0,2-3 0,-3-2 0,-1 0 0,-5-9 0,0 2-517,-15-16-1547,4 7-2580,-12-2-387,-4 0-129,-6 2 129</inkml:trace>
          <inkml:trace contextRef="#ctx0" brushRef="#br3" timeOffset="135640.7582">15694 10274 12384,'20'0'4902,"8"0"-258,8 2 0,5-2-1548,14 0-2064,-7 0-645,9 0-258,-2 0-387,-7-6-258,4 6-1032,-17-7-2967,-6-5-129,-10-1-129,-12-6-387</inkml:trace>
          <inkml:trace contextRef="#ctx0" brushRef="#br3" timeOffset="135856.7705">15933 9745 15867,'0'0'5031,"0"0"-258,0 0 0,17-17-3483,17 17-903,4 0-258,3-4-1032,19 2-3612,-10 2-387,-4 0 129,-5 0-516</inkml:trace>
          <inkml:trace contextRef="#ctx0" brushRef="#br3" timeOffset="136204.7904">16594 9970 10707,'4'16'4644,"-4"-16"387,0 0-129,12 23-1806,-12-23-1032,29 5-645,-11-5-515,19 5-904,-1-5 0,12 2 0,0-2 0,0 0 0,3 2 0,-10-2 0,14 0-3871,-21-4-1031,-5 3-129,-29 1-516</inkml:trace>
          <inkml:trace contextRef="#ctx0" brushRef="#br3" timeOffset="136400.8013">16913 9858 12642,'-22'10'5160,"17"6"-258,2 9 129,-3-2-2064,6 16-1806,0-5-257,4 7-904,1 2 0,-3-11-904,16 7-3869,-9-3-258,1-1 129,-1-5-387</inkml:trace>
          <inkml:trace contextRef="#ctx0" brushRef="#br3" timeOffset="152592.7278">17539 9838 11352,'0'0'4515,"2"-16"0,-2 16 0,17 9-2451,-17-9-774,13 19-387,-13-19-129,32 34 0,-16-11-129,12 8-258,-3-1 0,4 4-258,-1-1 0,-3-1-258,2 2-258,-11-7-258,9 3-258,-25-30-516,30 38-774,-30-38-1161,0 0-1290,25 0 0,-25 0-258,25-24 129</inkml:trace>
          <inkml:trace contextRef="#ctx0" brushRef="#br3" timeOffset="152911.746">17971 10025 7224,'14'-68'4515,"-10"36"-129,-1 7 129,1 7-1032,-4-5-1161,0 23-645,0-17-387,0 17-258,0 0-258,0 10-258,0-10 129,0 38-257,-5-12-388,1 15 0,-3 2 0,0 12 0,-6 2 0,1 11 0,-2 4 0,-4 8 0,0-1 0,-1-5 0,-1 1 0,1-9 0,-1-6 0,2-10 0,2-11 0,2-10 0,3-6 0,11-23 0,-14 25 0,14-25-1162,0 0-1547,0 0-2193,-9-13 0,7-6-129,2-6-129</inkml:trace>
          <inkml:trace contextRef="#ctx0" brushRef="#br3" timeOffset="153620.7866">17672 9447 8256,'-16'-9'4515,"16"9"129,0 0-387,0 0-1161,0 0-1161,0 0-645,13-2-387,-13 2-258,30 0-258,-10 0-129,10 0 0,-2 0 0,4 5-129,2 2-258,0-5-258,5 12-1032,-12-5-3225,5-3 129,-6 1-258,-1-2-387</inkml:trace>
          <inkml:trace contextRef="#ctx0" brushRef="#br3" timeOffset="154191.8192">18393 9783 14319,'25'0'4773,"-25"0"-129,25 0-258,-2 5-3354,-7-5-258,14 6-258,-7-3-129,4 8-129,-2-4-129,-2 7 129,-7 0-129,-2 6 129,-10 1-129,-4 6 0,-8 1 0,-9 3-129,-7 1 0,-6-2-129,0 0 0,-2-1 0,4-3 0,1-4 0,6-3 0,4-3 0,7 0 129,10-16-129,-6 22 129,6-22 129,8 17-129,-8-17 129,30 13 0,-9-8 0,4-1 129,7-1-129,2-3-129,5 0 0,4 0-258,-8-5-516,15 3-2838,-20-10-1161,-7-4 0,-12 0-258,-11-4-129</inkml:trace>
          <inkml:trace contextRef="#ctx0" brushRef="#br3" timeOffset="154380.8301">18414 10032 14190,'52'0'4515,"-8"0"-387,18-4-129,17 3-3354,4-3-1161,3-10-1419,8 1-2322,0 3-129,-12-3-258,-9 6-387</inkml:trace>
          <inkml:trace contextRef="#ctx0" brushRef="#br3" timeOffset="154759.8513">19238 9914 14577,'0'0'4902,"0"0"-129,12-3-129,15 6-3354,-11-3-387,16 6-387,-4-3-129,6 1-258,2-1-258,-4-3-387,3 4-258,-17-9-774,12 5-516,-26-18-129,12 14-129,-16-19 774,0 23 645,-11-34 645,-1 11 516,12 23 903,-29-32 774,29 32 387,-21-17-387,21 17-129,-16 1-516,16 17-387,-9 0-258,9 10-129,-7 4-386,5 7-130,2 1 0,0 2 0,0 5 0,0-7 0,11 14-904,-9-13-3869,6 0-516,-4-8 258,7-1-516</inkml:trace>
          <inkml:trace contextRef="#ctx0" brushRef="#br3" timeOffset="155203.8771">19931 9923 14577,'13'-42'5160,"-13"42"-129,21-13-516,-3 19-2967,-18-6-903,39 19-129,-16-5 0,7 2-257,-1 0-259,-1-1 0,-1-1 0,-2-5 0,-4-4 0,-3-1 0,0-4 0,-18 0 0,27-6 0,-27 6 0,23-21 0,-23 21 0,17-20 0,-17 20 0,0 0 0,16-16 0,-16 16 0,2 9 0,-2 13 0,0 8 0,-7 7 0,-5 11 0,-6 6 0,-5 8 0,-2 5 0,-4 1 0,1 3 0,-2-5 0,7 2 0,-6-19-259,24 8-4643,-9-14-387,10-7 258,4-15-387</inkml:trace>
          <inkml:trace contextRef="#ctx0" brushRef="#br3" timeOffset="155631.9013">20926 9854 11868,'62'-37'5160,"-28"24"-258,-2 1 129,7 12-1290,-9-2-2838,15 2-258,-10 0-258,1 12-257,-11 4-130,-8 6 0,-9 4 0,-8 6 0,-9 6 0,-18 1 0,-7 2 0,-9 2 0,-5-3 0,2 1 0,2-1 0,5-7 0,7-1 0,8-3 0,12-4 0,7-6 0,5-1 0,16-4 0,9-7 0,12-1 0,4-4 0,7-2 0,3 0 0,-1-6 0,0-3 0,-13-10-517,8 12-2063,-24-18-2193,-7 2-387,-14-6 0,0 1-258</inkml:trace>
          <inkml:trace contextRef="#ctx0" brushRef="#br3" timeOffset="155844.9138">21123 10087 12900,'-16'0'5031,"16"0"-516,7 18 258,29 0-2967,-17-13-645,22 7-645,-3-6-129,3-1-258,1-3 0,-1-2-258,-3 0 0,-8-13-129,-2 3-258,-14-17-516,10 11-1032,-23-14-2838,-1-9 387,0-4-516,-10-10 129</inkml:trace>
          <inkml:trace contextRef="#ctx0" brushRef="#br3" timeOffset="156115.9293">21064 9488 10707,'-89'-32'5031,"56"24"-129,15 8 129,18 0-1677,0 0-1548,0 11-516,27 5-644,5-11-646,19 4 0,11-9 0,15 0 0,10-1 0,7-8 0,4-4 0,-5-1 0,-10 3 0,-12 2 0,-14 1 0,-14 0 0,-13 8 0,-30 0 0,22 2-646,-22-2-4385,-23 7-387,-9 0-129,1 9-129</inkml:trace>
        </inkml:traceGroup>
      </inkml:traceGroup>
      <inkml:traceGroup>
        <inkml:annotationXML>
          <emma:emma xmlns:emma="http://www.w3.org/2003/04/emma" version="1.0">
            <emma:interpretation id="{BAFAC2A8-BB06-46D5-94D4-5A07FB11394B}" emma:medium="tactile" emma:mode="ink">
              <msink:context xmlns:msink="http://schemas.microsoft.com/ink/2010/main" type="line" rotatedBoundingBox="19030,11109 22370,11217 22335,12280 18996,12172"/>
            </emma:interpretation>
          </emma:emma>
        </inkml:annotationXML>
        <inkml:traceGroup>
          <inkml:annotationXML>
            <emma:emma xmlns:emma="http://www.w3.org/2003/04/emma" version="1.0">
              <emma:interpretation id="{3EDAE8AB-A69A-4C65-BB20-D12BF26EE888}" emma:medium="tactile" emma:mode="ink">
                <msink:context xmlns:msink="http://schemas.microsoft.com/ink/2010/main" type="inkWord" rotatedBoundingBox="19030,11109 22370,11217 22335,12280 18996,12172"/>
              </emma:interpretation>
              <emma:one-of disjunction-type="recognition" id="oneOf17">
                <emma:interpretation id="interp85" emma:lang="en-US" emma:confidence="0">
                  <emma:literal>it</emma:literal>
                </emma:interpretation>
                <emma:interpretation id="interp86" emma:lang="en-US" emma:confidence="0">
                  <emma:literal>yet</emma:literal>
                </emma:interpretation>
                <emma:interpretation id="interp87" emma:lang="en-US" emma:confidence="0">
                  <emma:literal>TSE</emma:literal>
                </emma:interpretation>
                <emma:interpretation id="interp88" emma:lang="en-US" emma:confidence="0">
                  <emma:literal>TYE</emma:literal>
                </emma:interpretation>
                <emma:interpretation id="interp89" emma:lang="en-US" emma:confidence="0">
                  <emma:literal>THE</emma:literal>
                </emma:interpretation>
              </emma:one-of>
            </emma:emma>
          </inkml:annotationXML>
          <inkml:trace contextRef="#ctx0" brushRef="#br3" timeOffset="157271.9953">18482 11090 17286,'33'-46'5031,"-33"46"0,0 0-258,18 7-4127,-18 11-646,6 9 0,1-1 0,7 5 0,2-1 0,3-2 0,8-1 0,2-6 0,4-5 0,1-7 0,2-3 0,-2-6 0,-1-8 0,-4-11 0,-6-8 0,-2 0 0,-6-5 0,-5 4 0,-6 0 0,1 6 0,-5 6 0,0 16 0,0 0 0,4 23 0,-4 9 0,0 11 0,0 9 0,-7 10 0,-2 5 0,-4 5 0,1 1 0,-8-4 0,2 2 0,-8-12 0,13 10-517,-17-24-4514,16-4-129,-4-17 0,13-8-387</inkml:trace>
          <inkml:trace contextRef="#ctx0" brushRef="#br3" timeOffset="158190.0479">19597 10907 14190,'-55'-9'5160,"39"6"-387,16 3 129,0 0-2580,34-2-1419,5 0-386,21 2-517,13 0 0,11-7-775,19 9-1805,-9-2-2193,0 0-258,-10 0-129,-9 0-258</inkml:trace>
          <inkml:trace contextRef="#ctx0" brushRef="#br3" timeOffset="157768.0238">19556 11083 15351,'0'-19'5160,"0"19"-258,0 0-258,0 0-3096,18-11-774,14 11-386,3 0-388,19 0 0,6 2 0,10 7 0,-1-1 0,-3 3 0,-7 0 0,-13 5 0,-12 3 0,-20 3 0,-14 3 0,-9 1 0,-18 3 0,-7 5 0,-8-1 0,-6 3 0,-4-2 0,1 0 0,1-2 0,3 1 0,7-2 0,2-1 0,10-2 0,6-3 0,10 0 0,5-5 0,7-3 0,0-17 0,14 27 0,9-18 0,6 2 0,4-8 0,5 1 0,3-4 0,5 0 0,-7-9 0,11 7-1291,-29-17-3482,11-5-387,-12-4 129,-4 0-387</inkml:trace>
          <inkml:trace contextRef="#ctx0" brushRef="#br3" timeOffset="157957.0343">19855 11386 12771,'-21'0'4902,"35"1"-387,12 1-129,22 9-2580,-8-11-774,18 3-645,-1-1-387,0-2-387,2 4-774,-20-6-2322,-3-5-1161,-10-4-129,-26 11-129,14-30-258</inkml:trace>
          <inkml:trace contextRef="#ctx0" brushRef="#br3" timeOffset="156640.9589">16971 11174 9933,'0'0'5160,"0"0"-387,9-2 0,-9 2-1806,22 4-1032,10 8-387,-11-10-774,16 7 0,-3-6-644,9 3-130,0-1 0,-1-5 0,3 0-259,-13-2-1031,16 0-2580,-27-6-1161,-3-1 129,-18 9-258,5-32-129</inkml:trace>
          <inkml:trace contextRef="#ctx0" brushRef="#br3" timeOffset="156812.9692">17258 11035 15093,'-48'-11'5031,"28"11"-129,20 0-258,-34 16-2709,34 16-1032,0-1-644,4 13-259,5 2 0,7 8 0,5 6 0,-3-13-1033,14 13-3998,-2-7 0,9 1-129,1-12-387</inkml:trace>
        </inkml:traceGroup>
      </inkml:traceGroup>
    </inkml:traceGroup>
    <inkml:traceGroup>
      <inkml:annotationXML>
        <emma:emma xmlns:emma="http://www.w3.org/2003/04/emma" version="1.0">
          <emma:interpretation id="{0FCCBFCD-EDE6-45C8-A427-7DD3426EA568}" emma:medium="tactile" emma:mode="ink">
            <msink:context xmlns:msink="http://schemas.microsoft.com/ink/2010/main" type="paragraph" rotatedBoundingBox="14302,12867 16607,12751 16647,13535 14342,1365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9D94B76-187A-4FCE-A69F-BA561CE568A1}" emma:medium="tactile" emma:mode="ink">
              <msink:context xmlns:msink="http://schemas.microsoft.com/ink/2010/main" type="line" rotatedBoundingBox="14302,12867 16607,12751 16647,13535 14342,13650"/>
            </emma:interpretation>
          </emma:emma>
        </inkml:annotationXML>
        <inkml:traceGroup>
          <inkml:annotationXML>
            <emma:emma xmlns:emma="http://www.w3.org/2003/04/emma" version="1.0">
              <emma:interpretation id="{469D7281-38A4-41AC-BF6D-045204E6A958}" emma:medium="tactile" emma:mode="ink">
                <msink:context xmlns:msink="http://schemas.microsoft.com/ink/2010/main" type="inkWord" rotatedBoundingBox="14313,13072 15106,13032 15125,13414 14332,13454"/>
              </emma:interpretation>
              <emma:one-of disjunction-type="recognition" id="oneOf18">
                <emma:interpretation id="interp90" emma:lang="en-US" emma:confidence="1">
                  <emma:literal>=</emma:literal>
                </emma:interpretation>
                <emma:interpretation id="interp91" emma:lang="en-US" emma:confidence="0">
                  <emma:literal>c</emma:literal>
                </emma:interpretation>
                <emma:interpretation id="interp92" emma:lang="en-US" emma:confidence="0">
                  <emma:literal>C</emma:literal>
                </emma:interpretation>
                <emma:interpretation id="interp93" emma:lang="en-US" emma:confidence="0">
                  <emma:literal>F</emma:literal>
                </emma:interpretation>
                <emma:interpretation id="interp94" emma:lang="en-US" emma:confidence="0">
                  <emma:literal>I</emma:literal>
                </emma:interpretation>
              </emma:one-of>
            </emma:emma>
          </inkml:annotationXML>
          <inkml:trace contextRef="#ctx0" brushRef="#br3" timeOffset="161399.2315">12272 12858 14319,'5'-39'4902,"-5"39"-129,4-32 129,-4 32-2967,9-21-774,-9 21-386,16-18-775,-16 18 0,26-9 0,-6 9 0,5-2 0,5 2 0,4 0 0,5 0 0,6 0 0,1 0 0,4 0 0,-8-7-388,6 7-4514,-19 0-387,-6 7 129,-23-7-516</inkml:trace>
          <inkml:trace contextRef="#ctx0" brushRef="#br3" timeOffset="161648.2457">12304 13047 11997,'-16'18'5031,"16"-18"-258,5 19 129,13-3-774,-2-16-3096,16 9-387,2-5-386,12-4-259,13 0-130,5-6-515,25 5-645,-4-15-3354,25 1-387,3-6 0,4 0-129</inkml:trace>
        </inkml:traceGroup>
        <inkml:traceGroup>
          <inkml:annotationXML>
            <emma:emma xmlns:emma="http://www.w3.org/2003/04/emma" version="1.0">
              <emma:interpretation id="{06591AF7-3FB5-435A-8645-39B98ED91BBE}" emma:medium="tactile" emma:mode="ink">
                <msink:context xmlns:msink="http://schemas.microsoft.com/ink/2010/main" type="inkWord" rotatedBoundingBox="15671,12799 16607,12751 16647,13535 15711,13582"/>
              </emma:interpretation>
              <emma:one-of disjunction-type="recognition" id="oneOf19">
                <emma:interpretation id="interp95" emma:lang="en-US" emma:confidence="1">
                  <emma:literal>H</emma:literal>
                </emma:interpretation>
                <emma:interpretation id="interp96" emma:lang="en-US" emma:confidence="0">
                  <emma:literal>n</emma:literal>
                </emma:interpretation>
                <emma:interpretation id="interp97" emma:lang="en-US" emma:confidence="0">
                  <emma:literal>N</emma:literal>
                </emma:interpretation>
                <emma:interpretation id="interp98" emma:lang="en-US" emma:confidence="0">
                  <emma:literal>a</emma:literal>
                </emma:interpretation>
                <emma:interpretation id="interp99" emma:lang="en-US" emma:confidence="0">
                  <emma:literal>2</emma:literal>
                </emma:interpretation>
              </emma:one-of>
            </emma:emma>
          </inkml:annotationXML>
          <inkml:trace contextRef="#ctx0" brushRef="#br3" timeOffset="162467.2926">13627 12512 12771,'4'-20'4902,"15"4"-387,-3 7 129,13 9-2709,-13-2-645,14 6-387,-5-1-258,5 15 0,-5-2-258,2 11-257,-9 0-130,-4 6 0,-7 3 0,-5 5 0,-2-2 0,-7 4 0,-11-2 0,-3-6 0,-4-1 0,0-6 0,3-4 0,1-8 0,5-2 0,16-14 0,-19 9-259,19-9 1,0 0 129,8-16 0,16-2 0,9-11-129,10-4 258,12-8 0,9-6 129,7 1 0,1-2 0,-5 6 129,-12 1 0,-5 14 1,-16 0-259,-7 11 0,-27 16 0,16-19 0,-16 19 0,0 0 0,0 0 0,-15 14 0,-1 9 0,-1 11 0,-3 5 0,0 11 0,1 5 0,5 7 0,5 0 0,9-1 0,3-2 0,15-10 0,9-2 0,5-10 0,9-5 0,0-9 0,7-3 0,-8-15 0,12 6-4000,-16-6-1160,-3 4-258,-8-4-258</inkml:trace>
        </inkml:traceGroup>
      </inkml:traceGroup>
    </inkml:traceGroup>
    <inkml:traceGroup>
      <inkml:annotationXML>
        <emma:emma xmlns:emma="http://www.w3.org/2003/04/emma" version="1.0">
          <emma:interpretation id="{DA8C73E6-816A-4CA3-91DF-930BE15325DC}" emma:medium="tactile" emma:mode="ink">
            <msink:context xmlns:msink="http://schemas.microsoft.com/ink/2010/main" type="paragraph" rotatedBoundingBox="2472,13987 10423,14662 10193,17381 2241,167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39E294D-CA28-4113-ABFB-1EECA5AC1AFC}" emma:medium="tactile" emma:mode="ink">
              <msink:context xmlns:msink="http://schemas.microsoft.com/ink/2010/main" type="line" rotatedBoundingBox="2605,13999 10423,14662 10282,16322 2464,15660"/>
            </emma:interpretation>
          </emma:emma>
        </inkml:annotationXML>
        <inkml:traceGroup>
          <inkml:annotationXML>
            <emma:emma xmlns:emma="http://www.w3.org/2003/04/emma" version="1.0">
              <emma:interpretation id="{FD90E6F8-FFB6-47A0-A0E1-D18FD90AD11A}" emma:medium="tactile" emma:mode="ink">
                <msink:context xmlns:msink="http://schemas.microsoft.com/ink/2010/main" type="inkWord" rotatedBoundingBox="2605,13999 5995,14286 5854,15947 2464,15660"/>
              </emma:interpretation>
              <emma:one-of disjunction-type="recognition" id="oneOf20">
                <emma:interpretation id="interp100" emma:lang="en-US" emma:confidence="1">
                  <emma:literal>Emi</emma:literal>
                </emma:interpretation>
                <emma:interpretation id="interp101" emma:lang="en-US" emma:confidence="0">
                  <emma:literal>em</emma:literal>
                </emma:interpretation>
                <emma:interpretation id="interp102" emma:lang="en-US" emma:confidence="0">
                  <emma:literal>a-ms</emma:literal>
                </emma:interpretation>
                <emma:interpretation id="interp103" emma:lang="en-US" emma:confidence="0">
                  <emma:literal>s-m</emma:literal>
                </emma:interpretation>
                <emma:interpretation id="interp104" emma:lang="en-US" emma:confidence="0">
                  <emma:literal>Im</emma:literal>
                </emma:interpretation>
              </emma:one-of>
            </emma:emma>
          </inkml:annotationXML>
          <inkml:trace contextRef="#ctx0" brushRef="#br4" timeOffset="219580.5593">713 13936 4644,'-62'-19'4515,"34"8"-129,8 11 0,-3 0-774,0-11-1290,23 11-516,-18-1-645,18 1-258,0 0-258,18 7 0,-18-7-129,41 10-129,-11-8 129,16 5 0,4-7 0,14 0-129,5-9 0,12-3 0,2-9-257,11 3-130,1-2 0,1 1 0,-6 3 0,-2 2 0,-14 5 0,-10 2 0,-12 5 0,-16 0 0,-10 2 0,-26 0 0,23 0 0,-23 0 0,0 0-775,-17 0-773,17 0-3096,-29 12-387,1-3 0,-10 2-258</inkml:trace>
          <inkml:trace contextRef="#ctx0" brushRef="#br4" timeOffset="220348.6032">605 13965 12900,'-41'-4'5031,"41"4"-387,-20 0 129,20 0-2967,0 0-774,31 25-387,-15-11 0,17 10-129,3 2-129,9 8-129,4 3-128,5 4-130,1 0 0,2 2 0,0 0 0,-2-1 0,-4-1 0,1-3 0,-4-1 0,-4-3 0,-4-4 0,-5 0 0,-6-7 0,-6-1 0,-4-6 0,-19-16 0,25 21 0,-25-21 0,0 0 0,7 20 0,-7-20 0,-7 17 0,7-17 0,-32 32 0,9-10 0,-5 8 0,-4 6 0,-6 3 0,-3 5 0,-1 2 0,-1 4 0,-1 0 0,1 3 0,0-5 0,4-1 0,2-6 0,5-4 0,5-7 0,7-8 0,4-3 0,16-19 0,-14 23 0,14-23 0,0 18 0,0-18 0,29 11 0,-6-6 0,9 2 0,5-5 0,11 0 0,7-1 0,8-1 0,2 0 0,8 0 0,4 0 0,1-1 0,0-1 0,-5-2 0,2 3 0,-11-7 0,7 8-904,-18-14-1160,13 11-2838,-14-6-258,-2 0 0,-6-4-258</inkml:trace>
          <inkml:trace contextRef="#ctx0" brushRef="#br4" timeOffset="221460.6668">2394 14422 11223,'-9'-21'4902,"6"-1"-258,3 22 0,5 11-2193,-5-11-1161,18 32-774,-7-11 0,10 13-129,-3-2 0,1 7-129,-3-5-129,0 2 0,-3-4 0,-4-6 0,0-2-129,-6-8 0,-3-16 0,0 0 0,0 0 0,0 0 129,2-13 0,-2-12-129,0-7 258,0-5 0,-2-6-129,2-3 1,0 1-130,2 4 0,3 4 0,6 5 0,0 9 0,5 9 0,7 12 0,2 4 0,5 14 0,2 7 0,0 5 0,2 6 0,-4 0 0,-3 1 0,-6-1 0,-8-2-259,-5-5 1,-4-6 129,0-1-129,-4-20 129,0 18 0,0-18 129,0 0 129,0-27 129,1 0 0,6-3 129,4-7-257,5-6-130,2-1 0,7 3 0,0 2 0,3 7 0,1 1 0,1 8 0,0 7 0,0 9 0,-1 5 0,-1 2 0,-1 14 0,1 6 0,-3 8 0,0 5 0,-3 4 0,-6 4 0,1 3 0,-4 3 0,-3 1 0,-2-2 0,-1 2-130,-6-5-386,10 5-387,-9-11 0,12 9-387,-14-21-645,23 18-1290,-10-20-1419,3-7-129,5-9-258,0-7 387,3-12 1806,9-6 1419,-2-7 1806,-5-13 1806,1 1 2580,1 5-129,-8 2 129,0 5-774,-3 14-1032,-17-10-774,15 21-516,-15 0-645,0 0-129,12 28-258,2-1-129,-5 0-129,9 8 129,-4 4-387,0 4 0,1 3-387,-12-10-645,17 7-3612,-20-8-516,-4-4 129,-12-8-516</inkml:trace>
          <inkml:trace contextRef="#ctx0" brushRef="#br4" timeOffset="221641.6772">3579 14344 11868,'27'-116'4773,"-8"73"-129,-4 8-258,4 8-2838,-6 11-2709,-13 16-2838,21 2-387,-21 16-258,0 17-258</inkml:trace>
        </inkml:traceGroup>
        <inkml:traceGroup>
          <inkml:annotationXML>
            <emma:emma xmlns:emma="http://www.w3.org/2003/04/emma" version="1.0">
              <emma:interpretation id="{02B394A1-E8FF-46AD-BDBC-BE8C53CC9B6B}" emma:medium="tactile" emma:mode="ink">
                <msink:context xmlns:msink="http://schemas.microsoft.com/ink/2010/main" type="inkWord" rotatedBoundingBox="7443,14658 10402,14909 10309,16008 7350,15758"/>
              </emma:interpretation>
              <emma:one-of disjunction-type="recognition" id="oneOf21">
                <emma:interpretation id="interp105" emma:lang="en-US" emma:confidence="0">
                  <emma:literal>"I,</emma:literal>
                </emma:interpretation>
                <emma:interpretation id="interp106" emma:lang="en-US" emma:confidence="0">
                  <emma:literal>"I.</emma:literal>
                </emma:interpretation>
                <emma:interpretation id="interp107" emma:lang="en-US" emma:confidence="0">
                  <emma:literal>"1.</emma:literal>
                </emma:interpretation>
                <emma:interpretation id="interp108" emma:lang="en-US" emma:confidence="0">
                  <emma:literal>"1,</emma:literal>
                </emma:interpretation>
                <emma:interpretation id="interp109" emma:lang="en-US" emma:confidence="0">
                  <emma:literal>¥1.</emma:literal>
                </emma:interpretation>
              </emma:one-of>
            </emma:emma>
          </inkml:annotationXML>
          <inkml:trace contextRef="#ctx0" brushRef="#br4" timeOffset="225005.8696">5376 14571 3096,'0'0'4386,"0"0"387,0 0-129,0 0-1161,37 22-516,-37-22-258,46 2-516,-23-2-645,22 0-387,-10 0-387,12 0-258,-6 0-258,-2 0-258,-2 0-516,-14 0-1806,-3 1-2322,-20-1-387,16 15-129,-16-15-258</inkml:trace>
          <inkml:trace contextRef="#ctx0" brushRef="#br4" timeOffset="225230.8823">5384 14803 11739,'15'16'5031,"3"-15"-258,3 1 0,4-2-1935,14 2-1935,-4-2-387,13 0-516,8 0-645,-5-5-1290,17-1-2580,-2 1-129,-1-2-387,-1 0 129</inkml:trace>
          <inkml:trace contextRef="#ctx0" brushRef="#br4" timeOffset="225575.9022">6390 14502 15093,'14'-50'5160,"-4"32"-129,-4 2-129,12 15-3096,-18 1-1031,0 0-775,0 0 0,5 12 0,-5 9 0,-4 11 0,-3 6 0,2 12 0,-4 7 0,2 8 0,-2 10 0,2 3 0,3 6 0,4 3 0,2 0 0,7-3 0,3-8 0,1-8 0,3-8 0,-5-15 0,5-6 0,-16-39-259,5 32-4772,-5-32-387,0 0 129,0 0-516</inkml:trace>
          <inkml:trace contextRef="#ctx0" brushRef="#br4" timeOffset="226078.931">8268 15582 16899,'0'0'4773,"0"0"0,0 0-129,0 0-3870,0 0-387,0 14-258,0-14-516,0 18-3612,0-18-774,-21 26-129,3-8-387,-7-2 0</inkml:trace>
        </inkml:traceGroup>
      </inkml:traceGroup>
      <inkml:traceGroup>
        <inkml:annotationXML>
          <emma:emma xmlns:emma="http://www.w3.org/2003/04/emma" version="1.0">
            <emma:interpretation id="{DF017EE6-7DA7-4948-9786-E7E1C1D2FBAB}" emma:medium="tactile" emma:mode="ink">
              <msink:context xmlns:msink="http://schemas.microsoft.com/ink/2010/main" type="line" rotatedBoundingBox="2317,15787 4394,15679 4445,16672 2368,16780"/>
            </emma:interpretation>
          </emma:emma>
        </inkml:annotationXML>
        <inkml:traceGroup>
          <inkml:annotationXML>
            <emma:emma xmlns:emma="http://www.w3.org/2003/04/emma" version="1.0">
              <emma:interpretation id="{B34BD6B7-E3C4-4304-A5D3-612AFFE5BE46}" emma:medium="tactile" emma:mode="ink">
                <msink:context xmlns:msink="http://schemas.microsoft.com/ink/2010/main" type="inkWord" rotatedBoundingBox="2317,15787 4394,15679 4445,16672 2368,16780"/>
              </emma:interpretation>
              <emma:one-of disjunction-type="recognition" id="oneOf22">
                <emma:interpretation id="interp110" emma:lang="en-US" emma:confidence="0">
                  <emma:literal>'8=0</emma:literal>
                </emma:interpretation>
                <emma:interpretation id="interp111" emma:lang="en-US" emma:confidence="0">
                  <emma:literal>'5=0</emma:literal>
                </emma:interpretation>
                <emma:interpretation id="interp112" emma:lang="en-US" emma:confidence="0">
                  <emma:literal>95=0</emma:literal>
                </emma:interpretation>
                <emma:interpretation id="interp113" emma:lang="en-US" emma:confidence="0">
                  <emma:literal>'5=0.</emma:literal>
                </emma:interpretation>
                <emma:interpretation id="interp114" emma:lang="en-US" emma:confidence="0">
                  <emma:literal>55=0</emma:literal>
                </emma:interpretation>
              </emma:one-of>
            </emma:emma>
          </inkml:annotationXML>
          <inkml:trace contextRef="#ctx0" brushRef="#br4" timeOffset="222705.738">1313 15617 14448,'73'-9'5418,"-32"4"-387,1 0-387,5 5-3354,-6-2-774,3 2-645,-1 0-387,-15-4-645,11 4-3612,-23 4-258,-16-4-129,6 16-129</inkml:trace>
          <inkml:trace contextRef="#ctx0" brushRef="#br4" timeOffset="222876.7478">1405 15765 12255,'0'18'4902,"0"-18"-258,27 21-258,-4-21-2967,20 9-1161,10 5-1161,-5-7-3483,11-3-129,7-2-258,-2-2-258</inkml:trace>
          <inkml:trace contextRef="#ctx0" brushRef="#br4" timeOffset="223216.7672">2350 15657 10320,'-41'-15'4902,"16"15"-258,4 2-129,5 19-2451,-15-8-1032,17 12-387,-4 0-258,8 7-129,3 0-129,5 1 0,2 1-129,3-2 129,10-3-129,5-3 258,1-6 0,4-2 0,-1-11 129,4-4 129,-4-3-129,1-7 129,-9-12-129,2-3-129,-9-6 0,-5-6-387,-2 0-129,-9-10-903,4 8-3741,-17 1-129,-2 5-258,-5 1-258</inkml:trace>
          <inkml:trace contextRef="#ctx0" brushRef="#br4" timeOffset="222336.7169">744 15849 8514,'-20'-6'5160,"9"15"-129,11 9-129,0 19-1032,0-10-2451,11 23-516,-4-4-129,11 11-258,-4-2-129,4 2-129,-4-7 0,-3-4-129,-4-7-129,-2-7 0,-3-7-258,-2-9 0,0-16-129,-28 14-258,12-8-258,-22-20-645,21 6-645,-30-33-1419,13 1-1032,-3-12-387,-2-10 258,3-4-516,1-7 2710</inkml:trace>
          <inkml:trace contextRef="#ctx0" brushRef="#br4" timeOffset="222480.7251">420 15913 1161,'-53'-136'4386,"28"69"774,3 10-774,6 7 258,-1 2-1677,17 23-258,-15-9-1032,15 18-645,0 0-516,0 16-387,16-7-516,-16 7-2838,31 0-1290,-3 2-258,6 7-129,10 5-645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0:42.816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1A725FA6-9B4C-4984-86A8-E0DA5D8D883E}" emma:medium="tactile" emma:mode="ink">
          <msink:context xmlns:msink="http://schemas.microsoft.com/ink/2010/main" type="writingRegion" rotatedBoundingBox="22553,11052 23273,11052 23273,13284 22553,13284"/>
        </emma:interpretation>
      </emma:emma>
    </inkml:annotationXML>
    <inkml:traceGroup>
      <inkml:annotationXML>
        <emma:emma xmlns:emma="http://www.w3.org/2003/04/emma" version="1.0">
          <emma:interpretation id="{CBB68D74-0153-4E2F-878C-08408212C80C}" emma:medium="tactile" emma:mode="ink">
            <msink:context xmlns:msink="http://schemas.microsoft.com/ink/2010/main" type="paragraph" rotatedBoundingBox="22553,11052 23273,11052 23273,13284 22553,132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12C187-4EA6-4EA7-B8CC-F326EB271BC9}" emma:medium="tactile" emma:mode="ink">
              <msink:context xmlns:msink="http://schemas.microsoft.com/ink/2010/main" type="line" rotatedBoundingBox="22553,11052 23273,11052 23273,13284 22553,13284"/>
            </emma:interpretation>
          </emma:emma>
        </inkml:annotationXML>
        <inkml:traceGroup>
          <inkml:annotationXML>
            <emma:emma xmlns:emma="http://www.w3.org/2003/04/emma" version="1.0">
              <emma:interpretation id="{B6EBE511-8734-4B17-B292-C265DA5CF7D6}" emma:medium="tactile" emma:mode="ink">
                <msink:context xmlns:msink="http://schemas.microsoft.com/ink/2010/main" type="inkWord" rotatedBoundingBox="22553,11052 23273,11052 23273,13284 22553,13284"/>
              </emma:interpretation>
              <emma:one-of disjunction-type="recognition" id="oneOf0">
                <emma:interpretation id="interp0" emma:lang="en-US" emma:confidence="0">
                  <emma:literal>]</emma:literal>
                </emma:interpretation>
                <emma:interpretation id="interp1" emma:lang="en-US" emma:confidence="0">
                  <emma:literal>,</emma:literal>
                </emma:interpretation>
                <emma:interpretation id="interp2" emma:lang="en-US" emma:confidence="0">
                  <emma:literal>)</emma:literal>
                </emma:interpretation>
                <emma:interpretation id="interp3" emma:lang="en-US" emma:confidence="0">
                  <emma:literal>}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108 32 16641,'45'0'4902,"-17"-2"0,10 6-516,-1-6-3354,18 2-258,-3-5-644,6 3-130,-6-5 0,0 3 0,-10-1 0,-4 1 0,-12 1 0,-8 1 0,-18 2 0,0 0 0,18 0 0,-18 0 0,0 0 0,12 29 0,-6-8 0,1 7 0,2 13 0,-2 13 0,0 11 0,-2 23 0,-5 15 0,0 23 0,0 11 0,-1 7 0,-3 2 0,4-4 0,0-7 0,0-10 0,0-17 0,2-15 0,-2-13 0,0-9 0,-4-7 0,-14-2 0,-8-8 0,-12-4 0,-6-6 0,-13-7 0,-5 1 0,-11-11 0,3 10 0,-15-18-2968,9 8-2192,-8-9-387,4 1-258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1:15.718"/>
    </inkml:context>
    <inkml:brush xml:id="br0">
      <inkml:brushProperty name="width" value="0.06667" units="cm"/>
      <inkml:brushProperty name="height" value="0.06667" units="cm"/>
      <inkml:brushProperty name="color" value="#3F3151"/>
      <inkml:brushProperty name="fitToCurve" value="1"/>
    </inkml:brush>
  </inkml:definitions>
  <inkml:traceGroup>
    <inkml:annotationXML>
      <emma:emma xmlns:emma="http://www.w3.org/2003/04/emma" version="1.0">
        <emma:interpretation id="{E9318489-30F8-448B-9366-8F5BF2BB6FE6}" emma:medium="tactile" emma:mode="ink">
          <msink:context xmlns:msink="http://schemas.microsoft.com/ink/2010/main" type="inkDrawing" rotatedBoundingBox="3492,3834 11532,3817 11533,3993 3493,4011" semanticType="underline" shapeName="Other">
            <msink:sourceLink direction="with" ref="{CED5966E-285D-4A10-B567-F3EA9C7C2C5C}"/>
          </msink:context>
        </emma:interpretation>
      </emma:emma>
    </inkml:annotationXML>
    <inkml:trace contextRef="#ctx0" brushRef="#br0">0 69 1161,'18'0'3483,"2"0"129,-20 0 0,19 0-774,-3 0-516,2 0-516,9 3-516,-2-3-129,10 9-258,-5-9 129,13 7-258,-6-5-129,11 5 0,-8-7-258,6 5 0,-9-3 0,6 3 0,-6-3-129,6 2-129,-7-4 129,3 0-129,-4 0 0,3 0 0,-5 0 0,3 0 0,-4-2-129,2 2 129,-4 0-129,0 0 129,0 0-129,1 4 129,-1 1-129,2-2 0,0 1 0,0 1 0,4-5 0,-1 2 0,6 0 0,4-2 0,-1 0 0,4 0 129,2 0-129,3 2 0,1-1 0,1 1 0,0-2 129,2 2-129,3-2 0,3 0 0,1 0 129,5 0-129,4-5 129,5 1-129,9-1 129,6 1 0,5-1-129,5 3 0,2-3 129,1-1-129,1-1 0,0-2 0,-6 2 0,1-2 129,-1 1-129,4 0 0,0 0 129,2 0-129,-1 3 0,1 2 0,-4 1 0,0-2 129,-5 2-129,-5-1 0,-6 1 0,0 0 0,0-1 0,0 1 129,2-3-129,0 3 129,0 0-129,-2 0 0,1 0 0,-5 1 129,-3 1-129,-5 0 0,-4 0 0,-5-2 0,-2 2 129,0 0-129,-4 0 0,1 0 0,-1 0 0,1 0 129,3 0-129,0 0 0,0 0 0,0 2 0,0 1 0,-2-1 0,-1 2 0,-4-1 0,-6 3 0,-3-3 0,-3-1 129,-2 0-129,-4-1 0,0-1 0,-2 0 0,-1 0 0,-2 0 0,-1 0 129,-1 2-129,0 0 0,-1 0 0,-3 1 0,1 1 0,-3-1 0,1 1 0,-2-2 0,0 0 0,-2-1 0,0 3 0,-2-2 0,1-1 0,-1 5 0,0-4 0,-1 1 0,3 1 0,-2-1 0,1 1 0,-1-2 129,2-1-129,0-1 0,0 2 0,2 0 0,-2 0 0,4-1 0,-2 3 0,2 1 0,-1 1 0,1-3 129,2 3-129,-3-3 0,3 2 0,-3 1 0,1-3 0,0 1 0,-2-2 0,0 1 129,-2-1-129,-2 0 129,0 0-129,1-2 129,-1 0-129,2 0 129,0 0-129,4 0 129,0-2-129,3 0 0,-2 0 129,3 2-129,-3 0 0,-1 0 129,-2 0-129,-4 4 0,-3-2 0,-18-2 129,25 1-129,-25-1 0,17 0 0,-17 0 129,0 0-129,24 2 0,-24-2 0,17 0 0,-17 0 0,16 4-129,-16-4-387,0 0-1290,0 0-2709,0 0-387,0 0 0,-7 16-258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1:19.172"/>
    </inkml:context>
    <inkml:brush xml:id="br0">
      <inkml:brushProperty name="width" value="0.06667" units="cm"/>
      <inkml:brushProperty name="height" value="0.06667" units="cm"/>
      <inkml:brushProperty name="color" value="#3F3151"/>
      <inkml:brushProperty name="fitToCurve" value="1"/>
    </inkml:brush>
  </inkml:definitions>
  <inkml:traceGroup>
    <inkml:annotationXML>
      <emma:emma xmlns:emma="http://www.w3.org/2003/04/emma" version="1.0">
        <emma:interpretation id="{C013086A-7E4A-40A8-AA50-CEAA6B06413E}" emma:medium="tactile" emma:mode="ink">
          <msink:context xmlns:msink="http://schemas.microsoft.com/ink/2010/main" type="inkDrawing" rotatedBoundingBox="3445,3976 12428,5222 12017,8190 3033,6944" shapeName="Other">
            <msink:destinationLink direction="with" ref="{00AE4669-0042-4DD5-B501-256A533E6A7F}"/>
            <msink:destinationLink direction="with" ref="{5F041E81-90F5-4CE7-9BDE-C1A4B47AD778}"/>
          </msink:context>
        </emma:interpretation>
      </emma:emma>
    </inkml:annotationXML>
    <inkml:trace contextRef="#ctx0" brushRef="#br0">64 33 9159,'-18'-23'4902,"18"23"-129,-16-14-258,16 14-1419,0 0-1548,0 0-516,0 0-387,-11 14-129,11 11-129,-3-2 0,1 13-129,-3-1 0,3 10 0,-2-1 0,3 6 0,-3 0-258,2 1 258,1 4-258,1 1 129,0 0 1,0 3-130,0 2 0,1-1 0,3 6 0,1 2 0,2 3 0,0 3 0,1 5 0,0-1 0,0 2 0,-1 2 0,0-4 0,-2 0 0,0-3 0,-3-2 0,0-5 0,0 1 0,0-3 0,-1 1 0,1-3 0,0 2 0,0-2 0,3-3 0,-3 1 0,0-5 0,1-2 0,3-5 0,-5-2 0,3-7 0,-1-4 0,1-3 0,-2-4 0,1-1 0,-1-4 0,0-2 0,1-2 0,-3-1 0,2-1 0,0-1 0,-2 0 0,0-2 0,0 2 0,0-1 0,0 1 0,0 0 0,0-2 0,0 0 0,0 0 0,0-16 0,2 27 0,-2-27 0,5 23 0,-5-23 0,7 23 0,-7-23 0,7 21 0,-7-21 0,6 22 0,-6-22 0,7 19 0,-7-19 0,7 18 0,-7-18 0,0 0-130,16 18 1,-16-18 129,25 9-129,-9-6 129,7-1 0,5 1 0,6-3 0,2 0 0,3 2 0,4-2 0,-1 0 0,5 0 0,-3 0 0,2 0 0,0 0 0,4 0 0,0 0 0,5 0 0,4-3 0,1-1 0,8-1-129,1-1 129,6 1 0,3 3 0,4-3 0,-2 3 0,0 0 0,0 2 0,-5 0 0,-2 0 0,-5 4 0,-3 0 0,-6 3 0,2-2 0,-3 0-129,1 1 129,1-3 0,6 1 0,4-2-129,4-1 258,10-1-129,1 0 0,8 0 0,3 0 0,2 0 0,5-1-129,2-3 129,3 0 0,4 1 0,9-2 0,7 3 0,2-4 0,5 3 0,2-2 0,0 1 0,4-1 0,3-2 258,2-1-258,0 1 129,3-2-129,1 2 0,1-2 0,-2 4 258,2 2-258,1-1 0,-8 0 0,-4 4 0,-3-1 0,-5 1 130,-6 0-130,-3 0 0,-8 0 0,-6 0 0,-8 0 0,1 0 0,-1 0 0,2 0 0,-1 0 0,-1 0 0,0 0 0,-1-2 0,-4 2 0,-5-2 0,-6 0 0,-5 1 0,-2-3 0,-3 2 0,-2-1 0,2-1 0,0-1 0,1 1 0,-1-1 0,-2 1 0,-2 1 0,-2-1 0,-7 1 0,-6 1 0,-8 0 0,-7 2 0,-8 0 0,-6-2 0,-4 1 0,-7 1 0,-16 0 0,25-2 0,-25 2 0,20-2 0,-20 2 0,0 0 0,16 0 0,-16 0 0,0 0 0,0 0-2710,0 0-1934,0 0-516,-9 0 0,9 0-516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1:16.932"/>
    </inkml:context>
    <inkml:brush xml:id="br0">
      <inkml:brushProperty name="width" value="0.06667" units="cm"/>
      <inkml:brushProperty name="height" value="0.06667" units="cm"/>
      <inkml:brushProperty name="color" value="#3F3151"/>
      <inkml:brushProperty name="fitToCurve" value="1"/>
    </inkml:brush>
  </inkml:definitions>
  <inkml:traceGroup>
    <inkml:annotationXML>
      <emma:emma xmlns:emma="http://www.w3.org/2003/04/emma" version="1.0">
        <emma:interpretation id="{52E21DCA-C64E-4370-9473-14BF3D94F390}" emma:medium="tactile" emma:mode="ink">
          <msink:context xmlns:msink="http://schemas.microsoft.com/ink/2010/main" type="inkDrawing" rotatedBoundingBox="11629,3867 12020,6826 11907,6841 11516,3882" semanticType="verticalRange" shapeName="Other">
            <msink:sourceLink direction="with" ref="{754D6F02-15BD-43E5-98B2-3B75C4606B86}"/>
            <msink:sourceLink direction="with" ref="{187557EF-438B-4B1E-ACAB-5E32D9960A86}"/>
          </msink:context>
        </emma:interpretation>
      </emma:emma>
    </inkml:annotationXML>
    <inkml:trace contextRef="#ctx0" brushRef="#br0">0 0 8772,'0'0'4128,"0"0"258,0 0-129,0 0-1806,0 0-774,7 25-258,-7-25-387,10 39-129,-4-16-258,10 14-129,-6-5 0,6 9-129,-1-2-129,-1 6 129,-3-4-258,1 8 129,-1 1 0,-1 2 0,1 3-128,1 4-130,1 3 0,3 4 0,-2 0 0,2 8 0,-3 1 0,3 9 0,-6 1 0,1 4 0,-2 2 0,-2-1 0,0-1 0,-2-3 0,3-6 0,-1-6 0,2-8 0,-1-4 0,1-3 0,0-5 0,0-5 0,0-1 0,-2-3 0,-2 1 0,1 0 0,-1-1 0,-3 5 0,3-2 0,-3 5 0,0 0 0,0 1 0,-1-3 0,1-1 0,-2-4 0,0-5 0,0-7 0,0-2 0,0-7 0,2 0 0,-2-2 0,2 0 0,-2 0 0,1 2 0,-1-5-259,9 3-4385,-9-2-516,0-3 258,0-18-387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19.97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A13EC67-C1E7-48BD-86EE-4A28284EA658}" emma:medium="tactile" emma:mode="ink">
          <msink:context xmlns:msink="http://schemas.microsoft.com/ink/2010/main" type="writingRegion" rotatedBoundingBox="13490,4758 22170,4596 22247,8742 13567,8904"/>
        </emma:interpretation>
      </emma:emma>
    </inkml:annotationXML>
    <inkml:traceGroup>
      <inkml:annotationXML>
        <emma:emma xmlns:emma="http://www.w3.org/2003/04/emma" version="1.0">
          <emma:interpretation id="{6314DA57-E424-4EA2-A26C-ED7D2066F99C}" emma:medium="tactile" emma:mode="ink">
            <msink:context xmlns:msink="http://schemas.microsoft.com/ink/2010/main" type="paragraph" rotatedBoundingBox="14131,4603 22223,4830 22191,5959 14100,57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E5F964-C938-481A-BE5B-7AA56651762D}" emma:medium="tactile" emma:mode="ink">
              <msink:context xmlns:msink="http://schemas.microsoft.com/ink/2010/main" type="line" rotatedBoundingBox="14131,4603 22223,4830 22191,5959 14100,5732"/>
            </emma:interpretation>
          </emma:emma>
        </inkml:annotationXML>
        <inkml:traceGroup>
          <inkml:annotationXML>
            <emma:emma xmlns:emma="http://www.w3.org/2003/04/emma" version="1.0">
              <emma:interpretation id="{98499F74-EF7E-4352-91D6-80933B53CDBD}" emma:medium="tactile" emma:mode="ink">
                <msink:context xmlns:msink="http://schemas.microsoft.com/ink/2010/main" type="inkWord" rotatedBoundingBox="14129,4696 16379,4759 16349,5795 14100,5732"/>
              </emma:interpretation>
              <emma:one-of disjunction-type="recognition" id="oneOf0">
                <emma:interpretation id="interp0" emma:lang="en-US" emma:confidence="1">
                  <emma:literal>Two</emma:literal>
                </emma:interpretation>
                <emma:interpretation id="interp1" emma:lang="en-US" emma:confidence="0">
                  <emma:literal>Two,</emma:literal>
                </emma:interpretation>
                <emma:interpretation id="interp2" emma:lang="en-US" emma:confidence="0">
                  <emma:literal>two</emma:literal>
                </emma:interpretation>
                <emma:interpretation id="interp3" emma:lang="en-US" emma:confidence="0">
                  <emma:literal>Twos</emma:literal>
                </emma:interpretation>
                <emma:interpretation id="interp4" emma:lang="en-US" emma:confidence="0">
                  <emma:literal>two,</emma:literal>
                </emma:interpretation>
              </emma:one-of>
            </emma:emma>
          </inkml:annotationXML>
          <inkml:trace contextRef="#ctx0" brushRef="#br0">-11 70 14319,'0'-16'4644,"0"16"0,19-11-129,-19 11-2709,57-10-774,-18 1-129,25 9-129,-1-4-644,17 4-130,5-3 0,11 1 0,4 0 0,3 0 0,-3-1 0,-1 1 0,-6 2 0,-10 0 0,-10 0 0,-18 0 0,-5 4-259,-50-4-4385,25 14-387,-25-14 129,-23 9-387</inkml:trace>
          <inkml:trace contextRef="#ctx0" brushRef="#br0" timeOffset="293.0166">752 49 15222,'-11'27'4644,"6"10"129,1-9-258,-6 1-3096,10 22-645,-4 1 0,4 16-258,0-3-386,0 8-130,0-3 0,5-1 0,1-5 0,1-3 0,0-10 0,-2-6 0,6-6 0,-6-7 0,6 2-646,-11-34-1160,18 33-2709,-18-33-387,12 22 129,-12-22-258</inkml:trace>
          <inkml:trace contextRef="#ctx0" brushRef="#br0" timeOffset="872.0499">1172 650 15222,'-6'-18'4773,"6"18"-387,0 0 129,-23 16-3612,16 9-516,-5 2 0,5 5 0,-2 0-258,5 2 0,4 1-258,0-4 0,7 1-258,2-8 0,14 1-129,-7-9 0,11 0 129,-7-14 0,3-2 129,-2-3 258,-1-13 0,-1-4 258,-5-8 0,2 1 129,-9-7 0,4 7 0,-6-1 0,3 7-129,-7 3-129,-1 18 129,0 0-258,16-9 129,-16 9-129,23 28 129,-6-3-129,0 7 0,3 2 129,3 3 0,-2-1 0,2-2 0,-1-6 0,1-3 129,-5-11-129,5-1 258,-5-13-128,5-7-259,-5-16 0,1-8 0,-6-11 0,1-8 0,-7-3 0,-4-6 0,-3 5 0,0 1 0,-3 18 0,-11-6-904,14 41-3224,-9-24-903,9 24 129,-7 11-258,7 12 0</inkml:trace>
          <inkml:trace contextRef="#ctx0" brushRef="#br0" timeOffset="1224.07">1969 737 16770,'3'-39'4644,"-3"39"258,-9-25-258,9 25-3741,-26-2-387,26 2-128,-25 25-388,16 0 0,2 5 0,5 4 0,2 5 0,2 2 0,12 0 0,5-2 0,10-3 0,1-6 0,4-8 0,3-6 0,1-13 0,-3-3 0,-5-18 0,-3-7 0,-11-12 0,-5-7 0,-11-8 0,-7-1 0,-13 1 0,-10 2 0,0 15 0,-15-6-1033,8 21-3740,3 11-387,9 9 129,25 0-387</inkml:trace>
        </inkml:traceGroup>
        <inkml:traceGroup>
          <inkml:annotationXML>
            <emma:emma xmlns:emma="http://www.w3.org/2003/04/emma" version="1.0">
              <emma:interpretation id="{AC86A902-D5A7-44C2-99CD-AAF9F6F3655A}" emma:medium="tactile" emma:mode="ink">
                <msink:context xmlns:msink="http://schemas.microsoft.com/ink/2010/main" type="inkWord" rotatedBoundingBox="17134,4687 22223,4830 22191,5942 17102,5799"/>
              </emma:interpretation>
              <emma:one-of disjunction-type="recognition" id="oneOf1">
                <emma:interpretation id="interp5" emma:lang="en-US" emma:confidence="1">
                  <emma:literal>variable</emma:literal>
                </emma:interpretation>
                <emma:interpretation id="interp6" emma:lang="en-US" emma:confidence="0">
                  <emma:literal>variab he</emma:literal>
                </emma:interpretation>
                <emma:interpretation id="interp7" emma:lang="en-US" emma:confidence="0">
                  <emma:literal>variabl e</emma:literal>
                </emma:interpretation>
                <emma:interpretation id="interp8" emma:lang="en-US" emma:confidence="0">
                  <emma:literal>variable he</emma:literal>
                </emma:interpretation>
                <emma:interpretation id="interp9" emma:lang="en-US" emma:confidence="0">
                  <emma:literal>variable e</emma:literal>
                </emma:interpretation>
              </emma:one-of>
            </emma:emma>
          </inkml:annotationXML>
          <inkml:trace contextRef="#ctx0" brushRef="#br0" timeOffset="1848.1057">2977 645 12255,'23'-27'4773,"-23"27"-258,23-5 258,-23 5-1677,34 12-2064,-23 8-387,10 14-258,-3 1-129,5 10 0,-2-1-129,1 2 129,-3 1-258,1-5 129,0-3-129,-3-5 129,-2-7-129,-1-8 130,-14-19-260,28 4 260,-14-16-130,6-17 0,-2-17 0,5-8 0,-2-13 0,6-3 0,-6-1 0,1 7 0,-5 7 0,-4 9 0,-2 13 0,-4 13 0,-7 22 0,0 0 0,32 31-2194,-23-5-2708,7 15-129,-4 0-258,6 5 129</inkml:trace>
          <inkml:trace contextRef="#ctx0" brushRef="#br0" timeOffset="2764.1581">3996 814 11997,'8'-61'4902,"-8"29"-387,-13 2 258,-3 12-1935,-11-10-1806,11 15-258,-9-1-129,6 14-129,-6 0-129,5 5-129,-1 15-128,3 5-130,4 5 0,2 4 0,1 3 0,4 1 0,5 1 0,2-2-130,0 0-128,2-6 129,9-1-258,-1-9 129,4-3 0,-14-18 0,31 11 258,-14-11-129,1-13 129,2-5 0,-2-8 129,-1-6 0,-1-2 129,0-2-258,-3 3 129,-1 4-129,-3 4 129,-2 9 0,-7 16-129,18 0 129,-9 13 0,5 15-129,2 6 129,4 7 0,3 2 0,5 1-129,3-3 129,2-7 1,5-9-130,-1-8 0,0-9 0,3-8 0,-7-6 0,3-13 0,-8-12 0,-1-4 0,-11-10 0,-2-3 0,-7-5 0,-5-2 0,-2 3 0,-3 2 0,-6 8 0,-7 3 0,2 10 0,-6 8 0,20 21-259,-36-13-128,36 13 0,-30 7 0,23 9 0,-4 0 0,10 4 0,1-2 129,0-2 129,0-16 0,26 23 129,-4-14 0,1-7 129,5 1 129,-3-3 0,7 0 129,-7 0 0,7 0 0,-7-5 0,3 5 0,-3-4 0,2 4-257,-6 0-130,4 2 0,-5 7 0,1 7 0,-3 4 0,-4 4 0,0 5 0,-3 3 0,0 5 0,-6-1 0,2 5 0,-3-7 0,1 5-259,-3-11-128,5 6-387,-5-18-516,17 11-1161,-19-27-2451,32 9 129,-14-9-258,0-18 129</inkml:trace>
          <inkml:trace contextRef="#ctx0" brushRef="#br0" timeOffset="2961.1693">5037 753 11739,'0'-41'4644,"0"41"-387,0 0 258,0 0-2322,0 20-1290,0 7-387,7 12-129,-3 0 0,1 4-387,2 3-258,-5-9-645,12 11-1032,-14-12-2451,2-13 0,3-4-516,-5-19 129</inkml:trace>
          <inkml:trace contextRef="#ctx0" brushRef="#br0" timeOffset="3122.1785">5081 622 13287,'-3'-107'4515,"3"71"-516,-5-1-258,5 37-3999,-8-20-2322,8 20-1290,0 24-516,0 0-258,13 17-258</inkml:trace>
          <inkml:trace contextRef="#ctx0" brushRef="#br0" timeOffset="3608.2063">5628 805 14448,'-4'-48'4644,"-16"28"0,1 6-129,1 7-3483,-12-4-387,10 11-129,-10 0-129,7 4-129,-4 6-129,6 6 0,1 8-129,4 0 0,6 3-129,1 2 129,9 1-258,0-2 129,3 1-258,6-6 129,5-2-129,-14-21 129,32 22 0,-14-21 129,4-1 129,1-9 129,2-12 129,5-2 0,-3-11 129,3 6 0,-5-4 0,3 7-129,-8 2 129,1 8-258,-5 8 129,2 7-129,-18 0 0,28 31 0,-12-5-129,0 5 0,2 2-258,-2-1 129,4-1-129,-8-10-258,8 2-387,-20-23-645,39 0-1548,-18-12-1677,1-20 258,4-13-645,1-19 0</inkml:trace>
          <inkml:trace contextRef="#ctx0" brushRef="#br0" timeOffset="4104.2346">6183 166 14835,'-2'-78'4902,"-11"62"-258,13 16 0,0 0-3483,-23 30-516,21 11-258,-1 12-129,3 15 129,-2 10-129,2 8 0,0 3-258,0 1 129,2 1-258,1-11 0,1-9 0,0-14 0,1-12-129,-3-13 129,1-13 0,-3-19 0,0 0 0,23-10 129,-12-17 129,1-3-129,4-8 0,2-3 129,2 0-129,3 4 129,-2 5 0,4 9-129,0 7 129,4 11 0,-3 5 0,1 17 0,-2 8 0,-4 11 0,-5 5 0,-7 5 1,-7 0-130,-2 4 0,-11-5 0,-5-3 0,-7-6 0,0-6 0,-7-5 0,-2-9 0,-2-5 0,-7-11 0,4 0 0,-8-18-259,10 2-773,-12-25-774,26 11-1290,0-18-1806,8-9 129,13-7-387,5-15-387</inkml:trace>
          <inkml:trace contextRef="#ctx0" brushRef="#br0" timeOffset="4300.2459">6638 99 16125,'55'-31'4902,"-34"31"0,-3 2-258,5 28-3870,-5 6-387,7 23 0,-7 10-129,0 13-129,-1 12-645,-13-10-1419,12 5-2580,-9-9-516,5-11 129,1-16-516</inkml:trace>
          <inkml:trace contextRef="#ctx0" brushRef="#br0" timeOffset="4628.2647">7200 828 15093,'48'-21'5031,"-20"10"-258,8 0-129,-2-5-3741,12 9-129,-5-11-258,3 6-258,-10-9 129,-2 1-129,-9-3-128,-10 2-130,-10-1 0,-4 3 0,-17 4 0,-5 5 0,-4 10 0,-5 1 0,2 21-130,-2 6 1,3 11 129,8 9 0,9 6 0,12 5 129,5-1 1,29-3-130,19-5 0,25-11-388,33 8-1805,2-21-2322,5-6-516,-15-10 129,-19-4-645</inkml:trace>
        </inkml:traceGroup>
      </inkml:traceGroup>
    </inkml:traceGroup>
    <inkml:traceGroup>
      <inkml:annotationXML>
        <emma:emma xmlns:emma="http://www.w3.org/2003/04/emma" version="1.0">
          <emma:interpretation id="{1756A1C5-2E4A-4628-8A73-3B8D98015933}" emma:medium="tactile" emma:mode="ink">
            <msink:context xmlns:msink="http://schemas.microsoft.com/ink/2010/main" type="paragraph" rotatedBoundingBox="13524,6580 21755,6426 21798,8750 13567,8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A23A8C-711D-4C18-BF9C-0C4268711096}" emma:medium="tactile" emma:mode="ink">
              <msink:context xmlns:msink="http://schemas.microsoft.com/ink/2010/main" type="line" rotatedBoundingBox="13524,6580 21755,6426 21798,8750 13567,8904"/>
            </emma:interpretation>
          </emma:emma>
        </inkml:annotationXML>
        <inkml:traceGroup>
          <inkml:annotationXML>
            <emma:emma xmlns:emma="http://www.w3.org/2003/04/emma" version="1.0">
              <emma:interpretation id="{77D1E8D7-03AF-4A7B-AC39-DB4B2FBE6BB9}" emma:medium="tactile" emma:mode="ink">
                <msink:context xmlns:msink="http://schemas.microsoft.com/ink/2010/main" type="inkWord" rotatedBoundingBox="13524,6580 18703,6483 18747,8807 13567,8904"/>
              </emma:interpretation>
              <emma:one-of disjunction-type="recognition" id="oneOf2">
                <emma:interpretation id="interp10" emma:lang="en-US" emma:confidence="0">
                  <emma:literal>Karnangh</emma:literal>
                </emma:interpretation>
                <emma:interpretation id="interp11" emma:lang="en-US" emma:confidence="0">
                  <emma:literal>karnangh</emma:literal>
                </emma:interpretation>
                <emma:interpretation id="interp12" emma:lang="en-US" emma:confidence="0">
                  <emma:literal>Koomangh</emma:literal>
                </emma:interpretation>
                <emma:interpretation id="interp13" emma:lang="en-US" emma:confidence="0">
                  <emma:literal>Kavanagh</emma:literal>
                </emma:interpretation>
                <emma:interpretation id="interp14" emma:lang="en-US" emma:confidence="0">
                  <emma:literal>kamangh</emma:literal>
                </emma:interpretation>
              </emma:one-of>
            </emma:emma>
          </inkml:annotationXML>
          <inkml:trace contextRef="#ctx0" brushRef="#br0" timeOffset="5448.3116">-611 1998 11223,'0'0'4644,"0"0"-387,15 18 0,-15-2-2193,14 22-774,-14-3-129,11 17-516,-11 1-129,0 9-258,0 2 0,0 8-258,-6 0 129,3 1-258,-1-3 129,4-8 0,0-7 0,0-9 0,0-14 129,4-12 0,-4-20 0,19 0 129,-6-28 0,8-10 129,2-19 0,13-5-129,5-13 1,12-5-259,4 0 0,5 4 0,-1 8 0,-4 9 0,-6 15 0,-12 7 0,0 19-646,-30-2-1289,7 17-2451,-16 3-645,-12 10 258,-11 12-387</inkml:trace>
          <inkml:trace contextRef="#ctx0" brushRef="#br0" timeOffset="5664.324">-305 2504 11610,'-3'60'4515,"3"-26"-129,5-4 0,6-7-2064,10 22-1290,-7-10-516,13 6-129,-2-5-129,5-1-258,6-3 0,-1-7-387,10 4-387,-8-20-903,15 5-1806,-6-5-903,0-7-129,4-2-258,-5-8 0</inkml:trace>
          <inkml:trace contextRef="#ctx0" brushRef="#br0" timeOffset="6391.3656">450 2694 14964,'-11'-73'4902,"-10"45"-387,-3 8 129,7 15-3483,-14-6-258,10 13-387,-4 7-129,7 14-129,-1 2-129,8 7 0,2 1 0,7 5 1,2 1-130,2-3 0,9 1-130,1-7-128,6-1 0,-2-8 0,2-3 0,-2-11 129,3-5-129,-1-2 258,0-15-129,-2-6 258,-2-9 0,1-4-129,-3 0 129,0 0-129,-1 4 129,0 5-129,-1 9 129,-10 16 0,25-2 0,-10 11 0,1 11 0,3 7 0,1-2 0,3 3 0,0-5-129,0-5 130,2-7-130,0-8 0,2-3 0,-3-11 0,0-12 0,-1-3 0,-5-12 0,-6 1 0,-5-8 0,-7 3 0,-2 3 0,-10 1 0,-4 10 0,-6 1 0,3 13-130,-1 1-257,20 13 0,-30-1 129,30 1-129,-16 3 129,16-3 0,0 0 129,0 23 0,0-23 129,13 7 0,-13-7 129,30 0 129,-9 0 0,-1-3 129,6-1-129,-6-3 129,5 5 0,-2-1-128,4 3-259,-2 0 0,1 11 0,1 5 0,1 5 0,1 6 0,-4 5 0,0 3 0,-9 4 0,1 8-259,-17-14-2192,2 8-2193,-2-5-387,0-4 0,0-7-387</inkml:trace>
          <inkml:trace contextRef="#ctx0" brushRef="#br0" timeOffset="7004.4006">1382 2543 13416,'0'0'4386,"0"0"0,0 0 0,0 0-2709,8 25-1032,-4 1-129,7 12-129,-6-3-129,2 6 0,-1-3-387,-5-5 0,5-1-258,-6-9 129,1-5-129,-1-18 0,0 0 129,0 0 0,13-18 258,-6-8 129,-2-12 129,6-1 0,-4-5 129,4 1 0,-6 0 0,8 10 129,-6-1-129,5 12 0,-3 5 0,7 15-129,-16 2 0,28 14-129,-12 9 0,2 9 0,-2 9 0,0 5-129,0 4 0,-3-3-129,1 1-258,-5-9 0,9 3-387,-13-20-774,22 8-1032,-11-16-2064,9-12 0,5-2-258,5-14 129</inkml:trace>
          <inkml:trace contextRef="#ctx0" brushRef="#br0" timeOffset="7407.4237">2182 2591 12126,'-5'-59'4773,"-20"43"-258,-5 7 129,-4 9-1935,-9 0-1548,20 7-387,-5 4-387,10 9 0,2-1-129,7 6-129,3 3 0,6 1-129,4 3 0,5-2-129,5 4-129,-3-6 0,7 1 129,-6-11-129,6-4 0,-2-12 258,2-2 0,1-16 129,1-15 129,6-1 0,-6-9 258,7 4-129,-6 0 0,0 7-257,-3 5-130,2 12 0,-4 10 0,0 4 0,0 19 0,-4 7 0,2 6 0,-1 1 0,1 5 0,-3-8-259,5 4-515,-16-35-774,28 38-1806,-28-38-1419,31 0 129,-14-11-387,1-12 0</inkml:trace>
          <inkml:trace contextRef="#ctx0" brushRef="#br0" timeOffset="8359.4777">2563 2569 12384,'3'-58'4902,"-3"36"-258,0 22 129,0 0-1935,-14-26-1548,14 26-387,0 0-258,0 21-257,0-5-388,4 11 0,-3 1 0,3 10 0,-1 1 0,-1 2 0,4-1 0,-1-4 0,2 0-259,-2-11 1,6-4 0,-11-21 0,20 12 129,-20-12 0,21-14 129,-10-9 0,-1-5 129,1-4-129,0-6 258,-1 4-258,1 1 258,1 2-129,1 6 0,3 11 0,0 4 0,5 10 1,2 0-130,6 14 0,3 5 0,3 6 0,5 2 0,4 1 0,2-3 0,8-2 0,-1-7 0,6-12 0,1-4 0,4-14 0,0-11 0,0-7 0,-3-7 0,-8-2 0,-8-2 0,-13 4 0,-9 7 0,-14 2 0,-9 7 0,-4 7 0,-15 7 0,-5 7 0,-2 2 0,-1 11 0,-3 10 0,0 6 0,-1 5 0,3 3 0,3 6 0,4-2 0,5 2 0,3-5 0,10-4 0,3-9 0,7-7-130,9-11 130,9-5 0,3-10 0,4-17 130,4-5-130,-3-9 0,3 0 0,-4-2 0,0 4 0,-5 5 0,-4 11 0,-2 16 0,-3 7 0,-2 25 0,-2 25 0,1 16 0,-1 17 0,-2 15 0,2 14 0,-1 7 0,-1 9 0,1 2 0,-1 5 0,-1-3 0,-2-7 0,-2-12 0,0-9 0,-3-21 0,-3-15 0,-1-22 0,-10-25 0,-12-21 0,-4-8 0,-12-26 0,-6-14 0,-8-15 0,-3-11 0,-2-10 0,6-8 0,10-1 0,9-3 0,16 9 0,10-2 0,17 18 0,5-13-1807,21 20-3095,6 2-387,7 3 258,-2-1-387</inkml:trace>
          <inkml:trace contextRef="#ctx0" brushRef="#br0" timeOffset="8836.5054">3909 1888 14706,'9'-78'4515,"-4"49"0,-5 29-129,24-10-3354,-24 10-258,19 30-129,-12 7-129,6 17-129,-3 8 0,5 14-129,-3 1 129,4 8-258,-3-1 1,1-2-130,-2 0 0,-1-11 0,-2-7 0,-2-13 0,0-8 0,0-15 0,-7-28 0,0 0 0,25-5 0,-11-25 0,2-11 0,4-3 0,-1-6 0,3 3 0,1 5 0,0 6 0,0 8 0,2 10 0,-2 13 0,4 6 0,1 19 0,-1 10 0,1 13 0,-4 7 0,-1 10 0,-9-8-517,13 15-1805,-17-19-2322,3-7-258,-1-12-258,-12-29-129</inkml:trace>
        </inkml:traceGroup>
        <inkml:traceGroup>
          <inkml:annotationXML>
            <emma:emma xmlns:emma="http://www.w3.org/2003/04/emma" version="1.0">
              <emma:interpretation id="{A1D02A1A-5029-4D08-BE5C-1C744452CC17}" emma:medium="tactile" emma:mode="ink">
                <msink:context xmlns:msink="http://schemas.microsoft.com/ink/2010/main" type="inkWord" rotatedBoundingBox="19139,6543 21756,6494 21787,8176 19171,8225"/>
              </emma:interpretation>
              <emma:one-of disjunction-type="recognition" id="oneOf3">
                <emma:interpretation id="interp15" emma:lang="en-US" emma:confidence="0">
                  <emma:literal>Map</emma:literal>
                </emma:interpretation>
                <emma:interpretation id="interp16" emma:lang="en-US" emma:confidence="0">
                  <emma:literal>Mep</emma:literal>
                </emma:interpretation>
                <emma:interpretation id="interp17" emma:lang="en-US" emma:confidence="0">
                  <emma:literal>Mop</emma:literal>
                </emma:interpretation>
                <emma:interpretation id="interp18" emma:lang="en-US" emma:confidence="0">
                  <emma:literal>Maps</emma:literal>
                </emma:interpretation>
                <emma:interpretation id="interp19" emma:lang="en-US" emma:confidence="0">
                  <emma:literal>Megs</emma:literal>
                </emma:interpretation>
              </emma:one-of>
            </emma:emma>
          </inkml:annotationXML>
          <inkml:trace contextRef="#ctx0" brushRef="#br0" timeOffset="10360.5926">5028 2075 15093,'0'0'4773,"-18"11"0,17 17-258,1 15-3612,0 1-258,3 17-258,2-4 0,4 5-129,0-7 0,2-2-258,-2-12 0,0-3 129,-2-17 0,-7-21 129,0 0-129,18-14 1,-17-22-130,1-10 0,-2-9 0,0-11 0,0-5 0,-3-2 0,-5 4 0,0 4 0,0 10 0,0 9 0,2 9 0,3 14 0,3 23 0,0 0 0,1 10 0,8 17 0,4 7 0,3 7 0,0 3 0,3 2 0,3-3 0,-1-4 0,2-9 0,0-6 0,2-10 0,2-11 0,0-3 0,3-17 0,0-12 0,4-8 0,3-9 0,1-8 0,-1-5 0,-2-1 0,-2 5 0,-5 5 0,-7 7 0,-5 13 0,-16 30 0,0 0 0,0 0 0,13 36 0,-13 10 0,0 11 0,3 9 0,6 7 0,2 3 0,7-1 0,3-9 0,2-4 0,6-9 0,1-8 0,5-12 0,3-11 0,1-15 0,4-7 0,-1-11 0,1-12 0,-6-5 0,-5-8 0,-9 2 0,-6-1 0,-12 4 0,-5 7 0,-11 8 0,-8 5 0,-5 9 0,0 2 0,0 7 0,1 11 0,6 3 0,2 4 0,5 2 0,4 1 0,5 4 0,1-3 0,0 5 0,5-8 0,6 5-130,-4-8-128,5-2 0,-3-5 129,-9-16 129,23 9-129,-23-9 258,27-11 0,-13-8 0,2-3 0,2-2 129,3-1-128,-1 0-130,5 7 0,-2 4 0,5 7 0,-1 5 0,3 2 0,-1 7 0,1 2 0,0 0 0,2 0 0,0-4 0,-2-5 0,1 0 0,2-9 0,-1-9 0,2-1 0,-2-6 0,-2-2 0,-5 0 0,-2 6 0,-5 0 0,-18 21 0,18-20 0,-18 20 0,0 18 0,0 14 0,-2 14 0,1 15 0,-1 10 0,2 12 0,0 6 0,3 4 0,4 3 0,-1-4 0,-1-1 0,-3-11 0,-2-5 0,0-11 0,0-9 0,0-12 0,0-9 0,0-10 0,0-8 0,0-16 0,0 0 0,12-10 0,-6-12-259,-1-11 1,4-6-129,-4-17-129,9-1-258,-14-23-645,16 8-1161,-16-21-2064,0-3 129,-7-9 516,7 14 774,-7-7 774,7 18 516,9 6 1806,7 8 2193,16 14 2193,16 20 258,13 11-1032,1-2-387,27 23-645,-14-7-516,21 17-516,-20 5-258,6 18-387,-20 1-129,-5 14-129,-21-3 0,-17 6-257,-21-1-259,-24-2 0,-24-5 0,-32-20-517,-16 0-4127,-32-7-387,-28-11 0,-25-5-516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1:48.332"/>
    </inkml:context>
    <inkml:brush xml:id="br0">
      <inkml:brushProperty name="width" value="0.06667" units="cm"/>
      <inkml:brushProperty name="height" value="0.06667" units="cm"/>
      <inkml:brushProperty name="color" value="#3F3151"/>
      <inkml:brushProperty name="fitToCurve" value="1"/>
    </inkml:brush>
  </inkml:definitions>
  <inkml:traceGroup>
    <inkml:annotationXML>
      <emma:emma xmlns:emma="http://www.w3.org/2003/04/emma" version="1.0">
        <emma:interpretation id="{F6B78BED-CD88-4080-9A22-5BB131962B44}" emma:medium="tactile" emma:mode="ink">
          <msink:context xmlns:msink="http://schemas.microsoft.com/ink/2010/main" type="writingRegion" rotatedBoundingBox="3049,12868 3532,12868 3532,13836 3049,13836"/>
        </emma:interpretation>
      </emma:emma>
    </inkml:annotationXML>
    <inkml:traceGroup>
      <inkml:annotationXML>
        <emma:emma xmlns:emma="http://www.w3.org/2003/04/emma" version="1.0">
          <emma:interpretation id="{C5517AA5-669D-4C93-A29D-D8F6337C8F1D}" emma:medium="tactile" emma:mode="ink">
            <msink:context xmlns:msink="http://schemas.microsoft.com/ink/2010/main" type="paragraph" rotatedBoundingBox="3049,12868 3532,12868 3532,13836 3049,13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3A53C7-E2AE-477F-AC80-61EDE22C40DA}" emma:medium="tactile" emma:mode="ink">
              <msink:context xmlns:msink="http://schemas.microsoft.com/ink/2010/main" type="line" rotatedBoundingBox="3049,12868 3532,12868 3532,13836 3049,13836"/>
            </emma:interpretation>
          </emma:emma>
        </inkml:annotationXML>
        <inkml:traceGroup>
          <inkml:annotationXML>
            <emma:emma xmlns:emma="http://www.w3.org/2003/04/emma" version="1.0">
              <emma:interpretation id="{786092F3-A4F5-408C-9466-FEC744F21490}" emma:medium="tactile" emma:mode="ink">
                <msink:context xmlns:msink="http://schemas.microsoft.com/ink/2010/main" type="inkWord" rotatedBoundingBox="3049,12868 3532,12868 3532,13836 3049,13836"/>
              </emma:interpretation>
              <emma:one-of disjunction-type="recognition" id="oneOf0">
                <emma:interpretation id="interp0" emma:lang="en-US" emma:confidence="1">
                  <emma:literal>7</emma:literal>
                </emma:interpretation>
                <emma:interpretation id="interp1" emma:lang="en-US" emma:confidence="0">
                  <emma:literal>y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]</emma:literal>
                </emma:interpretation>
                <emma:interpretation id="interp4" emma:lang="en-US" emma:confidence="0">
                  <emma:literal>z</emma:literal>
                </emma:interpretation>
              </emma:one-of>
            </emma:emma>
          </inkml:annotationXML>
          <inkml:trace contextRef="#ctx0" brushRef="#br0">0 29 11352,'0'0'5031,"14"1"-645,2 1 387,16 5-3096,-14-8-387,17 1-516,-6-8-129,8 5-129,-9-4-258,3 3 129,-6-3-129,-4 4 0,-21 3 129,23-6-129,-23 6 0,0 0-129,0 0 1,0 0-130,0 14 0,0 10 0,0 6 0,-3 16 0,-3 7 0,1 13 0,-2 9 0,1 5 0,1 5 0,3-3 0,2-4 0,0-5 0,0-9 0,0-8 0,0-12 0,0-8 0,4-11 0,-2-6 0,-2-19 0,1 18 0,-1-18 0,0 0 0,0 0 0,0-11 0,0 11 0,-1-25-3871,-1 8-1418,-5-8-129,0 0-258</inkml:trace>
          <inkml:trace contextRef="#ctx0" brushRef="#br0" timeOffset="194.0111">42 589 12384,'13'-18'5031,"10"13"-645,9-6 0,18 2-3612,12 9-4644,9-10-129,22 4-774,4-4-129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9:14.6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1E7CA34-6FA0-4F6E-B615-B0DCFCD6AD4B}" emma:medium="tactile" emma:mode="ink">
          <msink:context xmlns:msink="http://schemas.microsoft.com/ink/2010/main" type="writingRegion" rotatedBoundingBox="13191,3160 24757,2702 24810,4038 13244,4496"/>
        </emma:interpretation>
      </emma:emma>
    </inkml:annotationXML>
    <inkml:traceGroup>
      <inkml:annotationXML>
        <emma:emma xmlns:emma="http://www.w3.org/2003/04/emma" version="1.0">
          <emma:interpretation id="{55C353ED-3F7C-4C73-AC5D-B0BE3E2A79C4}" emma:medium="tactile" emma:mode="ink">
            <msink:context xmlns:msink="http://schemas.microsoft.com/ink/2010/main" type="paragraph" rotatedBoundingBox="13191,3160 24757,2702 24810,4038 13244,4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CF3677-C081-4A5F-BDE7-72BDDAA9A8D2}" emma:medium="tactile" emma:mode="ink">
              <msink:context xmlns:msink="http://schemas.microsoft.com/ink/2010/main" type="line" rotatedBoundingBox="13191,3160 24757,2702 24810,4038 13244,4496"/>
            </emma:interpretation>
          </emma:emma>
        </inkml:annotationXML>
        <inkml:traceGroup>
          <inkml:annotationXML>
            <emma:emma xmlns:emma="http://www.w3.org/2003/04/emma" version="1.0">
              <emma:interpretation id="{DA2BA8AA-A58C-41B7-A8B0-0EC0E78F076B}" emma:medium="tactile" emma:mode="ink">
                <msink:context xmlns:msink="http://schemas.microsoft.com/ink/2010/main" type="inkWord" rotatedBoundingBox="13203,3469 18081,3276 18121,4291 13244,4485"/>
              </emma:interpretation>
              <emma:one-of disjunction-type="recognition" id="oneOf0">
                <emma:interpretation id="interp0" emma:lang="en-US" emma:confidence="0">
                  <emma:literal>maims</emma:literal>
                </emma:interpretation>
                <emma:interpretation id="interp1" emma:lang="en-US" emma:confidence="0">
                  <emma:literal>maims =</emma:literal>
                </emma:interpretation>
                <emma:interpretation id="interp2" emma:lang="en-US" emma:confidence="0">
                  <emma:literal>matins =</emma:literal>
                </emma:interpretation>
                <emma:interpretation id="interp3" emma:lang="en-US" emma:confidence="0">
                  <emma:literal>maxims</emma:literal>
                </emma:interpretation>
                <emma:interpretation id="interp4" emma:lang="en-US" emma:confidence="0">
                  <emma:literal>maxims =</emma:literal>
                </emma:interpretation>
              </emma:one-of>
            </emma:emma>
          </inkml:annotationXML>
          <inkml:trace contextRef="#ctx0" brushRef="#br0">11157 3144 9804,'21'-5'4773,"-21"5"-258,25 5-258,-9 17-1935,-16-22-1032,37 42-516,-15-17 0,2 9-387,-2 0-129,1 1 0,-7-1-258,-2-4 0,-3 1 129,-6-8-129,-1-4 0,-4-1-129,0-18 129,0 0 0,0 0 0,-16 4 0,16-4 129,-14-18-129,6-3 129,3-3 0,2 1 0,3-2 129,0-3-129,0 5 129,3-4 0,6 6 0,-2 3 0,-7 18-129,25-25 129,-25 25-129,28 0 0,-10 2 0,0 12-129,2 6 129,-1 1-129,1 4 0,-2 3 0,-6-3-129,-1 4-129,-8-6 0,-1 0 0,-2-5-129,0 0 129,0-18-129,-16 17 129,16-17 0,0 0 129,-20-9 0,17-8 258,3-3 0,0-8 129,2 1 0,5-9 129,7 4 0,0-5 129,8 7-258,-1-6 129,7 10-129,-1-1-129,3 9 1,-1 4-130,3 9 0,-4 3 0,1 2 0,-3 5 0,1 11 0,-4 0 0,0 5 0,0 3 0,-1 0 0,-3 3 0,-3 0 0,0 1 0,-3 1 0,-3-1 0,-4-1 0,-4 1 0,-2-6 0,0 6 0,0-28-130,0 36-3740,0-36-1161,-8 23 0,8-23-258,0 0-129</inkml:trace>
          <inkml:trace contextRef="#ctx0" brushRef="#br0" timeOffset="487.0279">12336 3420 14190,'16'-34'4902,"-7"16"-129,-9 18 0,21-28-2322,-1 28-1548,-20 0-258,32 4-515,-32-4-130,28 33 0,-17-10 0,-6 8 0,-5 4 0,-5 4 0,-15 4 0,-6 2 0,-6-3 0,-6-3 0,1-1 0,1-6 0,6-7 0,3-9 0,10-4 0,17-12 0,-16 9 0,16-9 0,9 0 0,8 0 0,6-5 0,8 3 0,3-3 0,10-1 0,4-3 0,0-3 0,5 7 0,-6-20-1807,4 14-2966,-3-5-129,0 0-258,-3-4-129</inkml:trace>
          <inkml:trace contextRef="#ctx0" brushRef="#br0" timeOffset="738.0423">13063 3349 15996,'66'-9'5031,"-23"7"-258,0 0-129,3 2-3354,-7 0-903,4 0-258,-4 0-516,-11-3-387,6 3-1290,-18-5-2580,-16 5-129,5-24-129,-6 8-258</inkml:trace>
          <inkml:trace contextRef="#ctx0" brushRef="#br0" timeOffset="941.0539">13264 3162 11868,'-19'-5'4773,"-1"5"-258,20 0 516,-3 37-2451,-4-21-1290,12 18-258,-5-4-129,14 9-387,-7 0-257,9 4-259,0-2 0,0 0 0,2 3-130,-7-17-1160,12 9-3483,-12-8-129,1-5 0,-5-7-516</inkml:trace>
          <inkml:trace contextRef="#ctx0" brushRef="#br0" timeOffset="1631.0929">13574 3219 12900,'21'-21'5031,"4"26"-387,-14 11 258,3 12-2451,-7-6-1419,11 15-258,-7-5-258,3 4-129,-5-2-387,-2-6 0,0-3-129,-3-7-129,-4-18 129,0 0-129,0 0 0,0 0 0,0-13 258,-2-12-129,0-3 129,0-4 0,1-4 129,1 1 0,0 1 0,1 4 0,5 3 0,1 7 0,2 4 0,-9 16 0,23-3 0,-23 3 0,30 21-129,-16 2 129,2 4 1,0 3-130,-2 0 0,-1 1 0,-4-1 0,-2-7 0,-2-2-130,-3-5 1,-2-16-129,2 18 129,-2-18 0,0 0 0,0 0 129,3-16 129,-1-3 0,4-4 0,1-6 129,5-1-129,1-6 1,4 4-130,1 0 0,5 4 0,-3 3 0,1 7 0,-1 4 0,3 9 0,-5 5 0,3 3 0,0 10 0,1 6 0,-1 4 0,0 6 0,1-1 0,-3 4 0,1 2 0,-8 0 0,1 7 0,-13-13-388,9 17-4514,-9-3-258,5 5 0,-1-5-387</inkml:trace>
          <inkml:trace contextRef="#ctx0" brushRef="#br0" timeOffset="2351.1345">14760 3422 15609,'15'-16'4902,"13"-4"0,-28 20-258,32 0-3612,-32 0-258,23 13-387,-23-13-129,13 26-258,-11-10 0,-2 0-129,0 0-129,0-16 0,-13 27-129,13-27 0,-11 21 129,11-21 0,0 16 0,0-16 0,0 0 258,20 16 0,-20-16 0,30 16 129,-12-7 0,0 4 0,0 3 129,1 5-129,-3 0 129,2 10-129,-4-1 129,0 7-129,-7-3 129,-1 3-129,-6-3 0,-6 2 0,-10-6 0,-7-3 129,-5-6-258,-8-3 130,-5-4-130,-1-5 0,-3-4-259,-1-5 1,7 0-516,-13-10-1935,13-1-1935,4-3-129,4 1-258,8-6-258</inkml:trace>
          <inkml:trace contextRef="#ctx0" brushRef="#br0" timeOffset="2878.1645">15625 3397 14448,'0'21'4773,"30"-1"-129,-3-11-129,16 1-3225,-6-6-903,11-4-1548,11-2-3096,1-1-516,2-6-129,1 0-258</inkml:trace>
          <inkml:trace contextRef="#ctx0" brushRef="#br0" timeOffset="2694.1541">15639 3265 16641,'46'0'4902,"-24"7"129,-3-5-258,8 7-3870,-4-9-386,4 5-517,-1-1 0,-2-4-259,4 11-1160,-28-11-3225,23 3-516,-23-3 387,0 0-774</inkml:trace>
        </inkml:traceGroup>
        <inkml:traceGroup>
          <inkml:annotationXML>
            <emma:emma xmlns:emma="http://www.w3.org/2003/04/emma" version="1.0">
              <emma:interpretation id="{29352E39-7CBF-48CD-AED6-FB86C4311338}" emma:medium="tactile" emma:mode="ink">
                <msink:context xmlns:msink="http://schemas.microsoft.com/ink/2010/main" type="inkWord" rotatedBoundingBox="19027,2929 24757,2702 24810,4038 19080,4265"/>
              </emma:interpretation>
              <emma:one-of disjunction-type="recognition" id="oneOf1">
                <emma:interpretation id="interp5" emma:lang="en-US" emma:confidence="0">
                  <emma:literal>aye-matt</emma:literal>
                </emma:interpretation>
                <emma:interpretation id="interp6" emma:lang="en-US" emma:confidence="0">
                  <emma:literal>aye-matzo</emma:literal>
                </emma:interpretation>
                <emma:interpretation id="interp7" emma:lang="en-US" emma:confidence="0">
                  <emma:literal>adyta-matt</emma:literal>
                </emma:interpretation>
                <emma:interpretation id="interp8" emma:lang="en-US" emma:confidence="0">
                  <emma:literal>Qty-tiny?</emma:literal>
                </emma:interpretation>
                <emma:interpretation id="interp9" emma:lang="en-US" emma:confidence="0">
                  <emma:literal>icy-tiny?</emma:literal>
                </emma:interpretation>
              </emma:one-of>
            </emma:emma>
          </inkml:annotationXML>
          <inkml:trace contextRef="#ctx0" brushRef="#br0" timeOffset="4543.2599">16998 3043 11610,'23'-9'4773,"-23"9"-258,29-11-258,-4 11-2193,-25 0-774,39 0-516,-21 0-258,8 4-129,-1 1-129,0 4 0,-2 4 0,-1 3-129,-5 0 0,-4 5-129,-6 4 129,-7 2-129,0 5-129,-11-4-129,-3 6 129,-11-8-387,5 5 0,-8-12-129,8 6-258,-6-16 0,26-9 0,-38 14 0,38-14 0,-21 0 0,21 0 516,-5-9 129,5 9 387,5-24 258,4 2 258,12 4 129,-5-8 129,16 4-129,-5-10-129,9 7 0,-4-7-387,3 8 129,-5-3-258,1 5 129,-8 1-129,-4 7 0,-19 14 129,23-20 0,-23 20 0,0 0 0,0 0-129,0 0 0,0 0-129,0 0 0,0 0 0,-14 16 0,4 0 0,1 2 0,-2 3 129,0 3 0,4 1 0,2 1 0,3 3 0,2 1-129,5 0 258,11 0-258,4-1 129,8-2-129,5-1 0,2-6-129,4 1-129,-5-10-129,5 3-387,-16-14-1419,6 0-2580,-6-4-129,-5-1-258,-18 5 129</inkml:trace>
          <inkml:trace contextRef="#ctx0" brushRef="#br0" timeOffset="5951.3404">17032 2600 9030,'0'0'4386,"-16"-2"0,16 2-258,0 0-1806,0 0-903,0 0-387,0 0-258,14 11 0,-14-11-129,34 12 0,-11-8 0,14 7-129,1-6 0,12 2-129,3-2 0,7-1 0,4-4-129,4 0-128,0 0-130,-3-4 0,-4-3 0,-9 0 0,-8 4 0,-10-3 0,-6 3 0,-12-1 0,-16 4-130,0 0-515,0 0-903,0 0-3225,-3 9-387,-17-4-129,4 4-258</inkml:trace>
          <inkml:trace contextRef="#ctx0" brushRef="#br0" timeOffset="6725.3847">17980 2947 8772,'25'23'4515,"9"11"-129,-16-16-129,3-4-2193,4 12-1032,-4-1-1161,-5-9-1935,4 0-1806,-1 4-645,-19-20-129,34 18-258</inkml:trace>
          <inkml:trace contextRef="#ctx0" brushRef="#br0" timeOffset="7007.4008">18345 2997 11094,'0'-20'4902,"-4"-5"-129,4 25 0,0 0-2064,0 0-1548,-9 18-516,7 2-129,2 10 0,0 4-129,0 10 0,0 2-129,0 9 0,0 2 0,0 7-128,-3 0-130,-2 6 0,-4-3 0,-2-1-259,2 0 1,-5-13-258,5 3-516,-11-32-1290,12 8-2580,8-32-129,-18 24-129,18-24-129</inkml:trace>
          <inkml:trace contextRef="#ctx0" brushRef="#br0" timeOffset="8083.4624">18487 2717 14706,'-18'-16'5031,"29"9"0,10-5-645,24 12-3483,1 0-129,22 0 0,4 0-258,10 0-129,0-7-128,2 3-259,-8-3 0,-12 0 0,-14 2 0,-14-1 0,-10 4 0,-26 2 0,22-3 0,-22 3-904,0 0-2450,0 0-1677,0 0-129,-22 0-387,22 0 0</inkml:trace>
          <inkml:trace contextRef="#ctx0" brushRef="#br0" timeOffset="7543.4315">18579 3078 12771,'49'-26'5031,"-30"19"-387,6 1 258,-7-4-3612,23 10-387,-4-7-258,13 5-129,-6-2-129,4 4-129,-5-2 0,-6 2 0,-6 2-129,-8 7 0,-23-9 0,23 29 0,-23-10 0,-4 6 0,-12 3 1,-5 6-130,-11 0 0,-4 2 0,-5-1 0,-5 1 0,4-1 0,-1-1 0,5-4 0,6-3 0,9-6-130,6-1 130,6-4-129,11-16 129,0 23-129,0-23 258,21 16-129,2-9 0,8-1 129,4-5-129,4-1 0,2 0-129,2 0-258,-9-16-258,5 15-645,-27-17-3483,8 4-258,-17-8-258,-3 4-129</inkml:trace>
          <inkml:trace contextRef="#ctx0" brushRef="#br0" timeOffset="7767.4442">18740 3297 9417,'23'2'4644,"10"5"-258,3-3-258,-4-4-1935,25 5-1032,-13-5-645,10 0-129,-8 0-387,-5-2-387,0 2-903,-18-3-2709,-2-12-258,-21 15-387,18-28-129</inkml:trace>
          <inkml:trace contextRef="#ctx0" brushRef="#br0" timeOffset="8427.4821">19382 3116 14577,'41'16'5289,"-41"-16"-129,32 7-258,-32-7-3741,39 5-387,-11-5-129,13 2-386,4-2-259,4 0 0,8-2 0,4-5 0,1 5 0,-5-7-517,3 9-644,-24-12-3225,3 5-774,-16-4 0,-23 11-258</inkml:trace>
          <inkml:trace contextRef="#ctx0" brushRef="#br0" timeOffset="8639.4942">19810 2958 13029,'-25'0'5031,"18"19"0,2-3-129,12 14-3612,-7-8-258,4 13-258,1-3-258,7 7-258,3 4-387,-5-7-258,14 13-1161,-16-9-3096,7-3-387,-6-5-129,-1 0-387</inkml:trace>
          <inkml:trace contextRef="#ctx0" brushRef="#br0" timeOffset="10394.5946">20465 2589 9417,'-21'0'4773,"21"0"-258,-22 0-129,3-5-2193,19 5-903,-22 0-387,22 0-258,-21 7 0,21-7-258,-16 5 0,16-5-129,0 0 0,0 0 0,0 0-129,0 0 129,0 0-129,9 18 129,-9-18 0,32 11 129,-5-9-129,8 3 129,6-5 1,11 0-388,-1 0 0,6-4 0,-5-1 0,-4 0 0,-7 1 0,-7 2 0,-11 1 0,-7 1 0,-16 0 0,0 0 0,16 0 0,-16 0-646,0 0-644,-11 7-3612,11-7-387,-16 14 0,16-14-258</inkml:trace>
          <inkml:trace contextRef="#ctx0" brushRef="#br0" timeOffset="9579.548">20415 2938 12513,'11'-20'5289,"-11"20"-645,32-1 387,-32 1-3483,39 10-516,-14 3-258,7 8-258,-5 0-129,-1 6-129,-3-2 0,-7 2-129,-5-2 0,-9-2-129,-2 2 0,-11-4-258,-7 0 129,-6-3-258,-1 0 0,-6-7-129,5 3 0,1-9 129,5 2-129,20-7 129,-23 0 258,23 0 0,0 0 129,9-16 129,7 2 129,9 0 0,-2-6-129,11 1 258,-2-4-129,5 3 129,-3-5-258,0 5 0,-8-1 0,-1 5 129,-5 0-129,-20 16 129,20-19-129,-20 19 0,0 0 0,0 0 129,0 0-129,0 0-129,0 0 0,0 12 0,-4 4 129,0 4-129,3 1 129,1 6-129,0 1 130,9 2-130,5 1 0,7-1 0,2 0 0,4-3 0,3-2 0,-5-9-259,5 1-515,-30-17-1290,36 0-2838,-36 0-129,18-12-258,-18-6-129</inkml:trace>
          <inkml:trace contextRef="#ctx0" brushRef="#br0" timeOffset="11907.6811">21310 2879 8901,'34'-5'4773,"-2"12"-258,-32-7-129,30 23-1677,-9 4-1935,-5-8-258,6 6-258,-3-2-129,3-1-258,2 1-387,-6-12-516,14 8-774,-14-15-1548,5-4-903,4 0-387,-6-6-258,4-4 387</inkml:trace>
          <inkml:trace contextRef="#ctx0" brushRef="#br0" timeOffset="12154.6952">21742 2995 2193,'21'-48'4773,"-19"21"258,2 6-258,-2 1-387,-2-1-1290,0 21-774,0-16-903,0 16-387,0 0-387,3 28-129,-3-5 0,0 9-129,0 6 0,0 10 0,-5 0 0,1 7-129,-3 2 1,2 3-259,-2 3 0,-2 3 0,3-1 0,-1-1 0,2 4-259,-6-18-644,11 10-1161,-9-22-2838,6-8-129,-2-14-129,5-16-258</inkml:trace>
          <inkml:trace contextRef="#ctx0" brushRef="#br0" timeOffset="12832.734">22167 3078 9804,'0'0'5031,"0"0"-516,50 8 0,12-8-2709,20 1-1161,2 10-1677,6-2-3354,-11-7 258,-8 7-645,-16-4 0</inkml:trace>
          <inkml:trace contextRef="#ctx0" brushRef="#br0" timeOffset="12650.7236">22347 2837 12642,'48'-13'5031,"-21"11"-258,-1 1 129,15 2-3483,-21-1-645,6 6-258,-6-3-258,-2 6 0,-18-9 0,18 20-129,-17-4-129,-1 3 129,-5 6 0,-11 4 0,-4 3-129,-4 3 129,-10 1 0,-2 1-129,1 0 129,1-3 0,4 0 0,5-5-129,7-3 129,5-1-129,13-4 129,0-1-129,11-2 129,10-4 0,4-1 130,7-1-259,2-1 0,5-2 0,4-4 0,0-3 0,-1-2 0,-4 0 0,-3 0 0,-10-16-904,7 12-1547,-16-19-2322,-9 2-516,-7-6 0,-3 0-258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8:31.0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041E81-90F5-4CE7-9BDE-C1A4B47AD778}" emma:medium="tactile" emma:mode="ink">
          <msink:context xmlns:msink="http://schemas.microsoft.com/ink/2010/main" type="inkDrawing" rotatedBoundingBox="7202,3511 7452,6881 7326,6890 7076,3520" semanticType="callout" shapeName="Other">
            <msink:sourceLink direction="with" ref="{737321F9-8474-416E-991E-2495275E431D}"/>
            <msink:sourceLink direction="with" ref="{C013086A-7E4A-40A8-AA50-CEAA6B06413E}"/>
          </msink:context>
        </emma:interpretation>
      </emma:emma>
    </inkml:annotationXML>
    <inkml:trace contextRef="#ctx0" brushRef="#br0">3867-1327 6192,'4'-18'4644,"-4"18"-258,9-17 0,-9 17-1677,0 0-387,1-25-903,-1 25-516,0 0-258,25 2-258,-25-2-129,20 30-129,-8-7 0,4 9 0,-3 11-129,1 8 0,-2 17 0,-1 10 129,0 11-258,-2 9 258,-2 9-258,2 6 258,0 5 0,1 6 0,1 3 129,0 6-129,-3 6 129,3 5 0,-4 0 0,2 4-129,-5-4 0,1 2 0,-5-1-129,0-6 129,0-5-129,0-8 0,2-11 0,1-6 129,1-13-129,5-11 0,0-15 0,1-15 0,1-9-258,-2-10 129,2-4-387,-10-13-387,10 12-774,-11-31-2580,-7 26-387,7-26-129,0 0 0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18:27.6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3E6F547-47C1-4B38-97F8-C977509CFF0A}" emma:medium="tactile" emma:mode="ink">
          <msink:context xmlns:msink="http://schemas.microsoft.com/ink/2010/main" type="inkDrawing" rotatedBoundingBox="3060,4371 11794,3262 12302,7259 3567,8368" semanticType="callout" shapeName="Other">
            <msink:sourceLink direction="to" ref="{737321F9-8474-416E-991E-2495275E431D}"/>
            <msink:sourceLink direction="from" ref="{737321F9-8474-416E-991E-2495275E431D}"/>
          </msink:context>
        </emma:interpretation>
      </emma:emma>
    </inkml:annotationXML>
    <inkml:trace contextRef="#ctx0" brushRef="#br0">208 2313 1806,'103'1'3096,"-30"3"258,-10-6 0,17 2-1290,9 0-129,4-3-258,15 3-258,-3-2-387,20 2-129,5-4 0,21 4-129,3-3-258,17 3 0,8-4-129,19 4 0,18-5-129,12 3 258,0-3-258,12 1 0,13-1-129,10 0 129,1-4-129,3 2 129,0-4-129,6 4 129,-4-4-129,2 4 129,-6-4-129,2 4 129,-2 0-129,-1 2 0,-8-1 0,3 1 0,1 2 0,-6-3-129,-10 1 129,-7 0-129,2 1-258,-15-7-516,-5 9-1032,-32-1-2322,-21-10-129,-16 8-258,-26-9 0</inkml:trace>
    <inkml:trace contextRef="#ctx0" brushRef="#br1" timeOffset="38880.2234">4454-1119 1677,'0'0'2967,"9"0"387,-9 0 0,0 0-1161,18 2-387,-18-2 129,25 11-387,-25-11-129,32 7-129,-32-7 0,43 3-129,-20-3-129,11 4-258,-1-4-129,10 0-129,2 0-129,6 2-129,6-2 0,4 0 0,1 0-129,2 0 0,-1 0-129,1 0 129,-5 0-129,-1-2 129,-4 2-129,-1 0 129,-3-2 0,2 2-129,-1-3 129,3-1 0,-3 1 0,6-5-129,2 1 129,0 0-129,3-2 0,2 2 129,0 0-129,2 2 0,2-1 0,-2 5 0,-2-5 129,0 5-129,0-3 0,-3 2 0,-2-3 129,-4 1-129,-2 1 0,-1-3 0,-2 3 129,0 1-129,-4 0 0,-1 2 0,-1-1 0,-1 1 0,-2 0 129,-2 0-129,4 0 129,-2 0-129,1-2 129,3-2-129,-1 1 129,6-3-129,-2 3 129,2-1 0,-2-1-129,-1 3 0,-5 0 0,-1 1 0,-5 1 0,-2 0 129,-4 0-258,-1 0 129,-3 0 0,1 0 129,0 0-129,-2 0 0,0 0 0,0 0 0,1 0 0,-1 0 129,0 0-129,-2 0 0,0 0 0,1-4 0,-1 4 0,-2-2 0,2 0 0,2 1 0,-2 1 0,2-2 0,-3 0 0,-1 2 0,-3-2 0,-18 2 0,27 0 0,-27 0 0,0 0 0,16 0 129,-16 0-129,0 0 0,0 0 0,23 0 0,-23 0 0,23 0 0,-23 0 0,25 0 0,-25 0 0,23 0 0,-23 0 0,0 0 0,18 0 0,-18 0 0,0 0 0,0 0 0,0 0 0,0 0 0,0 0 0,0 0 0,0 0 0,0 0 0,0 0 0,0 0 0,0 0 0,0 0 0,0 0 0,0 0 0,0 0 0,0 0 0,0 0 0,0 0 0,0 0-129,0 0 129,0 0 0,5 13 129,-5-13-129,0 0 0,0 16 0,0-16 0,2 16 129,-2-16-129,0 16 0,0-16 0,0 19 0,0-19 0,3 25 0,-3-25 0,0 30 0,2-12 0,-2 4 0,0 4 129,0 3-129,0 5 129,2 1-129,3 4 129,-1 2 0,5 4 129,2-1-129,3 1 0,0-1 129,2-1-129,-2-1 1,2-1-130,-1 0 0,-1-2 0,-3-1 0,-1 1 0,-1 0 0,-2 2 0,2-4 0,-2 6 0,0-2 0,1 0 0,-3-2 0,0-2 0,-1-1 0,-1-2 0,-1-4 0,0-5 0,1 0 0,-3-9 0,13 16-259,-13-32-4514,14 28-258,-14-28 0,2 16-387</inkml:trace>
    <inkml:trace contextRef="#ctx0" brushRef="#br0" timeOffset="1064.0608">8518-1524 6063,'7'-18'4773,"-7"18"-774,0 0 258,11-16-1419,-11 16-903,0 0-645,23 14-516,-23-14-258,18 36-129,-9-13 0,7 11 0,-7 3 0,3 8-258,-3 4 258,-2 12-129,-5 8 0,2 11-129,-4 9 129,0 7-129,0 7 0,0 8 0,0 3 0,0 3 129,-2 0 0,0 8 0,-1 1 0,1 8 0,-3-1 0,1 6 0,-1-4 0,1 2-258,1-2 0,1 0 129,0-1-129,2-1 0,0 1 0,2-6 0,3 0-129,2-6 258,0-2-129,0-12 0,2-10 0,-1-13-129,-1-3 0,-2-14-258,6 1-516,-11-16-3483,0-6-387,0-12 129,-2-8-387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2:35.41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633D1608-83B3-4FF6-9AA2-FBF214AE3FAE}" emma:medium="tactile" emma:mode="ink">
          <msink:context xmlns:msink="http://schemas.microsoft.com/ink/2010/main" type="writingRegion" rotatedBoundingBox="598,264 24472,185 24525,16056 650,16135"/>
        </emma:interpretation>
      </emma:emma>
    </inkml:annotationXML>
    <inkml:traceGroup>
      <inkml:annotationXML>
        <emma:emma xmlns:emma="http://www.w3.org/2003/04/emma" version="1.0">
          <emma:interpretation id="{10F84783-51C8-4149-A394-8719E1DE94A2}" emma:medium="tactile" emma:mode="ink">
            <msink:context xmlns:msink="http://schemas.microsoft.com/ink/2010/main" type="paragraph" rotatedBoundingBox="1319,415 24465,165 24513,4605 1367,4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6E23BA-B7C4-427B-936D-836603089F72}" emma:medium="tactile" emma:mode="ink">
              <msink:context xmlns:msink="http://schemas.microsoft.com/ink/2010/main" type="line" rotatedBoundingBox="1673,411 24465,165 24495,2987 1704,3233"/>
            </emma:interpretation>
          </emma:emma>
        </inkml:annotationXML>
        <inkml:traceGroup>
          <inkml:annotationXML>
            <emma:emma xmlns:emma="http://www.w3.org/2003/04/emma" version="1.0">
              <emma:interpretation id="{EA6490BB-9122-4568-B5BD-7B4669810999}" emma:medium="tactile" emma:mode="ink">
                <msink:context xmlns:msink="http://schemas.microsoft.com/ink/2010/main" type="inkWord" rotatedBoundingBox="1674,472 9074,392 9104,3153 1704,3233"/>
              </emma:interpretation>
              <emma:one-of disjunction-type="recognition" id="oneOf0">
                <emma:interpretation id="interp0" emma:lang="en-US" emma:confidence="0">
                  <emma:literal>simplifying</emma:literal>
                </emma:interpretation>
                <emma:interpretation id="interp1" emma:lang="en-US" emma:confidence="0">
                  <emma:literal>Simplifying</emma:literal>
                </emma:interpretation>
                <emma:interpretation id="interp2" emma:lang="en-US" emma:confidence="0">
                  <emma:literal>simplitying</emma:literal>
                </emma:interpretation>
                <emma:interpretation id="interp3" emma:lang="en-US" emma:confidence="0">
                  <emma:literal>•simplifying</emma:literal>
                </emma:interpretation>
                <emma:interpretation id="interp4" emma:lang="en-US" emma:confidence="0">
                  <emma:literal>i.lif5.mying</emma:literal>
                </emma:interpretation>
              </emma:one-of>
            </emma:emma>
          </inkml:annotationXML>
          <inkml:trace contextRef="#ctx0" brushRef="#br0">1684-17 10965,'0'-19'4773,"0"19"0,0 0 0,0 21-2838,-3-3-903,3 14-387,0 2 0,3 12-258,-1 4 0,3 7-258,1 3 0,1 2-129,0 4 0,-2-5-129,2 1-129,-1-9 0,2-1-129,-6-15-258,7 1 0,-9-38-645,11 37-1419,-11-37-1935,0 0-258,0-12 0,0-17-258</inkml:trace>
          <inkml:trace contextRef="#ctx0" brushRef="#br0" timeOffset="292.0166">1748 117 5547,'5'-89'4386,"-5"53"0,15 15-774,1 15-1290,-16 6-645,39-5-258,-20 5-129,15 11-516,-5 0 0,8 8-258,-7-3 0,4 4-129,-7-6 0,-1 4-258,-6-6 129,-20-12 0,20 25-129,-20-25 0,-6 20-129,-15-13 0,-6 3-258,-8-8-387,1 12-645,-20-14-2064,8 0-1290,2 2-258,-1-2-129,10 0-258</inkml:trace>
          <inkml:trace contextRef="#ctx0" brushRef="#br0" timeOffset="751.0427">2388-638 11352,'32'-65'5160,"-24"40"-516,-3 7 258,-7-7-3096,2 25-774,0 0-258,0 0-258,0 0 0,11 21-129,-8 8 0,4 15-129,1 8 0,2 14-129,3 8 0,-1 6 129,1 8-258,3-3 0,-2 0 129,2-1-258,-2-4 129,0-5-129,1-2 0,-5-9-258,3 2 0,-10-17-387,11 10-645,-14-29-2709,0-3-903,0-27-129,2 20-258</inkml:trace>
          <inkml:trace contextRef="#ctx0" brushRef="#br0" timeOffset="926.0529">2723 78 9159,'25'-2'4644,"-25"2"0,25 23-258,-18-4-2322,7 12-1935,-5-3-3999,0 15-129,-9-8-645,0 8-129</inkml:trace>
          <inkml:trace contextRef="#ctx0" brushRef="#br0" timeOffset="1088.0619">2837-65 11868,'21'-117'3870,"-21"55"-1935,5 17-2064,10 17-3741,-12-1-516,-3 29-516</inkml:trace>
          <inkml:trace contextRef="#ctx0" brushRef="#br0" timeOffset="1643.0936">3027-83 10965,'52'4'4902,"-24"-4"-129,-3 0 0,3 9-2451,-10-13-1419,20 1-258,-8-13-129,7-4-258,-3-5 0,3-7-258,-3-9 0,0-5 0,-2-2-129,-7-3-129,-6-1 129,-8 2 0,-2 6 0,-7 5 0,-2 8 0,0 8 129,0 23-129,-16-14 129,16 14 0,-13 27 0,10 5 129,3 14 0,3 7 129,8 15 129,1 7-129,8 10 258,1 6-129,6 14 0,-2 7 129,3 10-258,-3 3 130,0 1-388,-2-3 0,-3-6 0,-4-8 0,-4-13 0,-5-16 0,-5-14 0,-2-13 0,0-8 0,0-12 0,-9-8 0,0-3 0,-7-15 0,16-7-259,-33 0-1934,33 0-2709,-36-29-516,20 8 0,-5-6-258</inkml:trace>
          <inkml:trace contextRef="#ctx0" brushRef="#br0" timeOffset="1878.1074">3153 403 11610,'73'-28'4773,"-21"12"-516,12 7 0,11 0-3870,-4 7-2580,11-3-1935,-8-6-387,-1 4-258,-12-2-258</inkml:trace>
          <inkml:trace contextRef="#ctx0" brushRef="#br0" timeOffset="-2248.1283">-694-385 9675,'14'-50'4902,"-12"34"-129,-2 16-387,0 0-2709,0-21-774,0 21-258,-14 5-258,-2 9-129,-8 6-129,0 3-129,-7 6 0,-1-1 0,2 2 0,2-3-129,6 0 0,3-4 129,10-2-258,3-3 129,6-2 0,0-16 0,18 27 0,2-15 0,3 1 129,5 1 0,4-2 0,2 2 129,2 2-129,1 4 129,1-2 129,1 1-129,-4 1 129,1 0-129,-8 1 129,1 0-129,-4-1 129,-8 1-129,-4-1 0,-2 3-129,-10-2 129,-1 1 0,-1-1 0,-10 0 0,-7-5 0,-3 0 0,-4-5 0,-4-2-129,-3-7 129,-3-1-129,-3-1 129,-1-5-129,-2-4 129,0-5-129,4 1 0,0-1 0,8 0-129,3 0-129,10 7-258,-6-9-903,22 16-2451,0 0-774,0 0-516,0 0 129</inkml:trace>
          <inkml:trace contextRef="#ctx0" brushRef="#br0" timeOffset="-1947.1112">0-8 11868,'17'0'4773,"1"9"-387,-18-9 0,9 34-3870,-4-15-1548,8 5-3096,-6 8 0,-7-8-645,0 7-258</inkml:trace>
          <inkml:trace contextRef="#ctx0" brushRef="#br0" timeOffset="-1760.1007">-56-255 4515,'-7'-39'3225,"4"16"-1935,3 23-1290,0 10-2838,0-10-387</inkml:trace>
          <inkml:trace contextRef="#ctx0" brushRef="#br0" timeOffset="-596.0341">489-61 9159,'0'-20'4386,"0"20"258,0 0-387,5 16-2322,-5-16-645,7 41-774,-5-16 129,9 11-258,-4-3-129,0 5-129,0-3 0,0-3-258,-2-3 0,-3-8-129,2 1 129,-4-22-258,3 16 129,-3-16 0,6-13 129,-3-8 0,1-6 129,1-7 129,0-5 0,4 2 129,-2-4 0,2 9 0,-2-2 0,2 11 0,-2 3-129,-7 20 0,18-10-129,-18 10 129,25 9 0,-25-9-129,27 33 129,-13-9-129,0-1 129,1 2-258,-3 1 129,-3-3-258,2 2 0,-4-5 0,2-1 0,-9-19 0,10 25 0,-10-25 258,0 0 0,20 0 129,-20 0 0,16-28 258,-6 3 0,6 0 0,0-5-258,6 5 258,-4-4-258,3 8 258,-1 0-387,-1 8 129,-1 3-129,1 6 258,-3 0-129,0 4-129,0 0 129,4 11 0,-2 0 129,3 5-258,-1 3 129,1 5-129,0 2 129,1 3-129,-3 4 129,-3-1-387,2 6 0,-7-6-129,3 11-387,-14-20-1161,9 12-2967,-9-3 129,2-5-258,-2 3-258</inkml:trace>
          <inkml:trace contextRef="#ctx0" brushRef="#br0" timeOffset="2406.1376">4167-225 9933,'30'38'4902,"-17"-19"-258,-1 6-258,12 11-2451,-16-10-774,14 10-774,-3-2-258,-3-6-645,9 9-387,-16-19-1290,18 9-1419,-11-11-903,2-9-387,1-2-258,-3-5 387</inkml:trace>
          <inkml:trace contextRef="#ctx0" brushRef="#br0" timeOffset="2704.1546">4607-120 6966,'14'-53'4644,"-11"31"129,-3 22-516,0 0-1290,6-16-1161,-6 16-645,14 15-387,-3 8-129,-10 0-129,5 12 0,-6 6 0,0 11-258,-2 1 129,-7 11-129,-3 6-129,-3 6-258,1 6 129,0-2-258,3 2 0,-1-9-129,6 0 0,-2-16-129,8 0-129,-9-22-387,10 6-903,-1-16-2709,0-25 0,0 23-258,0-23-387</inkml:trace>
          <inkml:trace contextRef="#ctx0" brushRef="#br0" timeOffset="2960.1693">4968-40 11868,'1'-18'4644,"5"2"-258,-6 16 129,12 15-3225,-12 4-387,0 15-516,0 2 0,0 8-516,0 18-903,-3-7-3612,-4-1 129,-2-4-516,0-10 0</inkml:trace>
          <inkml:trace contextRef="#ctx0" brushRef="#br0" timeOffset="3156.1805">4991-319 9417,'-6'-68'3999,"-1"43"-258,7 25-1161,0 0-5418,-3 13-1032,3 14 0,-2-6-645</inkml:trace>
          <inkml:trace contextRef="#ctx0" brushRef="#br0" timeOffset="4432.2535">5128-45 10449,'23'0'4773,"0"2"-258,-23-2 0,0 0-3096,20 33-645,-20-33 0,16 36-387,-13-16 0,4 3-258,-3-2 0,-1-1-258,-1-3 0,-2-17 0,2 23 129,-2-23-258,0 0 258,0 0-129,0 0 129,0 0 0,0 0 129,7-8 0,-2-10 0,3 2 129,-3-7 0,7 0 129,-1-6-258,7 6 258,-2-4-387,3 8 258,-3-1-129,2 8 0,0 1-129,1 7 0,-3 4 129,2 0-129,0 8 0,-2 6 0,4 0 129,1 6 0,2-1 0,4 3-258,-1 1 258,5 0-129,3 0 129,1-4-258,2 1 129,3-8 0,0-1 0,0-7 0,1-4 0,-2 0 0,0-15 0,-2-2 129,-5-6-129,-3-2 258,-4-6-258,-8 3 129,-6-6-258,-7 4 387,-4 3-387,-8 4 129,-6 7-129,-5 5 129,-1 8-129,-5 3 0,4 9-129,-4 5 0,4 9 0,-3 0-129,8 7 0,-3-5-258,8 7 129,-1-8-258,12 4 129,-6-10-129,8 3 258,-2-21 129,22 16 129,-5-16 258,1-2 516,9-8 0,-8-12 129,12 5 0,-10-10-129,6 6 129,-8-8-516,3 11 258,-6 0-516,-16 18 129,24-16-129,-24 16 0,18 18 258,-12 18-258,1 15 258,2 24 0,-4 19 129,6 20-129,-3 13 258,5 11-129,-2 5 129,6 8 0,1 0-129,7-2 129,0-10-129,3-7 129,1-18-129,1-9 129,-3-18-258,-2-16 129,-7-21 0,-4-18-128,-12-16-130,-2-16 0,-24 5 0,-8-8 0,-10-17 0,-13-8 0,-11-10 0,-11-8 0,-5-11 0,-5-11 0,0-10 0,4-9 0,8-4 0,13-8 0,24-1 0,24-1-646,26 6-128,29-4-258,39 22-1161,15-8-2838,17 10 0,5 9-258,6 6 0</inkml:trace>
        </inkml:traceGroup>
        <inkml:traceGroup>
          <inkml:annotationXML>
            <emma:emma xmlns:emma="http://www.w3.org/2003/04/emma" version="1.0">
              <emma:interpretation id="{8672E51E-4347-4B6A-ABC1-A1E0EAC29C05}" emma:medium="tactile" emma:mode="ink">
                <msink:context xmlns:msink="http://schemas.microsoft.com/ink/2010/main" type="inkWord" rotatedBoundingBox="10041,591 11984,570 11994,1505 10052,1526"/>
              </emma:interpretation>
              <emma:one-of disjunction-type="recognition" id="oneOf1">
                <emma:interpretation id="interp5" emma:lang="en-US" emma:confidence="1">
                  <emma:literal>the</emma:literal>
                </emma:interpretation>
                <emma:interpretation id="interp6" emma:lang="en-US" emma:confidence="0">
                  <emma:literal>tie</emma:literal>
                </emma:interpretation>
                <emma:interpretation id="interp7" emma:lang="en-US" emma:confidence="0">
                  <emma:literal>toe</emma:literal>
                </emma:interpretation>
                <emma:interpretation id="interp8" emma:lang="en-US" emma:confidence="0">
                  <emma:literal>they</emma:literal>
                </emma:interpretation>
                <emma:interpretation id="interp9" emma:lang="en-US" emma:confidence="0">
                  <emma:literal>thew</emma:literal>
                </emma:interpretation>
              </emma:one-of>
            </emma:emma>
          </inkml:annotationXML>
          <inkml:trace contextRef="#ctx0" brushRef="#br0" timeOffset="5326.3046">7433-52 9417,'16'0'4902,"21"0"-516,-12 0-258,9-4-1806,12 8-1419,8-3-516,12 3-258,10 0-645,-1-4-1290,10-8-2193,1 1-387,-8-7-129,-7-2-516</inkml:trace>
          <inkml:trace contextRef="#ctx0" brushRef="#br0" timeOffset="5063.2896">7613-579 10449,'10'-27'4773,"-10"27"-129,0 0-129,0 0-2193,15 18-1290,-15 5-258,3 24-129,-1-3-129,7 17 0,-6 3-258,6 5 0,0 0 0,0 4-258,0-3 129,3-4-129,-1-4 0,-2-7-258,2-4 0,-4-11-258,3 2 0,-10-24-774,16 12-2193,-16-30-1290,0 20-258,0-20 0,0 0-258</inkml:trace>
          <inkml:trace contextRef="#ctx0" brushRef="#br0" timeOffset="5799.3317">8314-623 12126,'-16'-2'4902,"-11"20"-258,16 12 129,-7-5-3225,18 25-387,-10-6-258,10 11-387,-4-5-129,4 3 0,0-1-258,0-2 0,0-2-129,0-5-129,2-4 129,0-7-129,0-6 0,-2-6-129,0-20 258,1 20-129,-1-20 129,0 0 0,16-22 0,-7 3 0,2-5 0,1-4 129,3-4-258,1 0 129,0 0 0,0 5 0,0 2 129,3 9-129,1 9 129,5 7-129,-2 13 129,3 12 0,-1 10 0,-2 6 0,-1 5 0,-6 1-258,-2-1 0,-7-7-258,2 4-258,-9-20-903,9 11-2193,-7-18-1290,-2-16 0,5 23-258,-5-23 0</inkml:trace>
          <inkml:trace contextRef="#ctx0" brushRef="#br0" timeOffset="6187.3538">8691 58 10707,'65'-20'4644,"-24"12"0,4-5 0,-6-12-2580,16 18-774,-9-14-645,4 5-129,-9-7-129,-4 1-129,-12-3 0,-10 4-129,-14-2 129,-1 2-258,-19 3 129,-6 5-129,-9 6 0,-7 5 0,0 2-129,2 7 129,-2 11-129,7 4 129,1 4 0,6 1 0,4 5 0,7 2 0,5 1 129,9 3-258,2 1 258,16 0-258,15 0 0,10-7-129,17 0-129,4-14-516,24 10-1548,-3-20-2322,-1-7 129,0-1-258,-9-14-258</inkml:trace>
        </inkml:traceGroup>
        <inkml:traceGroup>
          <inkml:annotationXML>
            <emma:emma xmlns:emma="http://www.w3.org/2003/04/emma" version="1.0">
              <emma:interpretation id="{B8C9B163-C5E1-45C5-95B1-04F7FE948A52}" emma:medium="tactile" emma:mode="ink">
                <msink:context xmlns:msink="http://schemas.microsoft.com/ink/2010/main" type="inkWord" rotatedBoundingBox="13020,424 17654,373 17668,1647 13034,1697"/>
              </emma:interpretation>
              <emma:one-of disjunction-type="recognition" id="oneOf2">
                <emma:interpretation id="interp10" emma:lang="en-US" emma:confidence="0">
                  <emma:literal>Boolean</emma:literal>
                </emma:interpretation>
                <emma:interpretation id="interp11" emma:lang="en-US" emma:confidence="0">
                  <emma:literal>Booleans</emma:literal>
                </emma:interpretation>
                <emma:interpretation id="interp12" emma:lang="en-US" emma:confidence="0">
                  <emma:literal>boolean</emma:literal>
                </emma:interpretation>
                <emma:interpretation id="interp13" emma:lang="en-US" emma:confidence="0">
                  <emma:literal>Doolan</emma:literal>
                </emma:interpretation>
                <emma:interpretation id="interp14" emma:lang="en-US" emma:confidence="0">
                  <emma:literal>Bookman</emma:literal>
                </emma:interpretation>
              </emma:one-of>
            </emma:emma>
          </inkml:annotationXML>
          <inkml:trace contextRef="#ctx0" brushRef="#br0" timeOffset="8019.4586">11930-195 13416,'-13'-17'4515,"-13"-5"-129,26 22 0,-22 2-2967,1 3-774,5 13-258,-2 4-258,0 6-129,2 4-258,0 5 129,6 1 0,3-1-129,7 0 0,0-1 0,7-2 129,7-4-129,4-5 258,5-6 0,0-2 129,4-5 129,-4-8 129,3-3 129,-4-1 0,1-5 0,-7-13 129,2 0 0,-9-8-129,0-3 129,-9-6-387,0-3-128,-2-4-130,-7-1 0,-5 0 0,-2 4 0,0 7-646,-6-2-257,22 34-1290,-28-21-2709,12 17 258,16 4-516,-25 11 0</inkml:trace>
          <inkml:trace contextRef="#ctx0" brushRef="#br0" timeOffset="8403.4805">12225-111 12126,'13'-34'4773,"-13"34"-516,-4-19 258,4 19-2709,-16-2-1032,16 2-258,-20 19-258,15 1-258,3 7 129,2 3-129,0 0 0,7 2 129,9-2-258,0-3 387,6-2-129,-3-7 258,6 0-129,-5-13 129,8 2 129,-6-7 0,6-7 129,-8-13-128,3 1-517,-9-10 0,0-3 0,-12-3 0,-2-6 0,-9 3 0,-14-1 0,0 11 0,-16-9-646,19 13-4127,-17 5-516,8 10 387,-1 5-516</inkml:trace>
          <inkml:trace contextRef="#ctx0" brushRef="#br0" timeOffset="8803.5035">12511-639 14706,'66'-80'4902,"-43"51"-387,-10-1 0,5 19-3483,-15-7-258,-3 18-129,0 0-129,20 0-129,-15 20 0,9 19-129,-1 9-128,5 16-130,-1 11 0,3 12 0,-4 7 0,-2 6 0,-5-2 0,-5-4 0,-3-3 0,-1-6 0,0-3 0,0-11-388,2-3-257,-2-22-645,13 7-2838,-10-21-903,3-7 258,-6-25-516,0 0-387</inkml:trace>
          <inkml:trace contextRef="#ctx0" brushRef="#br0" timeOffset="9824.5618">12931-29 12384,'48'5'4515,"-26"-3"-129,-3 2-258,4 8-2709,-23-12-258,41 7-387,-19-7-129,8 2-258,-2-2 258,6 0-387,-4-7 129,2 1 0,-7-6-258,0 3 129,-9-5-129,-16 14 0,11-30 0,-11 30 0,-16-31-129,-7 19 129,-2 1-129,-7 2-129,-2 8 129,-2 1-129,3 3 0,1 10 129,3 6-129,6 6 0,3 2 129,6 5-258,5 5 258,8 0-129,1 3 0,10-1 0,8 0 258,5-4-258,4-3 129,8-5 129,3-6-129,4-3 129,5-5-129,2-10 129,7-3 0,4 0 0,1-9-129,4-5 129,-1-7 0,0-4-129,-3-5 129,-4-2 0,-6-4 0,-6-1 130,-9-1-259,-10 3 0,-12-1 0,-8 2 0,-6 4 0,-14 5 0,-10 4 0,-2 5 0,-3 7 0,-3 4 0,0 5 0,2 0 0,2 12 0,1 2 0,5 6-130,3 3 1,3 0 129,5 4-258,6-2 258,5 0-258,0 0 129,5-2-258,9 3 258,-1-6-258,3 1 129,-16-21 129,32 29 129,-16-22 0,-16-7 129,34 3 129,-18-4 129,5-8-129,-3-9 129,7 2 0,-4-5 1,4 3-388,0-2 0,2 4 0,-1 6 0,-1 6 0,2 4 0,0 5 0,-1 11 0,-1 7 0,0 4 0,-2-4-130,4 8-386,-8-12-129,12 11-903,-14-17-3096,10-3-387,-4-10 0,4-1-258</inkml:trace>
          <inkml:trace contextRef="#ctx0" brushRef="#br0" timeOffset="10207.5838">14502-88 15867,'5'-23'4773,"-5"23"0,25 7-645,-25-7-3483,16 23-129,-16-23 0,22 27-387,-22-27 0,17 28-129,-17-28-129,11 24-129,-11-24 129,7 16-129,-7-16 129,0 0 129,0 0 0,20 0 129,-20 0 0,25-16 258,-11-4 0,11 2 0,-2-3 0,11 3-129,-2 2-128,5 9-130,0 5 0,2 6 0,-1 13 0,-4 12 0,-6 7 0,-7 1 0,-1 9 0,-18-12-1549,14 7-3224,-16-6-387,0-3-129,0-8 0</inkml:trace>
          <inkml:trace contextRef="#ctx0" brushRef="#br0" timeOffset="6811.3895">10434-570 13287,'-7'-19'4644,"7"19"-129,0 0 129,-9 21-3225,0 6-645,9 19-129,0 0-129,5 15 0,-3-1-258,7 4 0,-4 2-129,4 0-129,0-2 0,-2-6-129,0-2 129,-3-8-258,-1-2 129,-3-11-258,0-3 0,0-14-258,0 5-387,-12-23-903,12 0-2838,0 0 258,-14-12-387,5-6-129</inkml:trace>
          <inkml:trace contextRef="#ctx0" brushRef="#br0" timeOffset="7511.4296">10429-472 12771,'32'-78'4773,"-6"39"-387,6 1 258,16 19-3096,-7-13-645,18 21-129,-6-3-258,4 14-129,-9 5-129,0 16 0,-10 6-129,-10 7 0,-7 1 0,-12 6-129,-9-2-129,-7-1 0,-12-3-129,-13-6 0,-2 1-129,-11-12 0,4 0 0,-3-9 0,7-2 0,1-6 258,11 1 0,6-2 0,19 0 129,0 0 129,0 0 0,0 0 0,21-10 129,6 10-129,1-2 129,11 2 0,0 3 0,4 10 0,1 1 0,1 6-129,-1 3 0,1 5 0,-4 2 0,-4 6-129,-3 0 0,-7 3-129,-8 0 258,-5 0-129,-6-2 0,-8 1 0,-2-3 129,-14-5-129,-11-3 129,-5-4 0,-11-7 0,-5-1 0,-7-10 0,-4-3-129,-3-2 0,0-6 0,-2-4 129,5-5-258,2-1 129,7-3-129,8 5 0,6-4-258,11 7-129,4-10-516,21 21-1677,0 0-2064,11-16 0,5 10-258,3 3-387</inkml:trace>
        </inkml:traceGroup>
        <inkml:traceGroup>
          <inkml:annotationXML>
            <emma:emma xmlns:emma="http://www.w3.org/2003/04/emma" version="1.0">
              <emma:interpretation id="{785F5BD5-E39B-4908-B298-27EC6AFAF7C9}" emma:medium="tactile" emma:mode="ink">
                <msink:context xmlns:msink="http://schemas.microsoft.com/ink/2010/main" type="inkWord" rotatedBoundingBox="18469,230 24465,165 24481,1612 18485,1677"/>
              </emma:interpretation>
              <emma:one-of disjunction-type="recognition" id="oneOf3">
                <emma:interpretation id="interp15" emma:lang="en-US" emma:confidence="0">
                  <emma:literal>Function</emma:literal>
                </emma:interpretation>
                <emma:interpretation id="interp16" emma:lang="en-US" emma:confidence="0">
                  <emma:literal>¥ unction</emma:literal>
                </emma:interpretation>
                <emma:interpretation id="interp17" emma:lang="en-US" emma:confidence="0">
                  <emma:literal>¥ unctions</emma:literal>
                </emma:interpretation>
                <emma:interpretation id="interp18" emma:lang="en-US" emma:confidence="0">
                  <emma:literal>Functions</emma:literal>
                </emma:interpretation>
                <emma:interpretation id="interp19" emma:lang="en-US" emma:confidence="0">
                  <emma:literal>¥ Unction</emma:literal>
                </emma:interpretation>
              </emma:one-of>
            </emma:emma>
          </inkml:annotationXML>
          <inkml:trace contextRef="#ctx0" brushRef="#br0" timeOffset="11475.6562">15875-664 9417,'-18'-75'4773,"18"54"-129,11 3-129,18 18-1419,-3-16-1419,36 16-645,-5-5-258,23 5-129,0-6-258,6 6-258,-1-3 0,-5-3-258,-7 5-129,-16-5-387,-4 8-1161,-21-2-2709,-14 0-258,-18 0-129,0 0-258</inkml:trace>
          <inkml:trace contextRef="#ctx0" brushRef="#br0" timeOffset="11698.669">15900-348 12513,'25'32'4773,"12"-21"-516,15-4 129,1-7-3225,26 7-774,-3-1-645,-1-6-1548,-2 0-2580,0 3 129,-15-1-516,-8 5-258</inkml:trace>
          <inkml:trace contextRef="#ctx0" brushRef="#br0" timeOffset="11243.6431">15921-520 11868,'11'-50'4773,"-11"32"-387,0 18 0,-5-30-2451,5 30-774,0 0-387,0 32-258,0 0-258,0 13 0,0 1-129,0 12 129,0 5-129,3 3 0,-1-2 0,0 0-129,0-6 258,3 1-387,-1-7 258,1-6-387,0-7 258,-1-7-258,1-9 0,-5-23-129,11 25-645,-13-34-1290,2 9-2451,-4-41 129,3 7 0,-1-8-129</inkml:trace>
          <inkml:trace contextRef="#ctx0" brushRef="#br0" timeOffset="12559.7183">16818-232 11610,'9'-18'4773,"-9"18"-516,0 0 258,0 0-2709,0 0-903,0 0-387,-7 20-129,1 1-258,5 8 129,-5 1-258,6 7 129,-2 2 0,2 0-258,0 1 129,0-5-129,8-1 129,-3-6-258,2-3 258,0-7-258,-7-18 129,20 21 129,-20-21 0,32 0 0,-13-10 129,6-8-129,0-3 258,4-4 129,-3-9-258,4-2 387,-8-3-387,3 2 387,-11 0-387,0 3 387,-7 0-387,0 11 0,-7 2 129,0 21-258,0-22 129,0 22-129,0 0 0,0 14 0,0 8 0,0 3-129,0 5 129,8 5-129,2 5 129,3 1-129,1-2 129,2-2-129,2-1 0,-2-8-387,7 0 0,-23-28-645,48 36-1935,-23-36-1806,3 0 0,-1-5 0,1-13-774</inkml:trace>
          <inkml:trace contextRef="#ctx0" brushRef="#br0" timeOffset="12964.7415">17515-104 11094,'0'-19'4644,"0"19"-258,0 0 129,0 10-2838,7 12-903,0-5-129,8 8-258,-3-2-129,-1-1-387,-1 1 0,-2-7-516,0 3 129,-8-19-258,6 20 258,-6-20 129,0 0 387,0 0 387,5-9 129,-5 9 387,7-41 0,6 22 258,-12-15-387,15 5 129,-8-6-387,8 8-129,-4-3-258,8 9 0,-1 5 0,3 8-129,1 8 0,2 9 0,-1 16-129,3 5-129,2 8 129,-8 1-258,6 4 129,-6-6-387,6 0 0,-8-15-645,22 8-903,-7-21-2580,9-7 0,5-2-129,5-16-129</inkml:trace>
          <inkml:trace contextRef="#ctx0" brushRef="#br0" timeOffset="13227.7565">18513-131 8772,'14'-65'4644,"-14"41"-258,-14 3-129,-4 3-1548,2 18-1548,-12 2-516,3 16-258,-4 7-129,5 7-129,-1 5 0,5 6-129,6 1 0,5 4-129,9-1 0,2-5-129,17 1 0,4-9-129,11-2 129,-2-13 0,7-1-258,-3-16 0,8 0-774,-10-16-903,5-13-1806,-1-5-387,-4-18 0,8-5-258</inkml:trace>
          <inkml:trace contextRef="#ctx0" brushRef="#br0" timeOffset="13807.7897">18956-75 10836,'-23'-15'4257,"23"15"387,0 0-258,39-3-2709,0 1-774,29 2-129,3 0 0,16 2-387,-2-2 0,4 0-129,-9 0-129,-10 0 0,-15 0 129,-16 0-129,-16 0 0,-23 0 129,20 0-129,-20 0 0,0 16 0,0-16-258,0 32 129,0-13-258,0 6 0,0-5-774,7 17-1935,-7-15-1935,2-3 129,-2-19-516,1 20-387</inkml:trace>
          <inkml:trace contextRef="#ctx0" brushRef="#br0" timeOffset="13499.7721">19185-988 12255,'4'-25'4902,"-4"25"-258,-12 16 258,15 27-3354,-3 1-774,0 27 129,0 4-258,2 16 0,1 3-258,6 11-129,0 5-129,2 2-129,-2 1-129,0-3-129,3-5 0,-3-11-129,5-5-129,-10-20-258,8-5-129,-12-42-1290,7-3-2709,-7-19 129,-3-17-258,-10-17-129</inkml:trace>
          <inkml:trace contextRef="#ctx0" brushRef="#br0" timeOffset="13965.7987">19675-284 12384,'-6'-128'4773,"3"75"-258,3 12-258,2 14-3354,-2 27-1161,0-21-1548,0 21-2580,0 34-258,0 0-129,0 8-645</inkml:trace>
          <inkml:trace contextRef="#ctx0" brushRef="#br0" timeOffset="14383.8227">20032-93 5805,'0'0'4128,"0"0"129,-21 2-387,1 17-1806,-1-5-1161,10 11-387,-8-3 0,8 8-129,0-5 258,10 7-387,-1-6 258,4 5-258,5-6 516,9 1-258,-4-6 129,8 1 0,-20-21-129,35 25 129,-35-25 0,34 2-129,-18-6 129,4-6-129,-6-15 0,0 0-258,-5-11 0,-2-3-129,-3-2-387,-4-3-129,0 10-774,-20-14-1806,13 18-2064,-2 1 258,7 10-645,2 19-258</inkml:trace>
          <inkml:trace contextRef="#ctx0" brushRef="#br0" timeOffset="14783.8455">20240-75 8514,'16'57'4902,"0"-25"-129,6 0-387,-1-9-1290,7 18-1806,-15-8-645,5 3-516,-4-4-129,-7-5-129,0-1 0,-7-10 129,0-16-129,0 0 129,0 0 0,0 0 129,11-16 129,1-7 0,-1-9 0,7 0 0,0-5 0,8 5 258,-6-2-258,8 9 129,-6 0 0,1 9-129,-2 6 0,-1 10-129,-3 0 129,-1 19-258,0 6 0,-1 5 0,-1 8 0,-2 2-258,-1 7 0,-4-6-258,6 10-645,-15-21-2838,2 2-1032,0-10-129,0-6-258</inkml:trace>
          <inkml:trace contextRef="#ctx0" brushRef="#br0" timeOffset="15070.862">21055-83 10449,'48'-1'4902,"-23"1"129,-2 0-258,7 16-2709,-3-16-1032,30 5-258,5-5-258,16 0-258,6 0 0,1 0-129,-5 0 0,-8 0 0,-12 0-129,-15-4-129,-15 4-774,-30 0-3741,0 0-258,-16-1-258,-9-5-129</inkml:trace>
        </inkml:traceGroup>
      </inkml:traceGroup>
      <inkml:traceGroup>
        <inkml:annotationXML>
          <emma:emma xmlns:emma="http://www.w3.org/2003/04/emma" version="1.0">
            <emma:interpretation id="{2FEFE28C-A9D4-4346-87DF-2D403CF565E8}" emma:medium="tactile" emma:mode="ink">
              <msink:context xmlns:msink="http://schemas.microsoft.com/ink/2010/main" type="line" rotatedBoundingBox="1350,3065 21210,2999 21216,4689 1356,4755"/>
            </emma:interpretation>
          </emma:emma>
        </inkml:annotationXML>
        <inkml:traceGroup>
          <inkml:annotationXML>
            <emma:emma xmlns:emma="http://www.w3.org/2003/04/emma" version="1.0">
              <emma:interpretation id="{85191514-4FF3-4A16-B2CC-159CFD313CB7}" emma:medium="tactile" emma:mode="ink">
                <msink:context xmlns:msink="http://schemas.microsoft.com/ink/2010/main" type="inkWord" rotatedBoundingBox="1350,3065 21210,2999 21216,4689 1356,4755"/>
              </emma:interpretation>
              <emma:one-of disjunction-type="recognition" id="oneOf4">
                <emma:interpretation id="interp20" emma:lang="en-US" emma:confidence="0">
                  <emma:literal>1=neyz+=nyz=+nyz=+n5Z</emma:literal>
                </emma:interpretation>
                <emma:interpretation id="interp21" emma:lang="en-US" emma:confidence="0">
                  <emma:literal>1=nyz+=nyz=+nyz=+n5Z</emma:literal>
                </emma:interpretation>
                <emma:interpretation id="interp22" emma:lang="en-US" emma:confidence="0">
                  <emma:literal>1=riyz+=nyz=+nyz=+n5Z</emma:literal>
                </emma:interpretation>
                <emma:interpretation id="interp23" emma:lang="en-US" emma:confidence="0">
                  <emma:literal>1=neyz+=nyz=+nyz=+ntZ</emma:literal>
                </emma:interpretation>
                <emma:interpretation id="interp24" emma:lang="en-US" emma:confidence="0">
                  <emma:literal>7=242+2572÷+3752+252</emma:literal>
                </emma:interpretation>
              </emma:one-of>
            </emma:emma>
          </inkml:annotationXML>
          <inkml:trace contextRef="#ctx0" brushRef="#br1" timeOffset="30103.7218">1593 2346 12384,'39'-25'4902,"-17"16"-129,1 3-129,-2-10-2580,10 16-1032,-7 4-387,7 8-258,-6 3 129,1 6-387,-4 2 129,-5 6 0,-4-1-129,-10 2-129,-3 1 0,-10 2 0,-10 1-129,-7-2 0,-1 0-129,-6-5 0,6 0 0,-2-8 0,6 1-129,7-11 129,17-9 0,-16 7 0,16-7 129,0 0 0,14-18 0,5-2 129,5-1 129,8-6 0,5-7 0,9 2 0,4-5 129,3 0 0,-3-2-129,0 5 129,-9-2-129,-4 8 129,-12 1 0,-5 8 0,-15 1 0,-5 18-129,0-20 0,0 20 0,-18 0 0,2 6 0,-2 11-129,1 8 0,-1 4 129,4 8-129,1 4 0,4 5 0,7 2 0,2 0 0,16-2 0,9-3-129,9 0 0,5-11-129,9 0-258,-5-20-645,18 3-3483,-19-8-387,-3-4 0,-8-3-387</inkml:trace>
          <inkml:trace contextRef="#ctx0" brushRef="#br1" timeOffset="30855.7648">1673 1924 9030,'24'-18'5031,"8"4"-258,-15 9-258,-2-11-1806,2 17-1290,-17-1-387,18 0-258,-18 0-258,21 4 0,-21-4-129,38 5 0,-11-5 129,13 4-258,7-4 129,17 0-129,2 0 1,3-4-259,-3-1 0,-8 0 0,-6-1 0,-13-1-388,-7 7-257,-32 0-903,23-12-3354,-23 12-258,0 0-129,-10 3-258</inkml:trace>
          <inkml:trace contextRef="#ctx0" brushRef="#br1" timeOffset="31270.7885">2760 2404 13287,'0'0'4773,"0"0"-258,0 0 129,0 0-3483,14 13-645,-14-13-129,32 37 0,-14-16-258,4 3-129,1 2-387,-7-8-516,14 14-1548,-12-12-2193,-2-6 129,-16-14-387,25 10-258</inkml:trace>
          <inkml:trace contextRef="#ctx0" brushRef="#br1" timeOffset="31575.806">3052 2433 12126,'16'-52'5031,"-9"34"-387,-3 2 129,-4-3-2580,0 19-1032,0 0-387,0 0-258,1 18 0,-1 8-258,0 3 0,0 12 0,-5 8 1,-2 15-259,-4 9 0,-1 7 0,-4 4 0,0 3 0,-4 2 0,2-3 0,1-3 0,-1-13 0,5-8 0,1-9 0,5-7 0,-4-10-259,8-2-515,3-34-1032,-11 26-2967,11-26-129,0 0-258,0 0-258</inkml:trace>
          <inkml:trace contextRef="#ctx0" brushRef="#br1" timeOffset="32247.8444">3619 2308 10707,'18'-12'4257,"-18"12"129,0 0-387,18-6-2709,-18 6-516,0 0-129,0 0-129,0 0-258,0 0 129,23 0 0,-23 0-129,25 2 129,-7-2 129,10 6-258,2-6 129,8 3-129,1-3 0,4 2 0,-6 0 0,-1 3-129,-10-3 129,-4 5-129,-22-7 129,12 21-129,-14-3 0,-16 5-129,-5 2 0,-7 5-129,-4 4 0,-7 0 0,0 3-129,1-3 258,-1-2-129,2-2 0,3-1 129,4-6 0,7 0-129,2-5 129,7-2 0,5 0 0,11-16 0,-5 23 129,5-23-129,11 19 258,5-11-129,8 4 129,3-3 0,7 3 0,3-3-129,8-2 129,-3 1-129,1-8 0,-2 1-258,-2-1 0,-3 0-129,-6-7-387,4 7-903,-15-9-3225,-1-3-129,-18 12-129,16-25-387</inkml:trace>
          <inkml:trace contextRef="#ctx0" brushRef="#br1" timeOffset="32465.8569">3648 2596 12126,'50'6'4773,"-18"-6"-516,12 5 0,13-5-3999,4 0-3999,10 0-258,-4-7-516,6 3-129</inkml:trace>
          <inkml:trace contextRef="#ctx0" brushRef="#br1" timeOffset="32982.8865">4740 2502 5805,'0'0'4902,"0"0"-645,0 0 258,-23 2-1419,23-2-1290,0 0-645,-21 5-516,21-5-258,0 0-129,-18 11 0,18-11 0,0 0 129,0 0-129,0 0 258,-18 3-129,18-3 0,0 0 0,0 0 0,0 0 0,11 8 129,-11-8 0,32 3-129,-9-3 129,12 5-128,4-5-388,11 0 0,0 0 0,3 0 0,-3 0 0,-2-1 0,-5-1 0,-9-2 0,-4 4 0,-30 0-1162,39-7-1547,-39 7-2322,11-21 0,-11 21-129,0-32-258</inkml:trace>
          <inkml:trace contextRef="#ctx0" brushRef="#br1" timeOffset="33207.8993">5032 2287 12255,'0'0'5160,"-7"19"-516,7-1 387,0-18-2967,3 48-774,-3-19-258,6 13-387,-5-1-258,3 6-258,1 1-258,-3-4-387,9 17-1419,-2-15-2838,-6-4-129,1-4-387,-1-8-129</inkml:trace>
          <inkml:trace contextRef="#ctx0" brushRef="#br1" timeOffset="28034.6034">-1148 2260 13674,'6'45'5160,"-5"-22"-516,-1 9-258,-9-4-2967,9 17-645,0-1-258,-1 11 0,-3 2-387,2 7 0,1 0 0,1-1-129,0-5 0,0-3 129,0-8-129,0-8-129,0-9 129,3-9-129,-3-21 0,0 22-129,0-22 0,0 0-258,0 0-387,0-9-903,0-11-2451,0 2-516,-3-10 0,-1-4-129</inkml:trace>
          <inkml:trace contextRef="#ctx0" brushRef="#br1" timeOffset="28339.6209">-1263 2237 6321,'0'-23'5031,"0"23"-516,17-13 129,3 5-1032,16 8-1419,-13-6-774,26 6-387,-2-9-387,19 8-129,-4-7-129,14 3-129,1-2 0,-1 2-258,-3 1-129,-7 1-129,-4 3-129,-17-2-645,6 5-1677,-24 3-2193,-27-6 258,16 9-516,-16-9-387</inkml:trace>
          <inkml:trace contextRef="#ctx0" brushRef="#br1" timeOffset="28633.6377">-989 2529 8127,'-34'26'4515,"34"-26"258,-20 20-387,20-20-1290,0 0-1161,11 12-516,17 1-258,-6-10-387,15 6-258,4-2-129,9-3-387,7 5-387,-4-11-1677,-1 2-2709,6-2 129,-6 1-387,3-1-258</inkml:trace>
          <inkml:trace contextRef="#ctx0" brushRef="#br1" timeOffset="28994.6584">245 2621 13416,'30'-2'4902,"-10"1"-387,1 1 258,11 0-3225,-7 0-645,16 0-387,-5-2-387,-1-2-258,3 4-516,-15-5-1290,5 1-2709,-10 4 0,-18 0-387,0 0-129</inkml:trace>
          <inkml:trace contextRef="#ctx0" brushRef="#br1" timeOffset="29198.67">314 2796 9417,'9'21'4644,"27"-7"-516,-13-14 0,7-2-2193,15 1-1161,5-3-1677,1 0-2451,2-15-645,13 10-516,-9-12 0</inkml:trace>
          <inkml:trace contextRef="#ctx0" brushRef="#br1" timeOffset="34190.9556">5757 2321 11868,'45'-20'5031,"-20"15"-516,2 5 258,-1 5-2451,-8-1-1161,18 12-387,-12-2-258,5 11-258,-10 0 129,-1 3-258,-9 4 0,-7 0-129,-2 2-129,-12-2-129,-6 4-129,-9-12-129,4 9-258,-9-16 129,12 6-129,-5-12 129,25-11 0,-26 14 129,26-14 258,0 0 129,3-9 129,15-3 258,0-8 129,12 3 129,-1-12 129,15 8-129,-7-11 129,10 7-129,-10-7 0,2 9 0,-9-2 0,-1 7-129,-11 0 0,-18 18-129,16-18 129,-16 18-257,0 0-130,0 0 0,-16 16 0,3 2 0,1 5 0,-1 6 0,4 5 0,2 5 0,7 2 0,0 3 0,6 2 0,8-1-130,4-1 1,5-5-129,2-3 129,-2-13-258,3 2-129,-8-25-774,11 0-3225,-29 0-387,17-32 129,-17 2-516</inkml:trace>
          <inkml:trace contextRef="#ctx0" brushRef="#br1" timeOffset="34495.973">5770 2066 14319,'34'-16'5160,"-8"16"-258,14 0 258,-7-2-3741,24 2-387,4 0-387,12 0-515,0-3-130,1-1 0,-3-1 0,-5-2 0,-11 3 0,-12-1 0,-7 5-130,-36 0-1676,28-2-3096,-28 2-387,0 0 0,-11 14-387</inkml:trace>
          <inkml:trace contextRef="#ctx0" brushRef="#br1" timeOffset="35048.0046">6716 2308 14448,'61'25'4902,"-33"-7"-387,1 5 129,10 9-3483,-20-7-516,15 5-258,-9-5-258,3-2-129,-1-5 0,0-7-129,3-6 0,-3-5 0,1-5 129,-3-10-129,-2-6 258,0 0 0,-7-6 129,0 4 129,-8-6 129,0 10 0,-8-4 1,0 23-517,4-27 0,-4 27 0,0 0 0,0 0 0,-2 21 0,-3 10 0,-2 6 0,-2 9 0,0 9 0,-2 9 0,1 6 0,1 3 0,-2 1 0,2-1 0,0 0 0,-3-5 0,3-2 0,-4-15 0,6 3-130,-18-22-3869,13-4-903,-4-8-129,0-10-387,0-8 0</inkml:trace>
          <inkml:trace contextRef="#ctx0" brushRef="#br1" timeOffset="35560.0338">7575 2376 15351,'61'-22'4902,"-24"14"-129,6-1-258,0-6-3354,26 10-516,6-6-129,1 10-129,-5-5-129,-3 6 1,-11 2-259,-9 11 0,-18 3 0,-14 10 0,-16 1 0,-7 7 0,-11 3 0,-8 4 0,-7 2 0,-4 3 0,-6 2 0,-1-2 0,-4 4 0,3-6 0,3-4 0,6-3 0,6-3 0,7-6 0,9-5 0,7-5 0,7-2 0,0-16 0,23 23 0,3-14 0,6-2 0,6 0 0,6-1 0,2-3 0,4-3 0,-4 0 0,-3 0 0,-5-9 0,1 2-259,-25-19-3353,5 1-1419,-13-7 0,-6 0-258,-6-4-129</inkml:trace>
          <inkml:trace contextRef="#ctx0" brushRef="#br1" timeOffset="35741.0442">7984 2669 15093,'82'15'4773,"-30"-10"-258,7-3-129,5 3-3483,-11-5-645,0 0-387,-8-4-387,-15-17-1290,-1 3-2580,-12 1-258,-11-10-129,-6 4 0</inkml:trace>
          <inkml:trace contextRef="#ctx0" brushRef="#br1" timeOffset="36068.0629">7746 1968 15609,'-5'-16'5031,"5"16"129,25 0-258,-6 0-3870,24 0-258,7 0-515,16 0-259,5 0 0,11 0 0,-1-1 0,-2-3 0,-6 1 0,-15-5 0,-6 7 0,-20-6 0,0 7-2710,-32 0-2321,0 0-129,0 0-258,0 0-258</inkml:trace>
          <inkml:trace contextRef="#ctx0" brushRef="#br1" timeOffset="37859.165">9351 2854 14706,'64'-17'5031,"-23"6"-387,3-2 0,-8-8-2967,21 17-774,-6-10-387,6 7-387,-4-2-129,-3 2-258,-2 7-387,-19-16-1677,-4 7-2322,-8-1 0,-17 10-387,6-27-129</inkml:trace>
          <inkml:trace contextRef="#ctx0" brushRef="#br1" timeOffset="38072.1775">9726 2534 13287,'-20'-11'4902,"1"11"-258,19 0 258,-2 29-2193,-2-10-1677,8 22-258,-2 0-257,10 16-517,-5 2 0,6 7 0,-1-4 0,-1-2 0,7 3-130,-17-22-3353,12 0-1419,-1-11 0,4-9-258,2-10-516</inkml:trace>
          <inkml:trace contextRef="#ctx0" brushRef="#br1" timeOffset="38900.2245">10775 2362 13287,'-12'-16'4773,"12"16"-129,11-24 0,8 24-2580,-19 0-774,34-10-258,-18 1-258,12 9-515,-3 0-259,6 2 0,-5 5 0,-1 7 0,-2 2 0,-3 2 0,-6 5 0,-7 2 0,-5 0 0,-2 0 0,-4 0 0,-10-4 0,-2 2 0,-3-9 0,3 2 0,0-7 0,16-9-259,-24 7 130,24-7-129,0 0 129,0-14 129,8-2 0,9-2 0,7-3 129,0-4 0,7 0 0,-1-2 0,2 4 130,-5-2-259,-4 6 0,-5-1 0,-18 20 0,21-21 0,-21 21 0,0 0 0,0 0 0,0 0 0,0 23 0,0 0 0,0 6 0,0 6 0,0 8 0,3 1 0,6 6 0,6 2 0,6-2 0,2-2 0,4-6 0,1-1 0,-1-12 0,3-4 0,-7-17 0,4 1 0,-18-26-1936,3-1-2837,-8-11-387,-4-6 129,-2-6-387</inkml:trace>
          <inkml:trace contextRef="#ctx0" brushRef="#br1" timeOffset="40175.2974">11903 2354 15351,'0'0'4902,"0"0"0,0 0-258,0 0-3354,21 24-516,-10-1-129,9 9-386,-2 0-259,6 7 0,1 0 0,2-3 0,1-1 0,-4-8-388,4 1-257,-7-19-129,10 5-258,-15-17-258,16 1 0,-18-23 0,14 6 258,-13-13 387,1-4 516,-2 4 516,-9-9 387,6 14 387,-11-10 258,5 21 129,-7-14-129,2 30-258,0-23-515,0 23-646,0 0 0,0 28 0,-1 2 0,-3 15 0,-3 10 0,-2 18 0,-2 11 0,-3 8 0,-2 6 0,0 3 0,0-1 0,-2-4 0,4-9 0,0-14 0,3-11 0,1-17 0,4-8 0,6-37 0,-10 29 0,-5-38-904,15 9-3998,0-41-387,-3 7 258,-6-9-387</inkml:trace>
          <inkml:trace contextRef="#ctx0" brushRef="#br1" timeOffset="40484.3155">12045 1926 14577,'16'-25'5031,"-16"25"0,0 0-387,22-7-3225,-22 7-516,0 0-258,0 0-258,0 0-257,26 0-130,8-4-130,16 4-257,9-7-645,24 11-1677,-3-4-2064,6 5-129,-8 0-387,-3 4 0</inkml:trace>
          <inkml:trace contextRef="#ctx0" brushRef="#br1" timeOffset="40992.3446">12949 2258 15093,'21'22'5160,"3"-20"-258,6-2-129,11 5-3999,-6-5 0,15 3-387,-9 1 129,0 3-258,-9-2-128,-5 6-130,-10 2 0,-10 4 0,-7 5 0,-3 3 0,-13 3 0,-5 6 0,-3 1 0,-4 5 0,-2-1 0,-2 0 0,2 0 0,3 0 0,4-2-130,5-6 1,4 2 129,7-8-129,3-1 258,4-5-129,0-19 129,14 29 1,2-19-130,6 1 0,1-8 0,5 3 0,2-6 0,4 0 0,2 0 0,-6-6-130,6 5-902,-36 1-3612,30-27-387,-25 6 129,-5 1-387</inkml:trace>
          <inkml:trace contextRef="#ctx0" brushRef="#br1" timeOffset="41181.3554">13102 2650 9030,'0'0'4515,"29"0"-129,-8-2-258,11-3-645,5 5-2322,-3 0-645,7-2-645,5 2-516,-8-13-1806,-3-3-1677,6 6 0,-13-12-516,1 6-258</inkml:trace>
          <inkml:trace contextRef="#ctx0" brushRef="#br1" timeOffset="41462.3715">13006 1992 15093,'0'0'5160,"14"-16"-129,8 14-258,1-11-3354,12 13-645,4-7-257,11 4-517,5-1 0,4 1 0,5 3 0,-3-2 0,4 5-775,-20 4-3998,10 4-258,-12 2 0,-2 3-258</inkml:trace>
          <inkml:trace contextRef="#ctx0" brushRef="#br1" timeOffset="42009.4028">14244 2527 10449,'0'0'4773,"-18"-16"0,18 16-129,0 0-2193,0 0-645,0 0-645,0 0-258,0 0-129,0 0-129,16-4-257,4 4-388,10 0 0,7 0 0,13 4 0,7-4 0,9 0 0,3 0 0,1-2 0,1-3 0,-14-4 0,0 7-517,-29-17-2450,1 10-2064,-29 9 129,10-29-258,-10 29-129</inkml:trace>
          <inkml:trace contextRef="#ctx0" brushRef="#br1" timeOffset="42189.413">14690 2315 10449,'-23'0'4902,"23"0"0,-10 11-129,10-11-1161,0 46-2322,-2-17-258,2 17-258,0 2-258,7 9-258,4 7-516,-4-7-903,18 5-3483,-11-1-258,2-3 0,0-6-516</inkml:trace>
          <inkml:trace contextRef="#ctx0" brushRef="#br1" timeOffset="43163.4688">15454 2331 12255,'3'-28'5031,"-3"28"-516,25-25 258,-11 2-2451,15 19-1161,-8-5-387,13 9-258,-2 0-129,9 4 0,-4 8-129,6 6 0,-8 2-128,-1 3-130,-9 4 0,-9-1 0,-7 1 0,-9-2 0,-9 2-130,-14-8-257,0 6 129,-9-9-258,3 2 129,-3-8 129,9 1 0,2-6 0,21-5 129,-25 4 0,25-4 0,0 0 129,0-12 129,0 12-129,21-29 129,-1 11 0,3-5 0,9-2 0,5-3 129,10-2-129,-1-1 0,2 1 0,-5 3-129,-2 3 258,-8 2-129,-6 6 129,-9 2-258,-18 14 258,0 0-129,3-16 0,-3 16 0,-12 0-129,12 0 0,-32 18 0,14-1 129,-1 8-129,1 4 0,2 8 0,3 4 130,4 5-130,8 4 0,1 4 0,10-1-130,8-3-128,9 0-129,1-13 0,13 4-387,-9-32-1548,14 7-2451,-1-15 0,-2-1-387,-1-12 129</inkml:trace>
          <inkml:trace contextRef="#ctx0" brushRef="#br1" timeOffset="43667.4975">16636 2251 13545,'11'-23'4773,"-11"23"-258,0 0 387,0 0-3741,5 18-387,-1 0-129,8 7-258,1 1 129,7 6-387,1-1 0,0-1-258,6 0 129,-2-7-258,3-3-129,-1-10 0,1-2 129,-3-8 0,2-2 129,0-12 129,-2-6 129,-1-3 0,-2-2 129,-1 0 129,-7-2 0,1 8 129,-8-1 0,-7 20-129,10-25 1,-10 25-388,0 0 0,0 13 0,-5 13 0,-4 10 0,-5 5 0,0 12 0,-8 10 0,1 6 0,-4 4 0,2 0 0,0 0 0,-2-4 0,4-3 0,-1-9 0,6-6 0,-2-17 0,10-2-259,-10-25-1031,18-7-2580,0 0-1290,-16-9 129,5-21-258,2-7-387</inkml:trace>
          <inkml:trace contextRef="#ctx0" brushRef="#br1" timeOffset="43932.5127">16597 1999 14190,'-1'-27'4902,"1"27"-258,0-20 129,0 20-3870,0 0-258,21-3-129,-3-1-129,15 4-129,14-3-258,15-4-129,18 3-129,7-12-903,23 7-3483,-6-1-258,-1 2-129,-11 1-387</inkml:trace>
          <inkml:trace contextRef="#ctx0" brushRef="#br1" timeOffset="44574.5495">17919 2184 14964,'16'3'5031,"0"-3"-258,11 2-645,1-2-3483,24 0-129,1-4 0,9 3-258,1-3-129,-5 4 129,-4 0-258,-10 0 129,-10 0 0,-13 5-129,-21-5 129,6 27 0,-10-9 0,-12 3 0,-4 6 0,-4 5-258,-7 2 258,-4 0-258,-4 1 129,-2 1-129,2-1 0,-2-3 0,2-1 0,3-3 129,4-3 0,5-6 0,6-1 129,21-18-129,-25 27 129,25-27 0,0 18 0,0-18 0,21 12 0,6-5 0,5-1 0,7-1 0,4 0 1,3-1-130,2-1 0,-5-1 0,0 0 0,-10-2-259,-1 0-515,-19-12-2580,3 1-1677,-14-5-129,-2-2-258,-9-1 0</inkml:trace>
          <inkml:trace contextRef="#ctx0" brushRef="#br1" timeOffset="44764.5603">18022 2499 10836,'70'7'4902,"-21"-4"-258,5-3 0,6 0-1677,4 0-2580,2 0-1161,-7 2-3612,-2-2-129,-4 0-387,-9-2-129</inkml:trace>
        </inkml:traceGroup>
      </inkml:traceGroup>
    </inkml:traceGroup>
    <inkml:traceGroup>
      <inkml:annotationXML>
        <emma:emma xmlns:emma="http://www.w3.org/2003/04/emma" version="1.0">
          <emma:interpretation id="{D292E6F0-6D0C-41B3-8F0E-88E905FD149B}" emma:medium="tactile" emma:mode="ink">
            <msink:context xmlns:msink="http://schemas.microsoft.com/ink/2010/main" type="paragraph" rotatedBoundingBox="639,4952 20591,5401 20534,7934 582,7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AB3C7E-0202-4EC5-856B-927539EC5500}" emma:medium="tactile" emma:mode="ink">
              <msink:context xmlns:msink="http://schemas.microsoft.com/ink/2010/main" type="line" rotatedBoundingBox="639,4952 20591,5401 20534,7934 582,7485"/>
            </emma:interpretation>
          </emma:emma>
        </inkml:annotationXML>
        <inkml:traceGroup>
          <inkml:annotationXML>
            <emma:emma xmlns:emma="http://www.w3.org/2003/04/emma" version="1.0">
              <emma:interpretation id="{8168D374-88BB-41B3-8406-1EB6B1C28166}" emma:medium="tactile" emma:mode="ink">
                <msink:context xmlns:msink="http://schemas.microsoft.com/ink/2010/main" type="inkWord" rotatedBoundingBox="639,4967 5464,5075 5407,7594 582,7485">
                  <msink:destinationLink direction="with" ref="{2B5E0246-6134-4209-B962-DA1F39399F31}"/>
                </msink:context>
              </emma:interpretation>
              <emma:one-of disjunction-type="recognition" id="oneOf5">
                <emma:interpretation id="interp25" emma:lang="en-US" emma:confidence="0">
                  <emma:literal>284200,</emma:literal>
                </emma:interpretation>
                <emma:interpretation id="interp26" emma:lang="en-US" emma:confidence="0">
                  <emma:literal>2842000,</emma:literal>
                </emma:interpretation>
                <emma:interpretation id="interp27" emma:lang="en-US" emma:confidence="0">
                  <emma:literal>28420001</emma:literal>
                </emma:interpretation>
                <emma:interpretation id="interp28" emma:lang="en-US" emma:confidence="0">
                  <emma:literal>284200.</emma:literal>
                </emma:interpretation>
                <emma:interpretation id="interp29" emma:lang="en-US" emma:confidence="0">
                  <emma:literal>2842000.</emma:literal>
                </emma:interpretation>
              </emma:one-of>
            </emma:emma>
          </inkml:annotationXML>
          <inkml:trace contextRef="#ctx0" brushRef="#br2" timeOffset="64570.6932">-1998 4759 12255,'0'-21'4773,"0"21"0,11-16-129,-10-2-2967,23 16-516,-24 2-516,37-10 0,-16 6-258,4 4-129,-2 4 0,2 8 0,-2 3-129,-3 4 0,-2 1-129,-4 6 129,-5 1-129,-2 0-129,-7 1 129,-2-1-129,-10 1 0,-4-5 0,0 2 0,-4-9 0,2 2 0,2-7 0,16-11 0,-25 12 129,25-12-129,0 0 129,0 0-129,-3-18 129,5 1 0,10-3-129,4-3 129,5-5 0,3-1 129,2 1-129,-1-3 0,0 5 129,-4 1 0,-3 5-129,-4 1 129,-14 19 129,13-23-129,-13 23 0,0 0 129,0 0-129,0 0 0,0 0 0,-11 5-129,4 14 0,0 5 0,0 8 129,3 1-258,4 8 129,0 2 0,7 0 0,8 3-258,4-7 129,6 2-129,-2-11-258,11 6-516,-14-27-1806,10 5-2193,0-9 258,-3-5-387,1 0-129</inkml:trace>
          <inkml:trace contextRef="#ctx0" brushRef="#br2" timeOffset="65142.7255">-1141 3890 13416,'-3'-43'5031,"3"43"-129,-2-20-258,2 20-2709,0 0-1032,9 4-516,3 19 0,-1 4-258,7 3-129,0 7-129,3 1-129,7 6-387,-10-15-387,11 11-387,-29-40-387,41 40-645,-41-40-516,35 1 0,-22-15 258,8-2 903,-10-16 903,1 0 1161,2 2 903,-10-11 645,8 18 774,-12-13 258,0 36-129,0-35-387,0 35-774,0 0-387,-3 25-258,-8 1-258,8 19 0,-12 3-258,6 10 129,-7 5-129,6 4-128,-3-3-259,4-1 0,4-5 0,-4-8 0,7-4 0,-7-8-517,9 3-257,-10-22-2064,1 3-2193,2-6 129,7-16-387,-18 17-129</inkml:trace>
          <inkml:trace contextRef="#ctx0" brushRef="#br2" timeOffset="65614.7527">-739 4032 9933,'23'-53'5031,"-10"29"-258,3 5-258,7 5-1548,-2-18-1677,20 17-387,-3-10-387,10 9 0,-4-1-258,4 6 129,-7 2-129,-5 9 0,-13 5 129,-5 17-129,-13 3-129,-5 8 0,-5 7 0,-8 4 1,-6 4-130,-3 0 0,-4-2 0,-3-1 0,1-1 0,-1-5 0,4-3 0,2-4 0,2 0 0,5-7 0,7-2 0,5-3 0,4-20 0,7 28 0,-7-28 0,38 20 0,-12-15 0,10-3 0,3 1-130,0-3-257,2 0-129,-12-5-516,13 1-2967,-24-8-1032,-18 12 258,9-28-516,-12 10-258</inkml:trace>
          <inkml:trace contextRef="#ctx0" brushRef="#br2" timeOffset="65752.7607">-531 4267 10965,'0'0'4128,"0"0"-129,22-23-1032,19 15-4257,17 5-2322,-1-11-129,22 14-516,-5-11-258</inkml:trace>
          <inkml:trace contextRef="#ctx0" brushRef="#br2" timeOffset="66403.798">336 4541 10707,'-27'-50'4515,"7"27"258,4 5-387,0 13-2064,-14-8-903,30 13-645,-41 2-258,20 16-258,-2 3-129,2 9 0,-1 6-129,8 7 0,5-1-129,7 8 129,2-2 0,13-3 0,5-1 0,8-5 0,3-5 129,4-7 0,-1-10 0,2-4 0,-4-10 129,1-3 0,-5-5 129,1-7 0,-7-13 0,-3-2-129,-6-9 0,-2 1 1,-7-10-259,-2-3 0,-2-5 0,-9 1 0,-3 3 0,-4 2 0,-3 8 0,1 7 0,1 13 0,-2 6-130,21 13-644,-40 2-1032,39 19-2967,-8 6-258,9 1-258,0 4 0</inkml:trace>
          <inkml:trace contextRef="#ctx0" brushRef="#br2" timeOffset="66811.8214">868 4487 13416,'10'-18'4773,"-6"-1"-258,-4 19 0,0 0-3096,-20 18-774,10 3-258,-3 6-258,1 7-129,5 3 129,1 4-129,4 1 0,2-1 0,4-3 0,8-3 129,1-4-129,5-7 258,-2-6-129,2-2 129,-2-12 129,3-4 0,-19 0 129,34-18-129,-23-10 1,3-1-388,-7-8 0,2-6 0,-9-7 0,-4-1 0,-8-4 0,-6 3 0,0 9 0,-5 1 0,7 18-130,-16-2-2192,12 26-2580,20 0-258,-23 25 0,20 5-387</inkml:trace>
          <inkml:trace contextRef="#ctx0" brushRef="#br2" timeOffset="63654.6408">-1777 4021 6063,'-18'-64'4644,"7"37"-258,8 11 129,3 16-1806,-13-37-258,13 37-774,-3-30-387,3 30-258,0-18-258,0 18-258,0 0 0,0 0-129,14-3 0,2 11 0,0 17-129,10 13 0,3 4 0,12 12 1,-2 4-259,9 6 0,2 2 0,5 2 0,4-2 0,3 0 0,2-4 0,4 0 0,4-3 0,7 1 0,1-3 0,0-2 0,0-3 0,-5-4 0,-4-5 0,-7-6 0,-11-5 0,-10-4 0,-11-6 0,-9-6 0,-7-6 0,-16-10 0,11 20 0,-11-20 0,-2 16 0,-19-16-3355,21 0-1934,-29 7 129,11 2-516,-5 0-129</inkml:trace>
          <inkml:trace contextRef="#ctx0" brushRef="#br2" timeOffset="70243.0174">-1219 5807 9675,'4'-37'5160,"-10"21"-387,6 16-258,-30-27-1032,30 27-2322,-41 5-516,22 19-387,-10 2 0,6 10-258,-2 7 129,6 5-258,4 5 129,5-2 0,6 3 0,4-3 129,4-6-258,10-4 129,7-6 0,6-8 129,1-9 0,11-7 129,-3-11 0,5-9 129,-2-16 129,2-4-129,-5-12 129,-1-1-257,-6-12-259,-10-1 0,-8-7 0,-9 0 0,-4 5 0,-16 2 0,-7 10 0,-14 6-646,12 23-3353,-17 11-903,1 10-387,-3 23-129,5 13-258</inkml:trace>
          <inkml:trace contextRef="#ctx0" brushRef="#br2" timeOffset="67359.8527">1963 4443 14061,'-12'-36'4902,"12"36"-516,-16-16 0,-5 14-3096,21 2-774,-27 25-258,11 2-129,2 7 0,-1 7-129,3 3-129,7 4 129,3-2 0,2-3 0,10-2-129,8-5 129,4-6 129,4-5 0,3-11 0,5-2 258,-6-10 0,6-2 0,-8-3 129,3-10 0,-8-10-128,1 0-388,-10-9 0,-3-2 0,-9-7 0,-5 0 0,-17-5 0,-10 2 0,-5-3 0,-4 6 0,2 8 0,-4 1 0,11 16 0,-2 1-388,34 15-2966,-26 18-1806,19 4 129,1 6-387,6 4 0</inkml:trace>
          <inkml:trace contextRef="#ctx0" brushRef="#br2" timeOffset="67625.8679">2760 4434 16770,'9'-20'4902,"-9"20"129,0 0-129,0 0-3870,-2 23-902,-1 2-130,3 11 0,0 3 0,5 7 0,8 9 0,-8-12-1033,7 14-3998,-1-4-258,-2 1 0,-2-4-387</inkml:trace>
        </inkml:traceGroup>
        <inkml:traceGroup>
          <inkml:annotationXML>
            <emma:emma xmlns:emma="http://www.w3.org/2003/04/emma" version="1.0">
              <emma:interpretation id="{F3A73DB8-D89F-4EDB-9B7E-23D46B184E34}" emma:medium="tactile" emma:mode="ink">
                <msink:context xmlns:msink="http://schemas.microsoft.com/ink/2010/main" type="inkWord" rotatedBoundingBox="6681,5542 9924,5615 9907,6362 6664,6289">
                  <msink:destinationLink direction="to" ref="{9FDAAD77-4391-435D-924A-69A9C0686095}"/>
                  <msink:destinationLink direction="with" ref="{F271422A-2E02-4990-80C6-ADE6372BFC6E}"/>
                  <msink:destinationLink direction="with" ref="{5B2B4C2F-012B-4335-A40E-23611A0FD5F5}"/>
                </msink:context>
              </emma:interpretation>
              <emma:one-of disjunction-type="recognition" id="oneOf6">
                <emma:interpretation id="interp30" emma:lang="en-US" emma:confidence="0">
                  <emma:literal>"'0</emma:literal>
                </emma:interpretation>
                <emma:interpretation id="interp31" emma:lang="en-US" emma:confidence="0">
                  <emma:literal>"'o</emma:literal>
                </emma:interpretation>
                <emma:interpretation id="interp32" emma:lang="en-US" emma:confidence="0">
                  <emma:literal>110</emma:literal>
                </emma:interpretation>
                <emma:interpretation id="interp33" emma:lang="en-US" emma:confidence="0">
                  <emma:literal>1110</emma:literal>
                </emma:interpretation>
                <emma:interpretation id="interp34" emma:lang="en-US" emma:confidence="0">
                  <emma:literal>140</emma:literal>
                </emma:interpretation>
              </emma:one-of>
            </emma:emma>
          </inkml:annotationXML>
          <inkml:trace contextRef="#ctx0" brushRef="#br2" timeOffset="68187.9001">4064 4439 11997,'14'-30'4902,"-14"30"-387,15-21 258,-15 21-2580,0 0-774,0 0-387,17 0-258,-13 16-258,5 14 0,-2 4-386,4 12-130,-3 2 0,1 12 0,0-1 0,2 3 0,0 1 0,-4-8 0,2 2 0,-9-16-646,14 14-1160,-14-21-3096,0-11-258,0-23 0,9 16-258</inkml:trace>
          <inkml:trace contextRef="#ctx0" brushRef="#br2" timeOffset="571089.6644">4747 4478 13416,'0'-30'4902,"0"30"-129,-2-27 0,-10 8-2967,12 19-645,0 0-387,0 0-129,0 0-128,0 0-517,0 0 0,0 16 0,0 9 0,0 9 0,0 1 0,0 10 0,0 1 0,0 2 0,-7 0 0,3-2 0,1-3 0,-1-6 0,4 1 0,-2-15 0,6 14-1807,-4-37-3095,14 23-387,-14-23 129,0 0-516</inkml:trace>
          <inkml:trace contextRef="#ctx0" brushRef="#br2" timeOffset="69148.955">6197 4389 12642,'0'0'4515,"0"0"-129,0 0 0,16 8-2580,-16-8-903,0 39-387,0-13-129,3 8-387,1 4-129,0 1-129,3 5-516,-7-14-645,14 13-1290,-7-11-1806,-3-7-129,3-4-129,-7-21-129</inkml:trace>
          <inkml:trace contextRef="#ctx0" brushRef="#br2" timeOffset="571944.7132">7074 4487 10836,'30'-37'4386,"-25"17"129,-5 20-258,15-16-2064,-15 16-903,0 0-387,-11-10-258,11 10-129,-21 14-129,10 7-129,-3 2-129,-1 9-129,-1 4 129,4 5-129,0 2 0,4 3 0,3-2-129,3 3 129,2-3-129,0 0 129,9-3 129,7-5-129,0-2 129,6-8 0,1-8 129,2-4 0,-2-10 0,3 0 129,-3-8 0,2-10 0,-5-15-128,0-3-259,-6-10 0,0-8 0,-3-11 0,1-1 0,-7 0 0,-1 3 0,-4 6 0,-2 6 0,-8 12 0,-5 10 0,-4 20 0,-22-1-2839,7 8-1934,-5 11-516,-4 6 0</inkml:trace>
        </inkml:traceGroup>
        <inkml:traceGroup>
          <inkml:annotationXML>
            <emma:emma xmlns:emma="http://www.w3.org/2003/04/emma" version="1.0">
              <emma:interpretation id="{32F429BE-1E01-42FD-BA22-E61DD7150FF6}" emma:medium="tactile" emma:mode="ink">
                <msink:context xmlns:msink="http://schemas.microsoft.com/ink/2010/main" type="inkWord" rotatedBoundingBox="11968,6050 13485,6084 13466,6927 11950,6893"/>
              </emma:interpretation>
              <emma:one-of disjunction-type="recognition" id="oneOf7">
                <emma:interpretation id="interp35" emma:lang="en-US" emma:confidence="0">
                  <emma:literal>F=</emma:literal>
                </emma:interpretation>
                <emma:interpretation id="interp36" emma:lang="en-US" emma:confidence="0">
                  <emma:literal>F.</emma:literal>
                </emma:interpretation>
                <emma:interpretation id="interp37" emma:lang="en-US" emma:confidence="0">
                  <emma:literal>E</emma:literal>
                </emma:interpretation>
                <emma:interpretation id="interp38" emma:lang="en-US" emma:confidence="0">
                  <emma:literal>F</emma:literal>
                </emma:interpretation>
                <emma:interpretation id="interp39" emma:lang="en-US" emma:confidence="0">
                  <emma:literal>F:</emma:literal>
                </emma:interpretation>
              </emma:one-of>
            </emma:emma>
          </inkml:annotationXML>
          <inkml:trace contextRef="#ctx0" brushRef="#br2" timeOffset="87436.001">9347 5154 14319,'9'-48'4902,"-6"27"-258,-1 1 0,-4-6-2838,2 26-774,0-18-387,0 18-129,0 0-257,0 0-259,0 0 0,0 14 0,-1 9 0,1 9 0,-2 6 0,2 6 0,0 8 0,0-1 0,0 4 0,0-3 0,0 0 0,5-4 0,1-6 0,1-1 0,2-5 0,-4-8 0,4-3 0,-4-7 0,2-2 0,-7-16-517,0 0-1031,0 0-3225,0 0 0,15-18 0,-12-7-387</inkml:trace>
          <inkml:trace contextRef="#ctx0" brushRef="#br2" timeOffset="87724.0174">9413 5001 14319,'-7'-33'4644,"7"33"0,0 0-516,-13-25-2322,13 25-774,0 0-258,9-6-129,-9 6-258,25-9 1,-4 1-388,13 2 0,9-3 0,9 0 0,3 0 0,7-3 0,4 8 0,-6-10-775,11 14-2837,-23 0-1032,-10 4-258,-19 5-387,-19-9 0</inkml:trace>
          <inkml:trace contextRef="#ctx0" brushRef="#br2" timeOffset="87956.0307">9438 5298 11610,'-16'15'4902,"16"-15"-387,18 9 258,1-9-1161,17 0-2580,-6 0-387,18 0-387,4 0-387,1-11-1161,16 4-2967,-3 5-387,-4-3 0,2 5-516</inkml:trace>
          <inkml:trace contextRef="#ctx0" brushRef="#br2" timeOffset="88205.045">10484 5302 14448,'48'0'4902,"-20"0"-258,2 5-129,-5-5-2709,11 9-903,-8-5-516,4 5-129,-5-2-258,-6-4-387,1 8-129,-22-11-1032,19 7-1935,-19-7-1290,0 0 258,-17 21-387,-3-12-129</inkml:trace>
          <inkml:trace contextRef="#ctx0" brushRef="#br2" timeOffset="88380.055">10571 5487 11094,'-14'18'4644,"-2"5"-387,16-23-258,0 0-1935,28 27-645,-3-27-645,14 1-903,11 3-1935,0-2-2193,-4-2 129,-3 0-645,-10 0 258</inkml:trace>
        </inkml:traceGroup>
        <inkml:traceGroup>
          <inkml:annotationXML>
            <emma:emma xmlns:emma="http://www.w3.org/2003/04/emma" version="1.0">
              <emma:interpretation id="{2EF4980A-AACD-49F0-B356-A3DDE5F1ADE6}" emma:medium="tactile" emma:mode="ink">
                <msink:context xmlns:msink="http://schemas.microsoft.com/ink/2010/main" type="inkWord" rotatedBoundingBox="14402,5262 20591,5401 20545,7423 14356,7284"/>
              </emma:interpretation>
              <emma:one-of disjunction-type="recognition" id="oneOf8">
                <emma:interpretation id="interp40" emma:lang="en-US" emma:confidence="0">
                  <emma:literal>my-my</emma:literal>
                </emma:interpretation>
                <emma:interpretation id="interp41" emma:lang="en-US" emma:confidence="0">
                  <emma:literal>my.+N5</emma:literal>
                </emma:interpretation>
                <emma:interpretation id="interp42" emma:lang="en-US" emma:confidence="0">
                  <emma:literal>my-any</emma:literal>
                </emma:interpretation>
                <emma:interpretation id="interp43" emma:lang="en-US" emma:confidence="0">
                  <emma:literal>my-try</emma:literal>
                </emma:interpretation>
                <emma:interpretation id="interp44" emma:lang="en-US" emma:confidence="0">
                  <emma:literal>my-init</emma:literal>
                </emma:interpretation>
              </emma:one-of>
            </emma:emma>
          </inkml:annotationXML>
          <inkml:trace contextRef="#ctx0" brushRef="#br2" timeOffset="99363.6832">11766 5202 14190,'-3'-58'4644,"6"36"-129,10-1 129,13 11-2838,-11-17-645,17 15-258,-6-7-258,10 12-386,-4 2-259,3 7 0,-4 1 0,-3 17 0,-3 9 0,-7 5 0,-4 5 0,-9 4 0,-3 4 0,-2-3 0,-7 1 0,-9-7-130,2-3-257,-6-6 0,4-2-129,-2-11 258,18-14-129,-23 22 258,23-22-129,0 0 129,0 0 129,0 0 0,0-9 129,15-6-129,2-6 258,10-4 0,5-9 0,7-1 0,0-10 0,6 3 0,-4-5 0,-2 8-129,-7-2 258,-4 9-257,-12 6-130,-1 10 0,-15 16 0,0 0 0,0 0 0,0 0 0,-20 17 0,6 8 0,-1 7 0,1 6 0,2 4 0,1 3 0,4 1 0,3 0 0,4-1 0,0-2 0,11-4 0,5-6 0,2-2 0,3-6 0,4-4 0,-3-10 0,4-1-388,-26-10-1160,39-1-3096,-39 1-258,22-15 258,-22 15-774</inkml:trace>
          <inkml:trace contextRef="#ctx0" brushRef="#br2" timeOffset="99794.7077">11980 4576 10965,'-16'-14'4644,"16"14"0,0 0 0,0 0-1548,0 0-1419,23-5-516,0 3-387,21 2 0,6 0-386,21 2-388,9-1 0,18 1 0,2-2 0,8 0 0,-1-5 0,-4-2 0,-10-4 0,-13 2 0,-16 0 0,-18 0 0,-10 4 0,-17-4 0,-19 9 0,0 0-904,0 0-3869,-11 0-387,-8 2 129,-8 7-516</inkml:trace>
          <inkml:trace contextRef="#ctx0" brushRef="#br2" timeOffset="101014.7777">13426 4813 16125,'0'0'4902,"14"19"-129,-9 3-258,11 17-3483,-9-5-258,11 12-258,-2-2-386,6 4-130,1-3 0,2-2 0,3-3-130,-1-11-386,7 3-387,-10-23-129,16 9-258,-17-20-258,14 2 129,-14-25 129,7 2 387,-6-16 774,-3-6 387,0 1 516,-12-13 258,11 16 258,-18-12 129,15 22 0,-17-10-258,11 25-387,-11-1 0,0 17-515,0 0-259,9 21 0,-9 7 0,0 17 0,-2 6 0,-3 15 0,-4 7 0,-4 11 0,-6 5 0,-6 3 0,-7 4 0,0-1 0,-4-1 0,4-5 0,-1-7 0,4-9 0,4-11 0,4-12 0,10-9 0,-1-17 0,6-6 0,6-18 0,0 0-259,-30-3-1676,30 3-2838,0-34-258,0 13 0,0-4-258</inkml:trace>
          <inkml:trace contextRef="#ctx0" brushRef="#br3" timeOffset="112175.4159">14562 5126 8514,'-19'-21'4386,"19"21"0,9-4-387,-9 4-1290,0 0-387,35 5-516,-35-5-387,45 0-258,-17 0-387,19 0 0,-1 0-257,9 0-517,-2 0 0,2 0 0,-3 0 0,-9-1 0,-1 1-517,-20-11-1934,1 5-2193,-23 6-387,19-24 0,-19 8-258</inkml:trace>
          <inkml:trace contextRef="#ctx0" brushRef="#br3" timeOffset="111903.4005">14562 5126 4773,'0'-16'1419,"0"16"-1419,0 0 0,0 0-2322,0 0-387</inkml:trace>
          <inkml:trace contextRef="#ctx0" brushRef="#br3" timeOffset="112400.4289">14906 4854 13545,'-23'-9'4902,"23"9"0,0 0 0,-22 14-1935,22 18-1806,-3-2-773,3 18-388,-4 6 0,4 8 0,0 4 0,2-2 0,7 3 0,-9-15-646,12 3-3998,-5-7-516,2-7 258,-3-9-645</inkml:trace>
          <inkml:trace contextRef="#ctx0" brushRef="#br3" timeOffset="113291.4799">15731 4852 11223,'23'-27'4773,"-7"17"0,4 2-129,3-11-1677,14 19-1290,-15 0-645,13 5-387,-6 4-258,3 11 0,-7-3-128,-2 10-259,-7 2 0,-7-1 0,-8 6 0,-1-4 0,-9 4-259,-10-7 1,-1 3-129,-8-11 0,5 3-129,-4-10 129,8-1 0,-1-9 0,20-2 129,-20 0 0,20 0 129,4-23 129,12 3 129,7-1 0,4-8 0,10 1 258,2-8-129,9 6 129,-5-6-129,3 6 0,-7-4 129,-1 9 0,-12-1-129,-3 8 0,-10 0 130,-13 18-388,9-19 0,-9 19 0,0 0 0,-9 7 0,-2 9 0,1 9 0,-5 7 0,5 7 0,-3 7 0,3 6 0,2 1 0,7 4 0,1-2 0,9-2 0,8-3 0,5-9 0,4-5 0,5-11 0,1-4 0,-4-12-517,6 7-773,-16-13-3354,1-3-258,-19 0 129,25-14-258</inkml:trace>
          <inkml:trace contextRef="#ctx0" brushRef="#br3" timeOffset="116132.6424">16798 4662 10191,'23'-6'4644,"6"12"129,-13 8-387,4 0-1677,12 23-903,-11-5-774,14 15-258,-6-1-258,6 9-129,-2-3-129,-1-3-258,-2-1 0,-4-7-129,-1-5-129,-7-13 0,5-7-129,-7-16 0,4 0 0,-6-21 0,2-8 129,-3-8 129,-1-9 129,-1-2 129,-6-2 129,2 7 258,-7-3 0,5 17 129,-5-1 0,2 12-129,-2 18 0,0 0-386,0 0-130,2 20 0,-2 14 0,0 17 0,0 6 0,-4 14 0,-4 4 0,-1 5 0,-4 2 0,-3 0 0,-2-7 0,-1-10 0,-1-6 0,-3-9 0,5-9 0,-1-11 0,5-5 0,-4-16 0,18-9-646,-25 3-1031,25-3-1290,0 0-2064,0-26 387,-2 1-516,0-7 258</inkml:trace>
          <inkml:trace contextRef="#ctx0" brushRef="#br3" timeOffset="116598.669">17090 4219 11352,'-50'-20'4773,"31"15"-387,-1-4 129,20 9-2451,-16-11-1032,16 11-387,-16-2-129,16 2-129,0 0 0,0 0-129,-9 11 0,9-11 129,13 13 0,10-10 0,19 4 129,14-5-129,20 2-257,11-4-130,15 0 0,6 0 0,2-4 0,-6 0 0,-12 1 0,-19-1 0,-14 3 0,-18 1 0,-22 0 0,-8 10-1420,-20-3-3482,-18 4-387,-15 1 0,-6 3-387</inkml:trace>
        </inkml:traceGroup>
      </inkml:traceGroup>
    </inkml:traceGroup>
    <inkml:traceGroup>
      <inkml:annotationXML>
        <emma:emma xmlns:emma="http://www.w3.org/2003/04/emma" version="1.0">
          <emma:interpretation id="{71203B03-0BB0-4DA9-9C5B-9468A7368894}" emma:medium="tactile" emma:mode="ink">
            <msink:context xmlns:msink="http://schemas.microsoft.com/ink/2010/main" type="paragraph" rotatedBoundingBox="970,9360 21202,9715 21083,16464 852,161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1A7338-DA51-4348-9202-4C9B163354D9}" emma:medium="tactile" emma:mode="ink">
              <msink:context xmlns:msink="http://schemas.microsoft.com/ink/2010/main" type="line" rotatedBoundingBox="1505,10171 20803,9571 20856,11261 1557,11861"/>
            </emma:interpretation>
          </emma:emma>
        </inkml:annotationXML>
        <inkml:traceGroup>
          <inkml:annotationXML>
            <emma:emma xmlns:emma="http://www.w3.org/2003/04/emma" version="1.0">
              <emma:interpretation id="{9AAE831B-C934-40B2-A9F5-77247A24CF72}" emma:medium="tactile" emma:mode="ink">
                <msink:context xmlns:msink="http://schemas.microsoft.com/ink/2010/main" type="inkWord" rotatedBoundingBox="16951,9828 20808,9709 20851,11102 16994,11222"/>
              </emma:interpretation>
              <emma:one-of disjunction-type="recognition" id="oneOf9">
                <emma:interpretation id="interp45" emma:lang="en-US" emma:confidence="0">
                  <emma:literal>Faye-try-zit-aye-fayed</emma:literal>
                </emma:interpretation>
                <emma:interpretation id="interp46" emma:lang="en-US" emma:confidence="0">
                  <emma:literal>Faye-try-zoa-NE-fayed</emma:literal>
                </emma:interpretation>
                <emma:interpretation id="interp47" emma:lang="en-US" emma:confidence="0">
                  <emma:literal>Faye-try-zit-ayah-fayed</emma:literal>
                </emma:interpretation>
                <emma:interpretation id="interp48" emma:lang="en-US" emma:confidence="0">
                  <emma:literal>+epi==+nip=nyz+nyz</emma:literal>
                </emma:interpretation>
                <emma:interpretation id="interp49" emma:lang="en-US" emma:confidence="0">
                  <emma:literal>+n7?==+nip=nyz+nyz</emma:literal>
                </emma:interpretation>
              </emma:one-of>
            </emma:emma>
          </inkml:annotationXML>
          <inkml:trace contextRef="#ctx0" brushRef="#br1" timeOffset="222223.7104">14353 9151 13803,'0'0'4902,"0"0"-129,0 0-129,12 0-2838,18 4-645,-5-4-129,21 0-386,2 0-646,15 0 0,1-4 0,9 1 0,-2 1 0,-7-5 0,0 5-259,-23-14-1934,1 9-2580,-18-5-258,-24 12-129,8-25 0</inkml:trace>
          <inkml:trace contextRef="#ctx0" brushRef="#br1" timeOffset="222405.7208">14854 8957 13416,'-57'-12'4644,"34"12"129,2 7 0,7 20-2451,-8-8-1161,20 17-258,-8 1-258,8 10-515,-2-1-130,4 2 0,0 3 0,0-8-388,22 2-4256,-15-6-387,2-7 129,0-4-387</inkml:trace>
          <inkml:trace contextRef="#ctx0" brushRef="#br1" timeOffset="223052.7578">15315 8981 13674,'66'-34'5031,"-31"23"0,-1 2-258,3 9-1677,-8 0-2193,12 4-644,-9 3-259,0 9 0,-7 2 0,-6 3 0,-8 6 0,-9 1 0,-2 2 0,-13-1 0,-8 1 0,-8-3 0,-1-1 0,-4-6 0,4-2-388,4-8 1,4 1 129,3-7 0,19-4 0,-20 0 129,20 0 0,0-16 129,0 16 0,23-32 0,-3 12 129,8-5 0,8-1 0,6-1 0,1-3-129,3 1 129,-3-3-129,-2 5 129,-5 1-129,-6 4 129,-11 1 129,-19 21 0,22-27 0,-22 27-128,0 0-130,0 0 0,0 0 0,-22 0 0,6 18 0,-1 5 0,-5 6 0,1 6 0,-2 3 0,3 3 0,8 1 0,1 1 0,9-2 0,2-4 0,4 1-259,5-13-515,21 8-645,-30-33-2451,48 27-1161,-11-23 387,4-4-387,4-2-387</inkml:trace>
          <inkml:trace contextRef="#ctx0" brushRef="#br1" timeOffset="223498.7834">16307 8927 14577,'2'-43'4773,"-2"43"0,0 0-129,11 9-2967,-11-9-774,21 36-387,-5-13 0,9 6-128,-2-1-388,4-1 0,-2-4 0,-2-5 0,-3-2 0,-4-9 0,0-4-130,-16-3 1,26-3-129,-26 3 129,29-32 0,-15 9 129,2-6 129,2-5-129,3 1 387,-3 2-128,-4 5-259,0 6 0,-14 20 0,22-11 0,-22 11 0,10 41 0,-10 2 0,-7 9 0,-3 6 0,-3 10 0,-5 7 0,-1 1 0,-4 4 0,-1 2 0,3 2 0,0-6 0,1 2 0,1-9 0,4-3 0,-4-22-904,14-5-3998,-10-15-387,5-6 387,10-20-645</inkml:trace>
          <inkml:trace contextRef="#ctx0" brushRef="#br1" timeOffset="223976.8107">17022 8965 15222,'79'-8'4773,"-26"7"129,9-5-516,17 6-3225,-6 0-516,12 0-129,-7 0-258,-1 0 0,-15-1 0,-10 1-129,-15 0 130,-16 3-259,-21-3 0,0 27 0,-19-9 0,-12 6 0,-2 3 0,-8 3 0,0 4 0,-4 0 0,3 0 0,4 0 0,8-4 0,5-2 0,9-1 0,7-6 0,9-1 0,4-4 0,14-2 0,6-3 0,9-2 0,7 0 0,7-6 0,1 1 0,2-1 0,-4-3-130,7 7-1934,-10-7-2709,-11-7-387,-14-3-129,-18 10-129</inkml:trace>
          <inkml:trace contextRef="#ctx0" brushRef="#br1" timeOffset="224415.8358">17195 8598 14706,'4'-28'5031,"42"28"0,14 0-258,20 7-2967,-3-7-903,24 0-386,-1-2-517,7-9-259,15 4-3869,-17-5-774,-3-8-258,-8-3-387</inkml:trace>
          <inkml:trace contextRef="#ctx0" brushRef="#br1" timeOffset="224193.8231">17442 9244 14577,'16'2'4902,"13"3"-258,6 0 0,17 6-3096,-13-9-903,13 1-258,-4-3-258,0 0-387,-2 0-129,-11-7-645,12 4-2967,-21-12-774,-6-1-129,-11-3-129</inkml:trace>
          <inkml:trace contextRef="#ctx0" brushRef="#br1" timeOffset="202051.5563">-966 9455 16125,'10'-40'4902,"-8"22"258,-2 18-387,-3-32-3741,3 32-257,0 0-775,0-16 0,0 16 0,0 0 0,0 0 0,0 0 0,0 12 0,0 4 0,0 4 0,0 10 0,1 7 0,3 10 0,-2-1 0,1 7 0,-1 1 0,2-1 0,-4 4 0,3-4 0,-1-6 0,1-5 0,3 1 0,-3-9 0,4-2 0,-3-6 0,1-1 0,-3-7 0,3 0 0,-5-18 0,6 23-259,-6-23-773,0 0-516,0 0-1548,0 0-1290,-6-12-387,5-10-129,-3-3 0</inkml:trace>
          <inkml:trace contextRef="#ctx0" brushRef="#br1" timeOffset="202420.5777">-977 9278 11868,'-7'-20'5031,"7"20"-387,-11-18 129,11 18-2451,0 0-774,0 0-516,0 0-387,25-3-129,0 1-128,14 0-388,7-3 0,15-2 0,8-4 0,6-1 0,5-1 0,2-1 0,-6 0 0,-5 3 0,-8 4 0,-19-2-259,2 13-1676,-24-1-2838,-22-3-258,7 18 0,-7-18-516</inkml:trace>
          <inkml:trace contextRef="#ctx0" brushRef="#br1" timeOffset="202731.5955">-1039 9610 11997,'-29'9'4773,"8"9"-258,21-18 129,9 21-2838,-9-21-516,28 7-258,-28-7-129,48 4-258,-16-4-129,15 0-129,2 0-128,8-2-259,4-5 0,1-5-388,9 12-1160,-9-6-3096,6-3-258,-4-1 0,-5 3-516</inkml:trace>
          <inkml:trace contextRef="#ctx0" brushRef="#br1" timeOffset="208601.9313">5295 9621 17157,'20'-18'4902,"-20"18"0,28-19-129,-28 19-3740,46-18-1033,-7 5 0,22 4 0,10-1 0,4 1 0,1 2 0,-1-2 0,-2 7 0,-14-5 0,-3 9-646,-31-9-2450,-5 1-1806,-20 6 0,12-25-129,-12 25-129</inkml:trace>
          <inkml:trace contextRef="#ctx0" brushRef="#br1" timeOffset="208789.9421">5916 9358 13803,'-34'-9'4902,"34"9"-258,-23 0 0,2 0-2322,21 21-903,0-21-516,-9 48-773,2-18-130,7 13 0,0 0 0,7 1 0,3 8 0,-1-11 0,11 17-1549,-10-18-3224,-1-1-258,-3-11 129,-1-3-645</inkml:trace>
          <inkml:trace contextRef="#ctx0" brushRef="#br1" timeOffset="209499.9827">6408 9299 13287,'36'-32'4902,"-9"19"0,3 3 0,4 10-1548,-6-9-2193,15 9-902,-7 0-259,1 9 0,-5 3 0,-4 4 0,-6 4 0,-5 3 0,-8 2 0,-9 3 0,0-1 0,-14 1 0,-5 1 0,-8-2 0,0-4 0,-3-4 0,3 1 0,2-8 0,9 1 0,16-13-130,-19 10 1,19-10 0,0 0 129,0-14 0,10-2-129,10-9 129,9 0 0,3-8 0,7-3 129,7-1-129,0-1 129,-1 5-129,-6 1 129,-5 8 1,-11 1-130,-6 9 0,-17 14 0,13-18 0,-13 18 0,0 0 0,-9 0 0,9 0 0,-20 27 0,10 0 0,-1 5 0,2 3 0,4 10 0,3 4 0,2 5 0,2-4 0,14 5 0,2-7 0,10 2-259,-3-9-515,12 3-387,-10-24-903,14 1-2451,0-5-129,-4-9 0,2-3-387</inkml:trace>
          <inkml:trace contextRef="#ctx0" brushRef="#br1" timeOffset="211575.1013">7543 9294 15093,'16'-20'4773,"-16"20"-258,0 0 0,0 0-3354,13 13-516,-8 3-129,9 8-129,-3 3-129,7 7 0,0 1-129,1 1-129,3 3-129,-3-3 0,6 1-129,-4-8-387,8 1-129,-11-18-129,19 10-387,-12-22 0,18 0 0,-15-11-129,16 0 387,-13-17 258,6 1 645,-5-1 516,-12-11 516,6 12 387,-22-12 0,10 21 258,-14-14-129,0 32 0,-3-30-129,3 30-387,0 0-773,0 0-130,0 0 0,-18 14 0,9 11 0,0 14 0,-7 9 0,2 12 0,-6 8 0,2 7 0,-1 5 0,1-4 0,0 1 0,0-8 0,4-5 0,-2-10 0,6-6 0,-5-16 0,10 1 0,-15-22-2194,20-11-2450,-19 13-387,19-13 0,-18-6 0</inkml:trace>
          <inkml:trace contextRef="#ctx0" brushRef="#br1" timeOffset="211937.1221">7698 8895 17028,'0'0'4644,"16"-14"387,-16 14-516,0 0-3483,0 0-515,0 0-517,25 12 0,2-3 0,7-3 0,14 1 0,5-2 0,7 0 0,3-1 0,-6-2 0,1 3 0,-20-7-1162,1 2-3740,-16 0-387,-5 0 258,-18 0-516</inkml:trace>
          <inkml:trace contextRef="#ctx0" brushRef="#br1" timeOffset="215520.327">8666 9358 10320,'0'0'4515,"0"0"0,0-20-258,0 20-1419,0 0-1161,7-19-387,12 19-258,-19 0-258,41-8-129,-12 0 0,12 8-386,1-4-259,8 4 0,-2 0 0,0 0 0,-5 0 0,-6 0 0,-8 5 0,-8 6 0,-21-11 0,11 32 0,-15-12 0,-15 6 0,-8 1 0,-7 7 0,-3 0 0,-8 1 0,3 4 0,-3-3 0,8-1 0,3-3 0,7 0 0,6-7 0,7 0 0,7-5 0,5-2 0,2-2 0,0-16 0,30 24 0,-5-15 0,7-1 0,5-1 0,11-4 0,4-3 0,0 0 0,1 0 0,-3 0 0,-8 0 0,-11-12 0,4 12-2452,-35 0-2192,2-27-387,-14 11 0,-19 0-387</inkml:trace>
          <inkml:trace contextRef="#ctx0" brushRef="#br1" timeOffset="216036.3563">8787 9030 12642,'9'-23'5289,"-9"23"-645,21-19 387,-10 3-903,6 14-3095,-17 2-1033,43-11 0,-9 6 0,14 1 0,9-3 0,14 2 0,6-6 0,4 2 0,3 0 0,-8-1 0,-4 6 0,-26-10-2323,-5 10-2450,-18 1-387,-23 3 0,0 0-516</inkml:trace>
          <inkml:trace contextRef="#ctx0" brushRef="#br1" timeOffset="215715.3382">8826 9689 11868,'59'-4'4773,"-17"4"-387,10 0 129,1 5-1161,-3-5-2322,10 0-516,-6 0-387,-6-3-387,-2 3-1290,-14 0-2580,-11-13-387,-21 13 0,11-32-387</inkml:trace>
          <inkml:trace contextRef="#ctx0" brushRef="#br1" timeOffset="203081.6156">382 9511 14964,'50'-4'5031,"-20"4"0,2-2-387,7 8-2967,-3-6-903,15 0-258,-3-4-386,6 2-130,-4-3 0,1 1 0,-3 4 0,-10-7 0,-1 7-517,-19-5-773,12 5-2322,-30 0-1419,0 0 258,0 0-516,-20 14 0</inkml:trace>
          <inkml:trace contextRef="#ctx0" brushRef="#br1" timeOffset="203276.6267">535 9705 14319,'-18'23'5031,"18"-23"-258,13 16 129,19 0-3096,-13-16-645,22 1-386,0-1-775,11-1 0,10 1-517,7 0-4127,-3 0-387,-5 1 0,-10 8-387</inkml:trace>
          <inkml:trace contextRef="#ctx0" brushRef="#br1" timeOffset="205600.7596">2038 8924 16641,'0'0'5031,"0"-16"0,34 16-129,7-4-3740,26 4-1162,4 0 0,17 0 0,-1-7 0,5 0 0,-3-4 0,-3 2 0,-12 0 0,-15 0 0,-9 4 0,-18-2 0,-5 7 0,-27 0-775,0 0-4256,0 0-258,0 0 129,-9 4-516</inkml:trace>
          <inkml:trace contextRef="#ctx0" brushRef="#br1" timeOffset="205299.7424">2154 9450 15738,'85'-19'4773,"-51"17"129,1 2-516,-4 16-3483,-17 2-387,2 12-129,-13 5-129,-3 6-258,-1 2 0,-14 0-129,-4-1 0,-6-4-129,4-3-129,-10-10 0,10-2-129,-4-10 0,25-13 0,-32 12 129,32-12 0,0 0 258,-5-14 0,10-4 129,11-7 258,13-5 0,3-9 0,16 0 129,0-9 129,10 5-129,-4-5 0,3 7 0,-9-2 129,-2 13-129,-16 0 129,-5 14-129,-14 0-257,-11 16-130,7-20 0,-7 20 0,0 0 0,-18 11 0,4 5 0,0 5 0,-1 10 0,3 6 0,-2 8 0,5 1 0,3 4 0,3-1 0,3 5 0,3-4 0,10-8 0,3-4 0,5-3 0,1-10 0,3-4 0,-6-10 0,6-2-646,-25-9-2063,21-14-2064,-12-2-129,-5-9-129,-4-11-258</inkml:trace>
          <inkml:trace contextRef="#ctx0" brushRef="#br1" timeOffset="205907.7772">3073 9322 14577,'34'37'5160,"-14"-17"-258,3 3-258,2-2-2322,5 15-1677,2 0-516,0 1-129,2 2-258,-6-7-258,10 9-387,-19-27-903,20 11-1935,-7-12-1032,-7-13 0,4 0-129,-6-18-387</inkml:trace>
          <inkml:trace contextRef="#ctx0" brushRef="#br1" timeOffset="206187.7932">3659 9448 13803,'12'-51'5031,"-8"33"-258,-4 18 0,0 0-2451,0 0-903,-8 21-773,7 17-646,-14 3 0,8 14 0,-9 5 0,2 11 0,-6 4 0,1 5 0,-2 4 0,3-1 0,0-3 0,0 0 0,0-3 0,4-9 0,2-8 0,-1-8 0,6-8 0,-4-12 0,10 0 0,-17-28-2710,18-4-2321,0 0-258,0 0 0,-11-25-129</inkml:trace>
          <inkml:trace contextRef="#ctx0" brushRef="#br1" timeOffset="206872.8323">4066 9785 16512,'27'-9'4773,"12"9"387,16-2-516,16 2-2966,2 0-1678,12-7 0,2 5 0,-17-3-4129,3-1-644,-13 6-258,-17 0-258</inkml:trace>
          <inkml:trace contextRef="#ctx0" brushRef="#br1" timeOffset="206683.8212">3998 9415 16383,'52'-27'4773,"-18"16"129,3 8-387,-5-8-3225,18 11-645,-6 0-386,8 0-259,-6 0 0,-1 9 0,-6 2 0,-11 6 0,-6 5 0,-14 10 0,-8 3 0,-12 10 0,-13 5 0,-14 6 0,-7 3 0,-6 0 0,-5 0 0,0-8 0,6-3 0,3-5 0,7-8 0,10-6 0,8-6 0,9-3 0,14-20 0,0 25 0,0-25 0,20 14 0,1-11 0,9 3 0,6-6 0,5 0 0,3 0 0,2 0 0,4 0 0,-7-9 0,7 5 0,-25-17-1678,1 8-3095,-6-3-516,-11-1 258,-9-3-258</inkml:trace>
          <inkml:trace contextRef="#ctx0" brushRef="#br1" timeOffset="218454.4948">10053 9495 14061,'0'0'4644,"0"0"0,0 0-129,20-23-2193,5 23-1290,-4-8-258,18 8-129,-1-5-515,10 1-130,1-1 0,5-2 0,-1 3 0,-7-3 0,-1 7 0,-17-14-1549,6 9-3095,-16-6-129,-18 11 0,12-21-387</inkml:trace>
          <inkml:trace contextRef="#ctx0" brushRef="#br1" timeOffset="218663.5068">10421 9233 17028,'-33'-3'4515,"33"3"387,-16 14-258,16-14-3354,-9 41-902,7-13-388,2 13 0,2 0 0,7 7 0,1 2 0,-1-2 0,7 11 0,-16-19-3484,14 7-1418,-5-10 0,2-5-387,-2-7 0</inkml:trace>
          <inkml:trace contextRef="#ctx0" brushRef="#br1" timeOffset="219331.545">10877 9169 17286,'58'-34'4644,"-22"22"258,1-1-387,10 12-3354,-10-6-902,9 7-259,-7 0 0,1 10 0,-8 3 0,-6 6 0,-6 3 0,-11 2 0,-6 3 0,-5 0 0,-10 1 0,-8-3 0,-3 0 0,-3-4 0,3 1 0,-2-8 0,7 2 0,2-7 0,16-9-130,-18 12-128,18-12 0,0 0 0,0 0 0,0 0 129,0 0 0,14-14 129,2 2 0,7-8 0,9-1 129,9-6-129,4-1 258,1 1-129,-3-3 0,-4 3 0,-5 0 129,-8 4-129,-10 2 0,-16 21 1,4-30-130,-4 30 0,-13-18 0,13 18 0,-28-5 0,10 5 0,-3 10 0,3 6 0,-1 7 0,4 6 0,3 3 0,5 7 0,7 2 0,0 0 0,12 7 0,4-9 0,9 4 0,-5-13 0,17 14-2194,-9-21-2450,4-3-387,-1-9 129,1-10-129</inkml:trace>
          <inkml:trace contextRef="#ctx0" brushRef="#br1" timeOffset="219818.5729">11844 9151 16383,'0'-53'4773,"0"53"129,0-21-129,0 21-2837,0 16-1936,11 5 0,-2-1 0,9 10 0,-2-2 0,7 4 0,-2 0 0,2-3 0,2-3 0,-3-8 0,-1-4 0,2-8 0,-2-3 0,1-3 0,-1-14 0,-1-7 0,-1-6 0,1-5 0,-2-2 0,-1-1 0,1 1 0,-2 5 0,-3 5 0,-3 6 0,-10 18 0,16-9 0,-16 9 0,0 30 0,0 4 0,-3 9 0,-6 8 0,-2 13 0,1 6 0,-3 10 0,-1 3 0,1 3 0,-1 1 0,-2-2 0,0-1 0,0-10 0,2-2 0,-4-19 0,9-1 0,-12-22-3097,10-5-1805,11-25-258,-18 14 0,18-14-258</inkml:trace>
          <inkml:trace contextRef="#ctx0" brushRef="#br1" timeOffset="220342.6028">12897 9066 15351,'0'-20'5031,"31"13"-129,-8 7-387,11 0-3096,1 0-645,17 0-258,1 0-257,4 4-259,-7-4 0,-4 2 0,-9-2 0,-8 1 0,-9 5 0,-20-6 0,10 19 0,-10-3 0,-14 4 0,-4 7 0,-5 5 0,-4 5 0,-3 2 0,-4 2 0,2 2 0,0-2 0,6-2 0,2-4 0,5-4 0,6-5 0,5-3 0,4-5 0,4-18 0,2 23 0,-2-23 0,28 11 0,-8-9 0,7-1 0,1-1 0,6 0 0,1-1 0,-1-5 0,3 5 0,-8-12 0,7 11-388,-22-14-3353,9 4-1161,-11-4 0,-3 0-387,-7-2 129</inkml:trace>
          <inkml:trace contextRef="#ctx0" brushRef="#br1" timeOffset="220579.6164">13022 9251 16512,'-43'-9'4773,"43"9"129,0 0 0,13 0-3483,6 0-1160,22 4-259,2-3 0,16-1 0,12 2 0,7-2 0,18 2-1936,-14-2-2837,-4-4-387,-12 1 0,-7-3-645</inkml:trace>
        </inkml:traceGroup>
      </inkml:traceGroup>
      <inkml:traceGroup>
        <inkml:annotationXML>
          <emma:emma xmlns:emma="http://www.w3.org/2003/04/emma" version="1.0">
            <emma:interpretation id="{C4FF716D-69DD-4C6B-833E-26C70818EE79}" emma:medium="tactile" emma:mode="ink">
              <msink:context xmlns:msink="http://schemas.microsoft.com/ink/2010/main" type="line" rotatedBoundingBox="927,11820 21159,12175 21130,13772 899,13416"/>
            </emma:interpretation>
          </emma:emma>
        </inkml:annotationXML>
        <inkml:traceGroup>
          <inkml:annotationXML>
            <emma:emma xmlns:emma="http://www.w3.org/2003/04/emma" version="1.0">
              <emma:interpretation id="{5221FFE1-C1CD-4508-9D39-4A19C51463D9}" emma:medium="tactile" emma:mode="ink">
                <msink:context xmlns:msink="http://schemas.microsoft.com/ink/2010/main" type="inkWord" rotatedBoundingBox="903,11841 6463,11801 6472,13149 912,13189">
                  <msink:destinationLink direction="with" ref="{01E2CB7D-311E-4AA9-A4DA-6145E01217D5}"/>
                </msink:context>
              </emma:interpretation>
              <emma:one-of disjunction-type="recognition" id="oneOf10">
                <emma:interpretation id="interp50" emma:lang="en-US" emma:confidence="0">
                  <emma:literal>242-0001</emma:literal>
                </emma:interpretation>
                <emma:interpretation id="interp51" emma:lang="en-US" emma:confidence="0">
                  <emma:literal>242-00 01</emma:literal>
                </emma:interpretation>
                <emma:interpretation id="interp52" emma:lang="en-US" emma:confidence="0">
                  <emma:literal>24200 01</emma:literal>
                </emma:interpretation>
                <emma:interpretation id="interp53" emma:lang="en-US" emma:confidence="0">
                  <emma:literal>212-0001</emma:literal>
                </emma:interpretation>
                <emma:interpretation id="interp54" emma:lang="en-US" emma:confidence="0">
                  <emma:literal>212-00 01</emma:literal>
                </emma:interpretation>
              </emma:one-of>
            </emma:emma>
          </inkml:annotationXML>
          <inkml:trace contextRef="#ctx0" brushRef="#br2" timeOffset="236359.5189">-1705 11611 14319,'16'-21'5031,"-16"21"-129,27-14-129,-27 14-3225,34-5-774,-14 5-258,4 8-129,-2 7-129,-1 6-129,-1 2 1,-3 4-130,-2 3 0,-6 0 0,-6-1-130,-3-4 1,0 0-129,-11-9 0,-1 3 0,12-19 0,-28 20 0,28-20 0,-24 5 129,24-5 0,-16 0 0,16 0 129,0 0 0,-3-20 0,3 20-129,3-26 129,-3 26-129,20-34 0,-8 16 129,1-3-258,1 1 129,-1-3 0,1 4 0,0-3 0,0 4 129,-1-1 0,-3 1 0,-10 18 129,13-30 129,-13 30 0,2-21 0,-2 21 129,0 0-129,-2-17 129,2 17 0,0 0-129,-21 9 0,15 7-129,1 2 0,0 9 0,1 3 1,4 4-130,0 3 0,11 2 0,5 2 0,7-2 0,7 1 0,4-8 0,7-2 0,-2-14-517,14 12-1418,-7-24-2838,-1-4-387,-6-5-129,-7-10-129</inkml:trace>
          <inkml:trace contextRef="#ctx0" brushRef="#br2" timeOffset="236931.5517">-449 10816 11223,'7'-66'4902,"-5"47"-258,-2 19 129,0 0-1935,-16 18-1290,16 23-516,-14 0-387,3 15-129,-5 5 0,2 7-386,-2-3-130,7 1 0,0-4 0,-1-8 0,4-3 0,-1-11-517,7 2-773,-7-10-3612,5-7-129,2-25 0,-10 23-258</inkml:trace>
          <inkml:trace contextRef="#ctx0" brushRef="#br2" timeOffset="237343.5752">-260 10866 14577,'59'-32'4902,"-24"16"-129,4 2-129,-7-8-3096,15 19-774,-12-4-258,4 7 0,-14 7-258,-4 14 1,-10 2-259,-9 11 0,-4 2 0,-14 5 0,-7 1 0,-5 1 0,-1 0 0,-1-4 0,3-2 0,4-3 0,9-2 0,8-5 0,6-4 0,13-4 0,8-4 0,8-5 0,8-3 0,4-3 0,2-2 0,-4-2 0,4 0-130,-20-11-2450,5 4-2193,-8-4-258,-20 11-129,12-26-258</inkml:trace>
          <inkml:trace contextRef="#ctx0" brushRef="#br2" timeOffset="237495.5839">-152 11092 12642,'70'-16'4386,"-28"0"-903,30 9-3354,6 7-3225,-9-9-774,18 9-774</inkml:trace>
          <inkml:trace contextRef="#ctx0" brushRef="#br2" timeOffset="238334.6319">932 11270 11610,'-9'-29'4902,"9"29"-516,-20-16 258,1 9-2580,19 7-903,-25 16-387,14 7-516,-1 6 129,1 6-387,2 8 129,4 5-258,3 2 129,2 2-258,7-3 129,7-2 129,6-3-129,5-8 0,3-8 129,4-6 129,2-12 0,2-3 129,-4-7 129,0-5-129,-9-13 129,2 0 0,-9-10 0,0-2-129,-7-8-129,-8-4 0,-1-8 129,-5-4-128,-9-1-130,-6-2 0,-1 4 0,-2 5 0,-2 9 0,-4 10-130,4 19-515,-7-1-1290,8 15-2709,4 17-516,2 9 0,6 6-258</inkml:trace>
          <inkml:trace contextRef="#ctx0" brushRef="#br2" timeOffset="238786.6578">1552 11211 11352,'0'-28'5031,"0"28"-774,-17-2 387,17 2-2322,-22 18-1290,5 3-387,9 11-387,-2 4 0,8 5-129,2 1 0,0 3-129,11-6 258,5 2-387,5-4 129,4-5 258,-2-5-129,7-4 129,-5-12 0,4-2 258,-8-9 0,4-2 0,-9-18-386,2-1-130,-8-11 0,-1-4 0,-3-8 0,-5-2 0,-1-10 0,-5 3 0,-7 3 0,-4 4 0,-2 7 0,-9 3 0,13 20-4258,-16 9-1031,1 9 129,-1 14-516</inkml:trace>
          <inkml:trace contextRef="#ctx0" brushRef="#br2" timeOffset="236704.5387">-849 10649 15996,'0'-21'5031,"0"21"-129,13 19-129,6 15-3870,-6-2-387,8 11-129,0 0-128,2 1-259,0 0 0,-1-6 0,3 1-388,-7-14-386,12 9-1161,-16-17-2709,6-4-387,-4-8-129,0-5 0</inkml:trace>
          <inkml:trace contextRef="#ctx0" brushRef="#br2" timeOffset="239474.6971">3180 11199 10707,'-36'-6'4902,"19"6"-258,-8 8 0,0 0-1548,5 23-2193,-10-5-129,7 13-516,-4 4 0,9 3-258,4 2 129,9 2-258,5-2 258,9-3-129,9-3-129,8-2 129,4-10 0,8-5 129,-1-11 129,8-3 129,-6-11 0,2-4 129,-6-17 0,1-2-128,-9-11-388,-4 0 0,-11-10 0,-5-5 0,-7-2 0,-12-2 0,-10-1 0,-4 4 0,-4 4 0,-8 5 0,4 11 0,-7 7 0,11 16 0,-11-4-904,24 13-3998,-12 14-387,8 5 258,5 6-516</inkml:trace>
          <inkml:trace contextRef="#ctx0" brushRef="#br2" timeOffset="239771.7141">3728 11222 15351,'27'-36'5031,"-27"36"129,12-16-387,-12 16-3354,0 0-516,18 27-773,-15-2-130,4 9 0,-1 5 0,3 9 0,1 3 0,-3-1 0,8 16-388,-10-14-4772,2 1-129,-5-1 129,-2 1-516</inkml:trace>
        </inkml:traceGroup>
        <inkml:traceGroup>
          <inkml:annotationXML>
            <emma:emma xmlns:emma="http://www.w3.org/2003/04/emma" version="1.0">
              <emma:interpretation id="{E69099E1-149B-41ED-9F06-7658DAE41A46}" emma:medium="tactile" emma:mode="ink">
                <msink:context xmlns:msink="http://schemas.microsoft.com/ink/2010/main" type="inkWord" rotatedBoundingBox="8114,12020 8761,12535 8262,13161 7615,12646"/>
              </emma:interpretation>
              <emma:one-of disjunction-type="recognition" id="oneOf11">
                <emma:interpretation id="interp55" emma:lang="en-US" emma:confidence="1">
                  <emma:literal>11</emma:literal>
                </emma:interpretation>
                <emma:interpretation id="interp56" emma:lang="en-US" emma:confidence="0">
                  <emma:literal>Il</emma:literal>
                </emma:interpretation>
                <emma:interpretation id="interp57" emma:lang="en-US" emma:confidence="0">
                  <emma:literal>"</emma:literal>
                </emma:interpretation>
                <emma:interpretation id="interp58" emma:lang="en-US" emma:confidence="0">
                  <emma:literal>It</emma:literal>
                </emma:interpretation>
                <emma:interpretation id="interp59" emma:lang="en-US" emma:confidence="0">
                  <emma:literal>II</emma:literal>
                </emma:interpretation>
              </emma:one-of>
            </emma:emma>
          </inkml:annotationXML>
          <inkml:trace contextRef="#ctx0" brushRef="#br2" timeOffset="240327.7459">5297 11113 11997,'0'-16'5031,"-7"-5"-387,7 21 258,0 0-1806,0 25-1806,-6-2-516,6 16-258,0 2 1,0 11-517,0-3 0,6 8 0,-1-1 0,-1-7 0,8 12-1162,-12-11-3482,2-6-645,-2-8 387,2-4-645</inkml:trace>
          <inkml:trace contextRef="#ctx0" brushRef="#br2" timeOffset="598489.2316">5690 11017 15093,'19'-21'4902,"-19"21"-129,0 0-258,20 0-3483,-20 0-258,4 12-258,-4 4 0,5 11-129,-3 2-128,5 8-259,-2 2 0,2 6 0,-1 1 0,-3 4 0,1-2 0,3 0 0,0-2 0,0 0 0,0-3 0,2-2 0,2-6 0,-2-8-130,5 7-1160,-11-16-3483,-3-18-258,4 17 129,-4-17-645</inkml:trace>
        </inkml:traceGroup>
        <inkml:traceGroup>
          <inkml:annotationXML>
            <emma:emma xmlns:emma="http://www.w3.org/2003/04/emma" version="1.0">
              <emma:interpretation id="{4F402572-FB8A-4DE2-9AB1-7D512979BE52}" emma:medium="tactile" emma:mode="ink">
                <msink:context xmlns:msink="http://schemas.microsoft.com/ink/2010/main" type="inkWord" rotatedBoundingBox="10440,12224 11377,12220 11380,12742 10443,12747"/>
              </emma:interpretation>
              <emma:one-of disjunction-type="recognition" id="oneOf12">
                <emma:interpretation id="interp60" emma:lang="en-US" emma:confidence="1">
                  <emma:literal>10</emma:literal>
                </emma:interpretation>
                <emma:interpretation id="interp61" emma:lang="en-US" emma:confidence="0">
                  <emma:literal>#0</emma:literal>
                </emma:interpretation>
                <emma:interpretation id="interp62" emma:lang="en-US" emma:confidence="0">
                  <emma:literal>$0</emma:literal>
                </emma:interpretation>
                <emma:interpretation id="interp63" emma:lang="en-US" emma:confidence="0">
                  <emma:literal>+0</emma:literal>
                </emma:interpretation>
                <emma:interpretation id="interp64" emma:lang="en-US" emma:confidence="0">
                  <emma:literal>I0</emma:literal>
                </emma:interpretation>
              </emma:one-of>
            </emma:emma>
          </inkml:annotationXML>
          <inkml:trace contextRef="#ctx0" brushRef="#br2" timeOffset="241235.7978">7832 11064 15222,'3'-20'4902,"-3"20"-129,0 0-129,-9 5-3096,9 24-645,0-1-258,4 13-515,-4 2-130,3 7 0,3 1 0,-6-1 0,3 3-517,-5-15-2708,2 1-1548,0-11-129,6-3-387,-1-9 0</inkml:trace>
          <inkml:trace contextRef="#ctx0" brushRef="#br2" timeOffset="599440.286">8516 11081 10965,'16'-26'4644,"-10"8"-129,-6 18-258,0 0-1806,0 0-1032,0 0-516,-9 0-258,5 16-258,-5 2-129,4 12-129,-4 2-129,4 7 0,-1 4 129,5 3-258,1-3 258,0 1-258,1-3 258,8-5-258,4-4 129,1-6 0,2-6 0,0-4 0,4-7 129,-1-6 0,3-3 258,1-3-129,0-10 129,0-4-129,-2-10 258,1-2-386,-8-11-130,-2-1 0,-6-6 0,-6-1 0,0 0 0,-9 4 0,-7 1 0,-2 4 0,0 12 0,-10-3 0,15 14-4387,-19 11-644,0 5-129,-5 3-258</inkml:trace>
        </inkml:traceGroup>
        <inkml:traceGroup>
          <inkml:annotationXML>
            <emma:emma xmlns:emma="http://www.w3.org/2003/04/emma" version="1.0">
              <emma:interpretation id="{7213E839-0932-487B-9DA5-5E71186E8203}" emma:medium="tactile" emma:mode="ink">
                <msink:context xmlns:msink="http://schemas.microsoft.com/ink/2010/main" type="inkWord" rotatedBoundingBox="13108,12664 14733,12692 14717,13582 13092,13553"/>
              </emma:interpretation>
              <emma:one-of disjunction-type="recognition" id="oneOf13">
                <emma:interpretation id="interp65" emma:lang="en-US" emma:confidence="1">
                  <emma:literal>F</emma:literal>
                </emma:interpretation>
                <emma:interpretation id="interp66" emma:lang="en-US" emma:confidence="0">
                  <emma:literal>T</emma:literal>
                </emma:interpretation>
                <emma:interpretation id="interp67" emma:lang="en-US" emma:confidence="0">
                  <emma:literal>t</emma:literal>
                </emma:interpretation>
                <emma:interpretation id="interp68" emma:lang="en-US" emma:confidence="0">
                  <emma:literal>f</emma:literal>
                </emma:interpretation>
                <emma:interpretation id="interp69" emma:lang="en-US" emma:confidence="0">
                  <emma:literal>I</emma:literal>
                </emma:interpretation>
              </emma:one-of>
            </emma:emma>
          </inkml:annotationXML>
          <inkml:trace contextRef="#ctx0" brushRef="#br2" timeOffset="622747.6189">10491 11594 12900,'9'-16'4773,"-9"16"-387,0 0 129,0 0-2580,0 0-903,1 16-387,8 12 129,-7 2-258,7 17-129,-2 4 0,4 13-129,-2 2 1,1 5-259,3-1 0,-1-1 0,1-7 0,-1-7 0,-1-8 0,0-14 0,-3-4-259,-2-13-128,3 2-516,-9-18-2064,0 0-1677,0 0-129,-7-15-258,-2-1 0</inkml:trace>
          <inkml:trace contextRef="#ctx0" brushRef="#br2" timeOffset="623032.6354">10557 11544 11997,'0'-23'4773,"10"-4"-516,-10 27 387,32-7-2580,-32 7-903,43-4-129,-15-3-258,17 7-129,-2 0-258,12 0 0,2 0-258,3-2-129,-1 2-129,-6-1-258,1 1-258,-22-4-1161,1 4-2838,-33 0-258,0 0-129,0 0-129</inkml:trace>
          <inkml:trace contextRef="#ctx0" brushRef="#br2" timeOffset="623304.6509">10683 11725 11868,'0'0'4902,"-13"16"-258,13-16 0,0 20-1290,0-20-2451,18 14-129,-18-14-129,39 14-258,-10-7-129,6-1-387,10 3-258,-2-9-903,17-2-3354,-10 2-258,3 0 0,-1 0-258</inkml:trace>
        </inkml:traceGroup>
        <inkml:traceGroup>
          <inkml:annotationXML>
            <emma:emma xmlns:emma="http://www.w3.org/2003/04/emma" version="1.0">
              <emma:interpretation id="{8F65C5AA-5070-4A80-954C-0EA643BD28A8}" emma:medium="tactile" emma:mode="ink">
                <msink:context xmlns:msink="http://schemas.microsoft.com/ink/2010/main" type="inkWord" rotatedBoundingBox="14185,13080 14528,12822 14794,13175 14451,13433"/>
              </emma:interpretation>
              <emma:one-of disjunction-type="recognition" id="oneOf14">
                <emma:interpretation id="interp70" emma:lang="en-US" emma:confidence="1">
                  <emma:literal>=</emma:literal>
                </emma:interpretation>
                <emma:interpretation id="interp71" emma:lang="en-US" emma:confidence="0">
                  <emma:literal>I</emma:literal>
                </emma:interpretation>
                <emma:interpretation id="interp72" emma:lang="en-US" emma:confidence="0">
                  <emma:literal>[</emma:literal>
                </emma:interpretation>
                <emma:interpretation id="interp73" emma:lang="en-US" emma:confidence="0">
                  <emma:literal>c</emma:literal>
                </emma:interpretation>
                <emma:interpretation id="interp74" emma:lang="en-US" emma:confidence="0">
                  <emma:literal>C</emma:literal>
                </emma:interpretation>
              </emma:one-of>
            </emma:emma>
          </inkml:annotationXML>
          <inkml:trace contextRef="#ctx0" brushRef="#br2" timeOffset="623604.6681">11677 11793 16125,'84'-14'4902,"-41"5"-129,-1 3-387,-4-1-3870,1 4-258,-4 1-258,-8-3-516,1 5-645,-28 0-2193,0 0-1419,0 0 129,0 0-258,-21 21-516</inkml:trace>
          <inkml:trace contextRef="#ctx0" brushRef="#br2" timeOffset="623784.6784">11699 11921 11868,'-25'34'4773,"21"-18"-258,4 0 129,0-16-2451,7 28-774,-7-28-387,36 23-258,-11-16-258,10-1-387,10-1-258,3-5-774,21-9-3612,-10 0-387,0 0 129,-3 2-774</inkml:trace>
        </inkml:traceGroup>
        <inkml:traceGroup>
          <inkml:annotationXML>
            <emma:emma xmlns:emma="http://www.w3.org/2003/04/emma" version="1.0">
              <emma:interpretation id="{6EBF177E-DE15-497C-B489-9AEE0049CD6A}" emma:medium="tactile" emma:mode="ink">
                <msink:context xmlns:msink="http://schemas.microsoft.com/ink/2010/main" type="inkWord" rotatedBoundingBox="15559,12337 21156,12174 21195,13521 15598,13685"/>
              </emma:interpretation>
              <emma:one-of disjunction-type="recognition" id="oneOf15">
                <emma:interpretation id="interp75" emma:lang="en-US" emma:confidence="0">
                  <emma:literal>yz+nz=</emma:literal>
                </emma:interpretation>
                <emma:interpretation id="interp76" emma:lang="en-US" emma:confidence="0">
                  <emma:literal>42+2</emma:literal>
                </emma:interpretation>
                <emma:interpretation id="interp77" emma:lang="en-US" emma:confidence="0">
                  <emma:literal>42+22</emma:literal>
                </emma:interpretation>
                <emma:interpretation id="interp78" emma:lang="en-US" emma:confidence="0">
                  <emma:literal>42+222</emma:literal>
                </emma:interpretation>
                <emma:interpretation id="interp79" emma:lang="en-US" emma:confidence="0">
                  <emma:literal>422+22</emma:literal>
                </emma:interpretation>
              </emma:one-of>
            </emma:emma>
          </inkml:annotationXML>
          <inkml:trace contextRef="#ctx0" brushRef="#br2" timeOffset="627547.8936">12949 11297 5289,'0'0'4644,"0"0"0,4 17 0,-4-17-1290,0 0-516,30 25-1032,-30-25-387,30 29-516,-17-13-258,8 12-258,-3-1-129,7 7 129,-6-1-258,6 3 0,-4 0-258,1-3 129,-3 3-129,-1-11-258,3 3-129,-21-28-516,34 40-1161,-34-40-2580,22 8 129,-22-8-387,19-8-129</inkml:trace>
          <inkml:trace contextRef="#ctx0" brushRef="#br2" timeOffset="627831.9099">13365 11442 13674,'15'-81'5031,"-8"49"-258,-2 3-258,-5 29-2580,12-23-1032,-12 23-387,0 0 387,16 27-516,-14 3-257,2 13-130,-4 6 0,2 14 0,-2 6 0,-4 11 0,-5 5 0,-3 6 0,-4 2 0,-4-4 0,1-2 0,-5-7 0,5-2 0,-4-17-130,5-4-386,-3-22-387,13 4-516,-11-16-3354,19-23-129,-18 16-258,18-16 0</inkml:trace>
          <inkml:trace contextRef="#ctx0" brushRef="#br2" timeOffset="628395.9421">13856 11432 11223,'18'-11'4902,"-18"11"-129,20-2-129,-20 2-2193,42-3-1290,-19-3-516,18 6 0,0 0-258,9 0-129,2-3 0,3 1-129,-4 0 0,-4 2 0,-8 0-129,-7 2 129,-13 9-129,-19-11 129,11 32-258,-15-6 129,-17 5 0,-7 4 0,-8 4 0,-5 4 0,-2 0 0,-3-1-129,2 1 129,1-5-129,4-3 129,5-3 0,6 2-129,6-13 129,6 1 0,7-5 129,9 1-129,0-18 129,16 23 0,9-16 0,4-1 129,5 1-129,5-2-129,2 1 0,3-5-258,-5-1-258,4 2-387,-18-11-1419,5 4-2580,-9-6-129,-3-3 0,-11-6-258</inkml:trace>
          <inkml:trace contextRef="#ctx0" brushRef="#br2" timeOffset="628599.9538">14022 11656 11352,'-22'-9'5160,"22"9"-516,0 0 258,38 2-2322,-5-2-1419,24 5-258,2-5-516,9 2-387,8 5-1032,-8-7-3354,-1 0-516,-6-4-129,-11 1-258</inkml:trace>
          <inkml:trace contextRef="#ctx0" brushRef="#br2" timeOffset="629072.9809">15044 11619 7740,'0'0'4644,"0"0"129,22 1-258,-22-1-1032,35 2-1677,-35-2-258,45 0-516,-20 0-258,10 0-258,1 0-129,7 0-129,-1 0-129,-1 0-387,4 2-258,-13-6-1419,5 3-2967,-8-3 129,-6 0-258,-7-1-387</inkml:trace>
          <inkml:trace contextRef="#ctx0" brushRef="#br2" timeOffset="629305.9942">15372 11418 15222,'0'0'5289,"14"0"-129,-10 12-129,1 24-3483,-5-4-1031,5 19-517,-3 3 0,0 8 0,-2 11 0,0-7 0,3 19-1549,-3-17-3353,0-3-387,-5-10 0,-4-1-516</inkml:trace>
          <inkml:trace contextRef="#ctx0" brushRef="#br3" timeOffset="640192.6169">16339 11368 9288,'22'-20'4902,"-22"20"-387,26-14 0,-10 5-1677,9 9-1419,-9 0-258,11 2-516,-6 3 0,6 8-387,-2-3 258,2 8-516,-6 0 258,-3 3-129,-4 6-129,-7 1-129,-5 4-129,-2 0 0,-9 6-387,-11-6 0,3 10-258,-10-13-129,7 8-129,-8-17 129,12 8 0,-5-17 258,21-11 129,-22 14 387,22-14 387,0 0 516,-3-18 0,3 18 258,14-41 129,11 20-129,-4-16 0,17 7 0,-5-11-258,12 5-129,-4-5 0,5 7-129,-9 1 0,1 4 0,-12 2-258,-4 8 258,-10-1-129,-12 20 129,9-21-129,-9 21-128,0 0-130,0 0 0,0 0 0,-12 0 0,3 16 0,2 9 0,1 7 0,-1 12 0,4 4 0,3 11 0,0 2 0,3 4 0,11 1 0,4 0 0,4-6 0,1-10 0,5 2-517,-12-29-1805,5 7-2451,-5-10-258,-5-1-258,-11-19-258</inkml:trace>
          <inkml:trace contextRef="#ctx0" brushRef="#br3" timeOffset="643504.8063">17473 11480 10965,'-8'-23'4773,"7"7"-387,1 16 258,0 0-2709,0-16-645,0 16-387,23-6-129,3 6-129,3-1 0,15 1-258,8 0 0,10 0-129,6 1-129,3 8 0,-2-3-129,-1 2 129,-11 1-129,-7 0 0,-15-2 0,-10 4 129,-25-11-129,7 23 0,-7-23 0,-34 30 0,2-10 0,-9 1-129,-1 4 129,-6 0-129,2 2 129,1-1-129,4 3 0,6-1 129,4-1-129,6 0 129,6-1-129,6 1 129,5 2 0,4-6-129,4 0 258,0-2-129,12-1 129,8-1 0,3-3 0,9-1 129,5-7-129,6 3 0,5-2 1,4-4-130,-1 1 0,-1-5-130,-2 1-128,-12-4-387,6 2-2064,-24-12-2193,-12-8 0,-10-3-258,-17-3-387</inkml:trace>
          <inkml:trace contextRef="#ctx0" brushRef="#br3" timeOffset="643732.8194">17757 11707 14706,'0'0'5031,"9"0"-129,-9 0-516,46 0-3096,-19 2-258,23 9-258,3-8-258,16 1-386,8 0-130,-2-4-517,5 5-386,-22-5-3870,5-7-258,-17-4 129,-14-1-645</inkml:trace>
          <inkml:trace contextRef="#ctx0" brushRef="#br3" timeOffset="644167.8442">17462 11040 13029,'-41'-14'5031,"25"7"-387,16 7 258,-20-18-2967,33 18-774,8 0-258,27 0-258,11 0-128,24 6-517,17-6 0,23 3 0,5-1 0,2 0 0,-4 1 0,-16-3 0,-7 9-1936,-33-9-2966,-26 2-258,-44-2-387,0 0-129</inkml:trace>
        </inkml:traceGroup>
      </inkml:traceGroup>
      <inkml:traceGroup>
        <inkml:annotationXML>
          <emma:emma xmlns:emma="http://www.w3.org/2003/04/emma" version="1.0">
            <emma:interpretation id="{11251872-7410-4E31-B783-55458D753879}" emma:medium="tactile" emma:mode="ink">
              <msink:context xmlns:msink="http://schemas.microsoft.com/ink/2010/main" type="line" rotatedBoundingBox="2003,13553 4236,15603 2992,16958 759,14907"/>
            </emma:interpretation>
          </emma:emma>
        </inkml:annotationXML>
        <inkml:traceGroup>
          <inkml:annotationXML>
            <emma:emma xmlns:emma="http://www.w3.org/2003/04/emma" version="1.0">
              <emma:interpretation id="{AB5422C0-F6F0-418A-BA96-27A40D766893}" emma:medium="tactile" emma:mode="ink">
                <msink:context xmlns:msink="http://schemas.microsoft.com/ink/2010/main" type="inkWord" rotatedBoundingBox="2003,13553 4236,15603 2992,16958 759,14907">
                  <msink:destinationLink direction="with" ref="{68DDA364-C3EB-46EF-9B28-48CCD823DA7D}"/>
                </msink:context>
              </emma:interpretation>
              <emma:one-of disjunction-type="recognition" id="oneOf16">
                <emma:interpretation id="interp80" emma:lang="en-US" emma:confidence="0">
                  <emma:literal>¥</emma:literal>
                </emma:interpretation>
                <emma:interpretation id="interp81" emma:lang="en-US" emma:confidence="0">
                  <emma:literal>:</emma:literal>
                </emma:interpretation>
                <emma:interpretation id="interp82" emma:lang="en-US" emma:confidence="0">
                  <emma:literal>+</emma:literal>
                </emma:interpretation>
                <emma:interpretation id="interp83" emma:lang="en-US" emma:confidence="0">
                  <emma:literal>k</emma:literal>
                </emma:interpretation>
                <emma:interpretation id="interp84" emma:lang="en-US" emma:confidence="0">
                  <emma:literal>K</emma:literal>
                </emma:interpretation>
              </emma:one-of>
            </emma:emma>
          </inkml:annotationXML>
          <inkml:trace contextRef="#ctx0" brushRef="#br2" timeOffset="248019.1858">1204 14144 5547,'5'-35'4773,"6"8"-258,-11 27 0,16-5-1935,-16-13-516,0 18-129,0 0-516,0 0-258,0-16-258,0 16-129,0 0-129,0 0-129,0 0 0,0 0-129,0 0 0,0 0-257,0 0-130,0 0 0,0 0 0,0 0 0,0 0 0,0 0 0,0 0 0,0 0 0,0 0 0,0 0 0,0 0 0,0 0 0,0 0 0,0 0 0,0 0 0,0 0 0,0 0 0,5 11 0,-5-11 0,0 0 0,0 0 0,0 0 0,0 0 0,0 0 0,0 0 0,0 0 0,0 0 0,0 0 0,0 0 0,0 0 0,0 0 0,0 0 0,0 0 0,0 0 0,0 0 0,0 0 0,0 0 0,0 0 0,0 0 0,0 0 0,0 0 0,0 0 0,0 0 0,0 0 0,0 0 0,0 0 0,0 0 0,0 0 0,0 0 0,0 0 0,0 0 0,0 0 0,0 0 0,0 0 0,0 0 0,0 0 0,0 0 0,0 0 0,0 0 0,0 0 0,4 18 0,-3 1 0,1 4 0,2 9 0,1 4 0,0 8 0,1 4 0,1 4 0,-2-1 0,-1-2 0,1-3 0,-3-2 0,2-1 0,-4-6 0,1-3 0,-1-2 0,0-7 0,0-2 0,0-5 0,0-18 0,0 23 0,0-23 0,0 0 0,0 0 0,0 0 0,0 0-646,0 0-4514,0 0-129,0 0 0,-3-11-387</inkml:trace>
          <inkml:trace contextRef="#ctx0" brushRef="#br2" timeOffset="242888.8924">-591 14383 12642,'9'-39'4902,"-9"39"-258,3-25 129,-4 9-3096,1 16-645,0 0-258,0 0 0,0 14-129,0 9 0,0 2-386,0 14-259,0 2 0,1 11 0,1 1 0,5-1 0,-1 1 0,1-3 0,3 0 0,-8-18-517,11 9-4514,-10-11-387,3 5 129,-6-4-774</inkml:trace>
          <inkml:trace contextRef="#ctx0" brushRef="#br2" timeOffset="242287.858">-680 12604 13674,'-12'-34'5160,"-4"22"-516,-4 3 0,20 9-2967,-39 0-774,21 5-258,-5 11-387,3 14 0,3 4-129,4 13 0,6 2-129,5 6 0,2 4-129,13-4 129,6 2 0,4-9 0,6-3 0,3-11 0,2-10 0,1-11 258,-1-13 0,3-2 1,-6-23-259,-1-5 0,-7-15 0,-5 3 0,-11-13 0,-7 1 0,-4-1 0,-13 2 0,-10 5 0,-3 5 0,-4 7 0,-3 6 0,3 16 0,-11-6-1291,8 20-3869,-2 9-129,5 14 0,-2 11-258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3:32.41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FDAAD77-4391-435D-924A-69A9C0686095}" emma:medium="tactile" emma:mode="ink">
          <msink:context xmlns:msink="http://schemas.microsoft.com/ink/2010/main" type="inkDrawing" rotatedBoundingBox="2062,5176 9938,6308 9478,9503 1603,8371" semanticType="callout" shapeName="Other">
            <msink:sourceLink direction="to" ref="{F3A73DB8-D89F-4EDB-9B7E-23D46B184E34}"/>
            <msink:sourceLink direction="from" ref="{7846EE2F-F39B-41BD-BAB7-F4931AD53321}"/>
          </msink:context>
        </emma:interpretation>
      </emma:emma>
    </inkml:annotationXML>
    <inkml:trace contextRef="#ctx0" brushRef="#br0">-6 0 6708,'0'0'4257,"0"0"-258,0 0 129,0 0-2064,0 0-516,-2 9-258,2-9-258,0 0-258,0 0-129,5 23-129,-5-23 0,20 18-129,-20-18 0,35 21-129,-8-12 0,9 2 0,5-4 0,12 2-129,11-2 0,16-3 129,13-3-129,10-1 0,9 0 0,7 0 129,5 0-129,13 0 0,6 0 0,11 0 129,7 0-129,9-1 0,8-3 0,13-1 0,17 1-129,18-1 129,8-2-129,8 3 0,16 1 129,14-1-129,11 2 0,5 2 129,2 0-129,-3 0 129,-3 0-129,-3 0 129,-9 0-129,-3 0 129,-7 0-129,-8 0 129,-14 0-129,-7 0 129,-9-2 1,-14 1-130,-21 1 0,-26 0 0,-22 0-130,-24 0-128,-19 7 0,-34-7-258,-14 7-258,-31-7-774,3 0-3096,-22 0-129,0 0-129,-18 23-258</inkml:trace>
    <inkml:trace contextRef="#ctx0" brushRef="#br0" timeOffset="5032.2876">6061 203 7353,'5'-16'4644,"13"-4"0,-18 20-387,0 0-1161,7-23-774,-7 23-903,0 0-387,0 0-258,0 0-258,11 23 0,-11 1 0,7 16-129,-3 9-129,5 15 129,0 10 0,3 17-128,-5 16-259,7 17 0,-7 17 0,4 10 0,-7 9 0,-1 9 0,-3 9 0,-3 10 0,-6-3 0,0-5 0,-4-13 0,3-10 0,3-13 0,5-12 0,2-20 0,0-23 0,7-18 0,0-21 0,6-8 0,-12-26 0,14 0-4903,-15-16-386,0 0 129,-13-14-387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3:35.9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846EE2F-F39B-41BD-BAB7-F4931AD53321}" emma:medium="tactile" emma:mode="ink">
          <msink:context xmlns:msink="http://schemas.microsoft.com/ink/2010/main" type="inkDrawing" rotatedBoundingBox="2053,6426 11065,7300 10820,9826 1808,8953" hotPoints="10787,8027 10736,9399 2089,9077 2140,7705" semanticType="enclosure" shapeName="Rectangle">
            <msink:sourceLink direction="with" ref="{566BA7A9-41D4-4BD1-B347-0ED625FAF15B}"/>
            <msink:destinationLink direction="from" ref="{9FDAAD77-4391-435D-924A-69A9C0686095}"/>
            <msink:destinationLink direction="with" ref="{2B5E0246-6134-4209-B962-DA1F39399F31}"/>
          </msink:context>
        </emma:interpretation>
      </emma:emma>
    </inkml:annotationXML>
    <inkml:trace contextRef="#ctx0" brushRef="#br0">58 7 4773,'-26'-6'4386,"4"3"-129,22 3 0,0 0-1290,-17 0-903,17 0-129,10 0-774,10 0-387,-2 0-129,10 3-129,2-1-129,13 5 0,0-3-129,10 3-129,8-2 129,10 4-129,7-2 129,14 2-129,13-2 129,13 2-129,13-5 129,26 3-129,14-2 0,19 1 0,15-3 0,21 3 0,24-3-129,21 1 129,20 3-129,17-2 0,16 4 0,12-2 0,20 4 129,3-1-129,-3 1 0,5 0 0,0-1 0,-16-1 129,-5-3-129,-6-1 0,-17-1 129,-16-4-129,-19 0 0,-20 0 129,-22 0-129,-21 0 0,-25-2 129,-36-2-258,-26 2-129,-33-1-258,-15 3-645,-47 0-3354,-15 0-258,-22 0-258,-24 0 0</inkml:trace>
    <inkml:trace contextRef="#ctx0" brushRef="#br0" timeOffset="-1719.0983">57 1094 10965,'0'0'4386,"0"0"0,0 0-258,0 0-1677,14-7-1677,-14 7-258,27 7-129,-8 0-129,11 7 129,4-3-129,12 6 0,11-4 0,14 8 129,11-3 0,16 3 0,11-3-129,13 5 129,8-3-129,18 5 0,14-4 129,12 4-258,7-2 129,19 2-129,20-2 1,29 0-130,16-3 0,20-1 0,19-1 0,16 0 0,15-4 0,20 0 0,-4 1 0,-4 1 0,0-2 0,-8 2 0,-18 0 0,-12-4 0,-12 3 0,-19-3 0,-13-1 0,-15-4 0,-22 2 0,-14-9 0,-10 3 0,-14-3 0,-8 0-517,-38-9-1676,0 2-2451,-27-5-258,-17-1-258,-22-3 129</inkml:trace>
    <inkml:trace contextRef="#ctx0" brushRef="#br0" timeOffset="-2311.1322">-7-1283 10320,'0'0'4773,"0"0"-129,0-16-258,0 16-2064,0 0-1032,-8 16-387,8 13-387,-1-1-129,1 11 0,-2 6-258,2 10 258,0 5 0,0 8-129,0 5 0,2 9 0,3 8 0,2 15 0,-3 6 0,3 8 0,-2 2-128,0 5-130,1-5 0,1 2 0,-4-8 0,5-6 0,-5-4 0,2 2 0,1-6 0,-3 0 0,-1-6 0,0-8 0,-2-7 0,0-11 0,0-12 0,0-14 0,0-13 0,0-9 0,0-21 0,0 22 0,0-22 0,0 0 0,0 0 0,0 0 0,0 0 0,0 0-646,9 5-2063,-9-5-2322,0 0 258,0 0-387,16-11-129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3:36.82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B5E0246-6134-4209-B962-DA1F39399F31}" emma:medium="tactile" emma:mode="ink">
          <msink:context xmlns:msink="http://schemas.microsoft.com/ink/2010/main" type="inkDrawing" rotatedBoundingBox="5946,6300 6094,9121 6041,9123 5893,6303" semanticType="callout" shapeName="Other">
            <msink:sourceLink direction="with" ref="{8168D374-88BB-41B3-8406-1EB6B1C28166}"/>
            <msink:sourceLink direction="with" ref="{7846EE2F-F39B-41BD-BAB7-F4931AD53321}"/>
          </msink:context>
        </emma:interpretation>
      </emma:emma>
    </inkml:annotationXML>
    <inkml:trace contextRef="#ctx0" brushRef="#br0">26 126 10191,'-7'-50'4773,"0"23"0,5 6-129,2 21-1935,-12-30-1161,12 30-645,0 0-258,0 0-129,0 0-258,3 39-129,3 0 0,1 12 0,2 10 0,3 10 0,1 7 0,1 10 0,-2 4 129,-3 15-129,-2 7 129,0 12 1,-7 6-259,2 8 0,-2 2 0,0 4 0,0-3 0,0 4 0,2-8 0,3-4 0,2-7 0,4-9 0,-4-7 0,0-14 0,0-9 0,-1-21 0,3-9 0,-8-17 0,7-6 0,-8-11 0,7 0 0,-7-25-388,5 28-515,-5-28-645,0 0-1806,0 0-1677,0 0 387,0 0-516,5-30-258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3:35.04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9664521-526B-4E8C-9A5B-3E887A041A84}" emma:medium="tactile" emma:mode="ink">
          <msink:context xmlns:msink="http://schemas.microsoft.com/ink/2010/main" type="inkDrawing" rotatedBoundingBox="10061,9627 10089,6197 10223,6198 10194,9628" semanticType="verticalRange" shapeName="Other">
            <msink:sourceLink direction="with" ref="{566BA7A9-41D4-4BD1-B347-0ED625FAF15B}"/>
          </msink:context>
        </emma:interpretation>
      </emma:emma>
    </inkml:annotationXML>
    <inkml:trace contextRef="#ctx0" brushRef="#br0">128 275 7482,'-11'-64'4515,"6"31"129,-6-7-387,-10-2-1161,21 20-774,-16-15-645,16 37-387,-15-37-387,15 37-129,0 0-258,0 26-129,0 5-129,6 9 0,1 9 0,2 11-128,1 2-130,1 9 0,0 2 0,1 9 0,-5 5 0,2 13 0,-4 10 0,1 17 0,-1 6 0,-3 9 0,-2 6 0,0 7 0,0 1 0,-4 11 0,-3-1 0,2-3 0,-4 1 0,2-4 0,-2-5 0,0-6 0,0-13 0,0-19 0,2-12 0,-5-21 0,3-12 0,-5-22 0,14-5-3355,-11-20-1805,-1-6-129,-4-19-387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3:38.11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0089FC9-781F-4B1E-8ABF-9ED6CCF4912D}" emma:medium="tactile" emma:mode="ink">
          <msink:context xmlns:msink="http://schemas.microsoft.com/ink/2010/main" type="inkDrawing" rotatedBoundingBox="3850,9077 3912,6539 3965,6541 3904,9078" semanticType="verticalRange" shapeName="Line"/>
        </emma:interpretation>
      </emma:emma>
    </inkml:annotationXML>
    <inkml:trace contextRef="#ctx0" brushRef="#br0">121 19 10836,'-2'-27'4773,"2"27"-129,0 0 129,0 0-2064,-18 0-1290,18 27-516,-2-1-258,1 19 0,-7 3 0,5 21-129,-2 11-257,1 23-259,-3 13 0,5 17 0,-1 10 0,3 10 0,0 9 0,0 7 0,0 0 0,0 1 0,0-8 0,0-12 0,-2-12 0,-4-11 0,-1-19 0,2-21 0,3-15 0,-5-32 0,9-4-2452,-2-36-2708,0 0-129,-18 4-258,4-15-258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11:40:12.7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DF2EB4-D6DE-4C35-8981-0259316A8649}" emma:medium="tactile" emma:mode="ink">
          <msink:context xmlns:msink="http://schemas.microsoft.com/ink/2010/main" type="writingRegion" rotatedBoundingBox="10084,4744 11905,5262 11163,7867 9343,7349">
            <msink:destinationLink direction="with" ref="{413CFC10-2A66-4F6B-AABB-9A4A2AECC9DC}"/>
          </msink:context>
        </emma:interpretation>
      </emma:emma>
    </inkml:annotationXML>
    <inkml:traceGroup>
      <inkml:annotationXML>
        <emma:emma xmlns:emma="http://www.w3.org/2003/04/emma" version="1.0">
          <emma:interpretation id="{69AF85A5-F7EB-4AC3-9C80-A55593F7FB13}" emma:medium="tactile" emma:mode="ink">
            <msink:context xmlns:msink="http://schemas.microsoft.com/ink/2010/main" type="paragraph" rotatedBoundingBox="10029,4793 11416,5068 11249,5910 9862,56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8CCD0F-C773-4D52-BCBE-C40950AED1EB}" emma:medium="tactile" emma:mode="ink">
              <msink:context xmlns:msink="http://schemas.microsoft.com/ink/2010/main" type="line" rotatedBoundingBox="10029,4793 11416,5068 11249,5911 9862,5635"/>
            </emma:interpretation>
          </emma:emma>
        </inkml:annotationXML>
        <inkml:traceGroup>
          <inkml:annotationXML>
            <emma:emma xmlns:emma="http://www.w3.org/2003/04/emma" version="1.0">
              <emma:interpretation id="{0E902DD8-B4A1-40D7-8856-5CD8AAE9CE7F}" emma:medium="tactile" emma:mode="ink">
                <msink:context xmlns:msink="http://schemas.microsoft.com/ink/2010/main" type="inkWord" rotatedBoundingBox="10029,4793 11416,5068 11249,5911 9862,5635"/>
              </emma:interpretation>
              <emma:one-of disjunction-type="recognition" id="oneOf0">
                <emma:interpretation id="interp0" emma:lang="en-US" emma:confidence="1">
                  <emma:literal>m,</emma:literal>
                </emma:interpretation>
                <emma:interpretation id="interp1" emma:lang="en-US" emma:confidence="0">
                  <emma:literal>M,</emma:literal>
                </emma:interpretation>
                <emma:interpretation id="interp2" emma:lang="en-US" emma:confidence="0">
                  <emma:literal>m.</emma:literal>
                </emma:interpretation>
                <emma:interpretation id="interp3" emma:lang="en-US" emma:confidence="0">
                  <emma:literal>in,</emma:literal>
                </emma:interpretation>
                <emma:interpretation id="interp4" emma:lang="en-US" emma:confidence="0">
                  <emma:literal>on,</emma:literal>
                </emma:interpretation>
              </emma:one-of>
            </emma:emma>
          </inkml:annotationXML>
          <inkml:trace contextRef="#ctx0" brushRef="#br0">6678 4471 13674,'14'-25'4515,"-14"25"0,21 5 0,-15 20-2838,-4-4-1161,6 11 0,-1 0-129,6 6-129,-4-5 0,3 1-129,-3-5-129,2-6 129,-4-4 0,0-3 0,-7-16-129,0 0 129,0 0-129,14-30 0,-10-2 129,1-12-129,0-10 0,2-6-129,2-2 258,5 3-258,-1 4 258,5 8-129,1 14 129,4 18 0,2 15 0,3 15-129,-3 17 129,0 10 129,0 8-258,-2 5 129,-4 2 0,-1-3-129,-2-6 130,-3-9-130,-3-7-130,-3-7 130,0-8-129,-7-17 0,7 17 0,-7-17 0,2-9 0,-2-13 0,4-4 0,1-15 129,9-7 0,4-11 0,3-7 129,8-1 0,1-1 0,5 7 129,-1 5-129,3 15 130,-7 7-259,2 20 0,-3 8 0,-1 12 0,-5 15 0,2 16 0,-2 6 0,0 10 0,-2 2 0,1 2 0,-5 4 0,-1-6 0,0 2 0,-9-11 0,6 9-775,-13-16-3998,0-3-129,0-7-129,0-6-129</inkml:trace>
          <inkml:trace contextRef="#ctx0" brushRef="#br0" timeOffset="197.0113">7941 4695 16512,'0'0'4644,"16"17"129,-11 5-387,2 13-3741,-5-3-129,7 15-258,-2 10-1290,-2-6-3225,-5-1-516,2 0 129,-2-6-516</inkml:trace>
        </inkml:traceGroup>
      </inkml:traceGroup>
    </inkml:traceGroup>
    <inkml:traceGroup>
      <inkml:annotationXML>
        <emma:emma xmlns:emma="http://www.w3.org/2003/04/emma" version="1.0">
          <emma:interpretation id="{375C03A5-9B9F-4B42-A261-3C87EA4A16F4}" emma:medium="tactile" emma:mode="ink">
            <msink:context xmlns:msink="http://schemas.microsoft.com/ink/2010/main" type="paragraph" rotatedBoundingBox="9545,6636 11366,7155 11163,7867 9343,73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87599D-2795-4DD8-81CC-4DF269D66A9B}" emma:medium="tactile" emma:mode="ink">
              <msink:context xmlns:msink="http://schemas.microsoft.com/ink/2010/main" type="line" rotatedBoundingBox="9545,6636 11366,7155 11163,7867 9343,7349"/>
            </emma:interpretation>
          </emma:emma>
        </inkml:annotationXML>
        <inkml:traceGroup>
          <inkml:annotationXML>
            <emma:emma xmlns:emma="http://www.w3.org/2003/04/emma" version="1.0">
              <emma:interpretation id="{C2F516AD-6687-4C3E-A0FE-07249B64DE38}" emma:medium="tactile" emma:mode="ink">
                <msink:context xmlns:msink="http://schemas.microsoft.com/ink/2010/main" type="inkWord" rotatedBoundingBox="9545,6636 11366,7155 11163,7867 9343,7349"/>
              </emma:interpretation>
              <emma:one-of disjunction-type="recognition" id="oneOf1">
                <emma:interpretation id="interp5" emma:lang="en-US" emma:confidence="0">
                  <emma:literal>My</emma:literal>
                </emma:interpretation>
                <emma:interpretation id="interp6" emma:lang="en-US" emma:confidence="0">
                  <emma:literal>m 3</emma:literal>
                </emma:interpretation>
                <emma:interpretation id="interp7" emma:lang="en-US" emma:confidence="0">
                  <emma:literal>M 3</emma:literal>
                </emma:interpretation>
                <emma:interpretation id="interp8" emma:lang="en-US" emma:confidence="0">
                  <emma:literal>M3</emma:literal>
                </emma:interpretation>
                <emma:interpretation id="interp9" emma:lang="en-US" emma:confidence="0">
                  <emma:literal>n 3</emma:literal>
                </emma:interpretation>
              </emma:one-of>
            </emma:emma>
          </inkml:annotationXML>
          <inkml:trace contextRef="#ctx0" brushRef="#br0" timeOffset="2883.1645">6226 6054 15351,'9'0'4902,"1"9"-387,1 23-516,-4 1-3354,11 17-258,-4 0 129,5 11-258,-1 1 0,0 2-258,-2-7 129,1-6-129,-1-8 129,-1-9 0,-6-16-129,-9-18 129,0 0-129,14-31 0,-14-8 129,0-9-129,0-10 129,-4-7 0,-1-2-129,1-1 0,1 6 0,3 5 129,0 6 0,0 10 0,2 7-129,10 12 0,-12 22 129,30-3 0,-10 12 0,4 16-129,1 8 129,2 8-129,-1 9 130,-1 5-130,-3 2 0,-5 2-130,-1-4 260,-5-3-130,-4-8 0,0-6-130,-5-8 130,0-12 0,-2-18-129,0 0 129,0 0-129,3-31 129,3-4-129,1-10 129,7-6 0,4-8 129,5-1 0,3 3 0,3 5 1,3 6-130,-2 10 0,2 11 0,-4 11 0,-1 14 0,-1 0 0,-1 20 0,-4 3 0,2 11 0,-3 1 0,-1 6 0,-3 5 0,0 1 0,-1 4 0,-8-6 0,10 17-1291,-17-11-3482,7-6-387,-3-8 258,3-7-645</inkml:trace>
          <inkml:trace contextRef="#ctx0" brushRef="#br0" timeOffset="3312.1895">7425 6392 14577,'58'-54'5031,"-24"35"129,3 8-387,-1-12-2709,8 25-1161,-9 7-644,5 12-259,-12 0 0,-3 8 0,-9 3 0,-7 3 0,-6 1 0,-3-4 0,-9-2 0,-5-7 0,3-1 0,-5-8 0,16-14 0,-16 9 0,16-9-259,0-9 259,0 9-129,29-23 129,-8 14 0,6 2 129,-1 1-129,5 8 129,-5 11 1,3 10-130,-6 3 0,-4 8 0,-3 2 0,-5 3 0,-10 0 0,-1-2 0,-14-1 0,-12-6 0,-10 1 0,-17-17-1033,-6 5-3740,-8-3-387,-6-3 129,-3-4-645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6:24.13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DBD8AB0-5A2F-4F5D-A170-90BEBE2F3BDB}" emma:medium="tactile" emma:mode="ink">
          <msink:context xmlns:msink="http://schemas.microsoft.com/ink/2010/main" type="inkDrawing" rotatedBoundingBox="2653,13208 11882,12978 11885,13071 2656,13301" semanticType="underline" shapeName="Other">
            <msink:sourceLink direction="with" ref="{15460DAC-F58D-4272-A841-1673AABD7FE5}"/>
            <msink:destinationLink direction="with" ref="{4F088CB9-8091-48FD-B848-1B6D88A86696}"/>
          </msink:context>
        </emma:interpretation>
      </emma:emma>
    </inkml:annotationXML>
    <inkml:trace contextRef="#ctx0" brushRef="#br0">0 188 2967,'0'0'4386,"0"0"0,0 0-258,0 0-645,0 0-1419,32 5-129,-32-5-258,46 6-516,-19-6-387,15 5 0,-3-5-258,13 5-129,-2-5 0,7 6 0,0-5-129,7 5 0,0-3 0,12 3 0,4-3-129,15 3 129,8-3 0,11 1-129,7-4 0,10 0 0,10 0 0,10-4 0,11-5 0,5 0 0,7-1-129,2 3 129,8-2 0,11 0-129,8 0 0,3-2 129,-1 2-129,0 2 0,3-2 0,12-1 129,1-1-129,-2 2 0,-10 2 0,3 0 0,2 0 0,-1 0 0,-1 1 0,-13-1 0,-5 2 0,0-1 0,0 1 0,-1 0 129,-4 3-129,-8 2 0,-1 0 0,-4 0 0,-1 2 0,-3 3 130,-6-1-130,-12-3 0,-4-1 0,-8 0 0,-7-1 0,-5-8 0,-7 0 0,-11 0 0,-7 0 0,-4 2 0,-8 0 0,-8 2 0,-7 1 0,-10 4 0,-8 0-130,-13 0-128,-6 0-258,-22 0-645,8 4-3354,-27-4-387,0 16 129,-16-6-516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6:25.61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A65B308-5D94-48E1-98D5-E708C7FD87CB}" emma:medium="tactile" emma:mode="ink">
          <msink:context xmlns:msink="http://schemas.microsoft.com/ink/2010/main" type="inkDrawing" rotatedBoundingBox="2672,13418 12310,15094 11815,17937 2178,16260" semanticType="callout" shapeName="Other"/>
        </emma:interpretation>
      </emma:emma>
    </inkml:annotationXML>
    <inkml:trace contextRef="#ctx0" brushRef="#br0">30 72 6192,'-16'-31'5160,"16"31"-516,-12-28 129,8 12-1290,4 16-1161,0 0-774,0 0-516,0 0-258,0 12-387,0 6-129,2 7 0,5 3 0,6 12-129,-5 1 129,7 7-129,-3 3 129,2 8-129,-1 7 0,-4 16 129,-4 10-129,-1 11 130,1 7-259,-1 8 0,-1 5 0,2 5 0,-3-4 0,4 1 0,1-6 0,2 5 0,-2-3 0,0 2 0,-2-7 0,4-2 0,-4-6 0,1-8 0,-1-8 0,-1-14 0,-1-5 0,-1-10 0,0-5 0,-2-4 0,1-4 0,-1-8 0,4-1 0,-2-9 0,1-9 0,1-3 0,-4-20 0,7 23 0,-7-23 0,0 0 0,0 0 0,0 0 0,0 0-130,0 0 1,0 0 0,0 0 0,0 0 0,0 0-129,11-14 129,-11 14 0,7-16 129,-7 16-258,16-18 258,-16 18-129,19-13 0,-19 13 0,31-5 129,-14 3-129,5 2 129,3 0 0,3 0-129,8 0 129,5 7-129,8 1 129,8 0-129,9 5 258,14 1-129,14 0 0,15 2 0,12-1 0,16 1 0,14-2 129,22-3-129,19-3 0,14 0 0,11-3 129,16-3-129,20 1 0,8-3 129,8 0 0,3-2 0,7-1-129,4-6 129,2 4 129,1-2-129,2-2-129,0 0 129,2 2 0,0 0 0,0 1 0,-2-1 0,-1 4-129,-4-3 129,-8 1 0,-8 0 1,-7-1-130,-15-1 0,-21 0 0,-8-2 0,-14-3 0,-13 3-388,-31-11-386,-3 17-1032,-34-15-2709,-9 0-258,-19-2 0,-21-1-258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6:27.6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C8DB50F-0AA9-4784-9D10-D7FE202ED6CD}" emma:medium="tactile" emma:mode="ink">
          <msink:context xmlns:msink="http://schemas.microsoft.com/ink/2010/main" type="inkDrawing" rotatedBoundingBox="2982,14731 12003,14437 12008,14582 2987,14875" semanticType="underline" shapeName="Other">
            <msink:sourceLink direction="with" ref="{15460DAC-F58D-4272-A841-1673AABD7FE5}"/>
          </msink:context>
        </emma:interpretation>
      </emma:emma>
    </inkml:annotationXML>
    <inkml:trace contextRef="#ctx0" brushRef="#br0">13 271 1,'0'0'2321,"-18"-5"775,18 5-387,0 0-387,0 0 0,0 0-129,-16 0-129,16 0-258,0 0-387,0 0-387,0 0-129,10 5 0,-10-5-129,18 7 0,-18-7-129,29 9 0,-13-7 0,10 8-387,1-8 258,12 9-129,2-8 0,18 8-129,7-6 0,21 3-129,12-3 129,15 2 0,13-3 0,13-1-129,13-3 0,21 0 0,17 0 129,10-2-129,12-3 0,20-4 129,22-3-129,15-1 0,9-1 0,11-2 0,4 0-129,4 0 258,-1 0-258,2 0 129,-3 0 0,-6 2-129,-4 1 129,-3 1-129,-4-2 129,-1 1 0,-6 1-129,-9 1 129,-9 2-129,-5 0 0,-14 0 129,-20 0-129,-23 2 0,-15 0 0,-19 2 0,-18 1 0,-17-1 0,-14 1 0,-13 3 0,-9-1 0,-7 2 0,-9 0 0,-9 0 0,-12 0 0,-7 2 0,-13-1 0,-7-1 0,-23 0-129,25 4-129,-25-4 0,0 0-258,0 0-129,13 16-903,-13-16-2451,0 0-516,0 0-258,0 16 0,0-16-516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6:28.49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7658B42-245D-4960-BE1B-FDA720F6D9C8}" emma:medium="tactile" emma:mode="ink">
          <msink:context xmlns:msink="http://schemas.microsoft.com/ink/2010/main" type="inkDrawing" rotatedBoundingBox="7159,13244 7491,16577 7396,16586 7064,13253" semanticType="verticalRange" shapeName="Line">
            <msink:sourceLink direction="with" ref="{DCCDCA0D-9EDD-449F-85F4-86AFE6AAA9C8}"/>
          </msink:context>
        </emma:interpretation>
      </emma:emma>
    </inkml:annotationXML>
    <inkml:trace contextRef="#ctx0" brushRef="#br0">3 164 7353,'-3'-55'4386,"3"27"-129,3 6 0,-3 22-1806,2-35-387,-2 35-774,7-25-258,-7 25-129,0 0-258,0 0-129,11 9-129,-4 10 0,-5 4-258,1 11 129,-1 3 0,5 10 0,-2 2-129,4 10 0,2 2 129,5 15 0,-2 8 129,7 14 0,-5 10 1,6 18-388,-6 6 0,2 9 0,-8 4 0,3 8 0,-4 2 0,1 11 0,-3-5 0,-1 3 0,-1-6 0,2 1 0,-1-8 0,1-5 0,0-16 0,2-17 0,0-11 0,3-17 0,4-10 0,-5-20 0,3-3 0,-7-31-259,13 15-2579,-20-36-2451,0 0 129,5-31-258,-5-4-258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6:26.3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F088CB9-8091-48FD-B848-1B6D88A86696}" emma:medium="tactile" emma:mode="ink">
          <msink:context xmlns:msink="http://schemas.microsoft.com/ink/2010/main" type="inkDrawing" rotatedBoundingBox="12075,13056 12104,16514 12051,16515 12022,13057" semanticType="callout" shapeName="Other">
            <msink:sourceLink direction="with" ref="{EDBD8AB0-5A2F-4F5D-A170-90BEBE2F3BDB}"/>
            <msink:sourceLink direction="with" ref="{18093FE7-B022-4EEF-9196-A167E7804121}"/>
          </msink:context>
        </emma:interpretation>
      </emma:emma>
    </inkml:annotationXML>
    <inkml:trace contextRef="#ctx0" brushRef="#br0">52 111 14448,'-13'-59'4773,"6"38"-258,7 21 129,-23-32-3096,23 32-774,-9 10-258,9 19-129,0 8-129,0 13 0,4 9-129,3 17 129,-2 6 1,4 14-259,-5 6 0,-1 13 0,-3 13 0,0 15 0,0 6 0,0 4 0,0 3 0,0 3 0,0-1 0,6-1 0,-5-8 0,3-8 0,-2-8 0,-2-5 0,0-7 0,0-9 0,-4-7 0,1-11 0,3-8 0,-2-8 0,2-5 0,0-5 0,0-8 0,2-7 0,1-1 0,-1-16 0,2 3 0,-4-20 0,8 15-646,-8-34-4385,0 18-258,0-18 258,-12 0-387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6:30.7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1E2CB7D-311E-4AA9-A4DA-6145E01217D5}" emma:medium="tactile" emma:mode="ink">
          <msink:context xmlns:msink="http://schemas.microsoft.com/ink/2010/main" type="inkDrawing" rotatedBoundingBox="967,11783 2700,13272 2597,13392 863,11903" semanticType="strikethrough" shapeName="Other">
            <msink:sourceLink direction="with" ref="{5221FFE1-C1CD-4508-9D39-4A19C51463D9}"/>
          </msink:context>
        </emma:interpretation>
      </emma:emma>
    </inkml:annotationXML>
    <inkml:trace contextRef="#ctx0" brushRef="#br0">136 246 11352,'-25'-64'4644,"9"30"0,-2-2-129,9 17-2064,-18-17-1032,20 20-258,-11-5-387,18 21-129,-16-20-129,16 20 0,0 0-386,15 14-130,1 8 0,7 12 0,2 6 0,10 14 0,3 3 0,6 9 0,6 3 0,9 4 0,3 0 0,9 0 0,2-2 0,7 0 0,2-5 0,5 1 0,0-3 0,2 2 0,2-7 0,-1 3 0,-1-5 0,0 0 0,-3-5 0,-8-3 0,-10-8 0,-8-3 0,-12-3 0,-12-8 0,-10-6 0,-26-21 0,25 25 0,-25-25 0,0 0 0,0 0 0,0 0-3871,-9 0-1418,9 0-129,-33-12-129,11-1-258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6:29.92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FD5D5E4-E009-4797-BB5D-E9B8F1DF6DF7}" emma:medium="tactile" emma:mode="ink">
          <msink:context xmlns:msink="http://schemas.microsoft.com/ink/2010/main" type="inkDrawing" rotatedBoundingBox="4852,13333 5074,16374 4901,16387 4679,13345" semanticType="verticalRange" shapeName="Line">
            <msink:sourceLink direction="with" ref="{DCCDCA0D-9EDD-449F-85F4-86AFE6AAA9C8}"/>
          </msink:context>
        </emma:interpretation>
      </emma:emma>
    </inkml:annotationXML>
    <inkml:trace contextRef="#ctx0" brushRef="#br0">-3 46 11352,'0'-23'5031,"5"-4"-387,-5 27 0,0 0-2451,0 0-903,16 2-387,-16-2-129,9 37-258,-4-10 0,8 12 0,-3 4-128,6 10-388,-3 4 0,3 11 0,-4 10 0,6 22 0,-4 10 0,4 18 0,-4 7 0,2 13 0,2 7 0,0 12 0,-2 4 0,-2-2 0,-2-4 0,1-9 0,-6-3 0,-3-10 0,-4-10 0,0-15 0,-6-17 0,-1-16 0,0-14 0,0-8 0,0-12 0,1-10 0,6-5 0,-7-18 0,7 1 0,0-19-904,0 0-1160,-17-12-3096,8-17-129,-9-15-258,-11-11 129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6:29.17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00BF2CE-1CBB-4815-A2DD-74228AAB7F97}" emma:medium="tactile" emma:mode="ink">
          <msink:context xmlns:msink="http://schemas.microsoft.com/ink/2010/main" type="inkDrawing" rotatedBoundingBox="9495,13171 9799,16614 9702,16622 9398,13179" semanticType="verticalRange" shapeName="Line">
            <msink:sourceLink direction="with" ref="{DCCDCA0D-9EDD-449F-85F4-86AFE6AAA9C8}"/>
          </msink:context>
        </emma:interpretation>
      </emma:emma>
    </inkml:annotationXML>
    <inkml:trace contextRef="#ctx0" brushRef="#br0">13 52 9288,'0'-34'4902,"0"9"-387,0 25-129,0 0-1290,-14-7-1290,14 16-774,0-9-258,0 41-129,0-9-129,0 16-129,3 5 0,10 17 0,-3 6 129,12 17-386,-5 8-130,6 29 0,-1 9 0,1 15 0,-5 10 0,-1 14 0,-2 9 0,-3 10 0,-1 4 0,0-11 0,-3-8 0,5-8 0,-2-10 0,1-11 0,-1-13 0,-1-19 0,-1-16 0,-3-14 0,1-15 0,-7-13 0,5-8 0,-5-32 0,4 9-2065,-4-32-2966,-8-9-258,-13-25-129,-11-12-129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3:46.34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769CABF-0303-48F1-894C-31F7800F7E02}" emma:medium="tactile" emma:mode="ink">
          <msink:context xmlns:msink="http://schemas.microsoft.com/ink/2010/main" type="inkDrawing" rotatedBoundingBox="1285,8398 1304,9046 1279,9047 1261,8398" semanticType="callout" shapeName="Other">
            <msink:sourceLink direction="with" ref="{0AC695AF-BC3D-4B78-82A2-09E1B9D4E5FE}"/>
          </msink:context>
        </emma:interpretation>
      </emma:emma>
    </inkml:annotationXML>
    <inkml:trace contextRef="#ctx0" brushRef="#br0">-1329 7191 11094,'0'0'4644,"0"0"-129,0 0 0,0 0-2580,0 0-516,0 0-387,-2 14-258,2-14-129,-7 29-258,2-11 129,5 8-258,-4 4 129,4 10-129,0 1 0,0 7-128,4 3-130,-1 1 0,1 1 0,-3-3 0,3-4 0,-4-9-646,12 1-3740,-12-10-645,0-3 258,-7-2-516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8-16T23:24:11.61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271422A-2E02-4990-80C6-ADE6372BFC6E}" emma:medium="tactile" emma:mode="ink">
          <msink:context xmlns:msink="http://schemas.microsoft.com/ink/2010/main" type="inkDrawing" rotatedBoundingBox="6401,6819 9973,7328 9824,8376 6252,7868" semanticType="underline" shapeName="Other">
            <msink:sourceLink direction="with" ref="{F3A73DB8-D89F-4EDB-9B7E-23D46B184E34}"/>
          </msink:context>
        </emma:interpretation>
      </emma:emma>
    </inkml:annotationXML>
    <inkml:trace contextRef="#ctx0" brushRef="#br0">3860 5638 12771,'-22'-18'4773,"22"18"-129,-16 0 0,11 15-2967,-8 4-903,10 15-258,-11 3 258,3 17-387,-5 1 0,3 14-129,1 2 0,3 9-258,4-1 129,5 2 0,0-2-129,0-10 129,3-3-258,1-7 258,-1-11-129,-1-7 0,0-9 0,0-7 0,-2-8 0,0-17 0,2 23 0,-2-23-129,0 0 129,0 0-129,0 0 0,21 6 129,-21-6-129,32 0 129,-9 0 0,11-4 0,5 1 0,11-1 0,5 2 0,11 1 0,8-1 0,12 0 0,3 2 0,7 0 0,2 0 0,1 0 0,1 0 0,-4 4 0,-2 1 0,-1-2 0,-6 3 129,2-3-129,0 1 0,3-2 0,4 1 0,4-1 0,0-2 129,1 4-129,-1-4 0,-3 1 129,-2 3-129,-6-1 129,-8-1-129,-1 0 0,-5 0 129,2-2-129,-3 0 129,3 0-129,-2-2 0,1 0 129,-1-3-129,-6 1 130,-1 1-130,-6-1 0,-7 2 0,-7 1 0,-3 1 0,-10-2 0,-6 2 0,-6 0 0,-7 0 0,-16 0 0,19 0 0,-19 0 0,0 0 0,0 0-259,0 0-257,0 0-1290,0 0-2838,-9 0-387,9 0-129,-23 0-258</inkml:trace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17EAE-5501-4FC0-9F4C-4EEC4F382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DB7F3-B84A-44ED-B835-280D12F466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295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DB7F3-B84A-44ED-B835-280D12F466C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857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DB7F3-B84A-44ED-B835-280D12F466C8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0309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226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35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04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04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205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11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31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94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528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78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08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C0E7A-ED1C-4B08-932D-C03B9D13C50F}" type="datetimeFigureOut">
              <a:rPr lang="en-IN" smtClean="0"/>
              <a:t>27-08-2013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23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1.xml"/><Relationship Id="rId13" Type="http://schemas.openxmlformats.org/officeDocument/2006/relationships/image" Target="../media/image173.emf"/><Relationship Id="rId18" Type="http://schemas.openxmlformats.org/officeDocument/2006/relationships/customXml" Target="../ink/ink176.xml"/><Relationship Id="rId26" Type="http://schemas.openxmlformats.org/officeDocument/2006/relationships/customXml" Target="../ink/ink180.xml"/><Relationship Id="rId3" Type="http://schemas.openxmlformats.org/officeDocument/2006/relationships/image" Target="../media/image168.emf"/><Relationship Id="rId21" Type="http://schemas.openxmlformats.org/officeDocument/2006/relationships/image" Target="../media/image177.emf"/><Relationship Id="rId34" Type="http://schemas.openxmlformats.org/officeDocument/2006/relationships/customXml" Target="../ink/ink184.xml"/><Relationship Id="rId7" Type="http://schemas.openxmlformats.org/officeDocument/2006/relationships/image" Target="../media/image170.emf"/><Relationship Id="rId12" Type="http://schemas.openxmlformats.org/officeDocument/2006/relationships/customXml" Target="../ink/ink173.xml"/><Relationship Id="rId17" Type="http://schemas.openxmlformats.org/officeDocument/2006/relationships/image" Target="../media/image175.emf"/><Relationship Id="rId25" Type="http://schemas.openxmlformats.org/officeDocument/2006/relationships/image" Target="../media/image179.emf"/><Relationship Id="rId33" Type="http://schemas.openxmlformats.org/officeDocument/2006/relationships/image" Target="../media/image183.emf"/><Relationship Id="rId2" Type="http://schemas.openxmlformats.org/officeDocument/2006/relationships/customXml" Target="../ink/ink168.xml"/><Relationship Id="rId16" Type="http://schemas.openxmlformats.org/officeDocument/2006/relationships/customXml" Target="../ink/ink175.xml"/><Relationship Id="rId20" Type="http://schemas.openxmlformats.org/officeDocument/2006/relationships/customXml" Target="../ink/ink177.xml"/><Relationship Id="rId29" Type="http://schemas.openxmlformats.org/officeDocument/2006/relationships/image" Target="../media/image18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0.xml"/><Relationship Id="rId11" Type="http://schemas.openxmlformats.org/officeDocument/2006/relationships/image" Target="../media/image172.emf"/><Relationship Id="rId24" Type="http://schemas.openxmlformats.org/officeDocument/2006/relationships/customXml" Target="../ink/ink179.xml"/><Relationship Id="rId32" Type="http://schemas.openxmlformats.org/officeDocument/2006/relationships/customXml" Target="../ink/ink183.xml"/><Relationship Id="rId37" Type="http://schemas.openxmlformats.org/officeDocument/2006/relationships/image" Target="../media/image185.emf"/><Relationship Id="rId5" Type="http://schemas.openxmlformats.org/officeDocument/2006/relationships/image" Target="../media/image169.emf"/><Relationship Id="rId15" Type="http://schemas.openxmlformats.org/officeDocument/2006/relationships/image" Target="../media/image174.emf"/><Relationship Id="rId23" Type="http://schemas.openxmlformats.org/officeDocument/2006/relationships/image" Target="../media/image178.emf"/><Relationship Id="rId28" Type="http://schemas.openxmlformats.org/officeDocument/2006/relationships/customXml" Target="../ink/ink181.xml"/><Relationship Id="rId36" Type="http://schemas.openxmlformats.org/officeDocument/2006/relationships/customXml" Target="../ink/ink185.xml"/><Relationship Id="rId10" Type="http://schemas.openxmlformats.org/officeDocument/2006/relationships/customXml" Target="../ink/ink172.xml"/><Relationship Id="rId19" Type="http://schemas.openxmlformats.org/officeDocument/2006/relationships/image" Target="../media/image176.emf"/><Relationship Id="rId31" Type="http://schemas.openxmlformats.org/officeDocument/2006/relationships/image" Target="../media/image182.emf"/><Relationship Id="rId4" Type="http://schemas.openxmlformats.org/officeDocument/2006/relationships/customXml" Target="../ink/ink169.xml"/><Relationship Id="rId9" Type="http://schemas.openxmlformats.org/officeDocument/2006/relationships/image" Target="../media/image171.emf"/><Relationship Id="rId14" Type="http://schemas.openxmlformats.org/officeDocument/2006/relationships/customXml" Target="../ink/ink174.xml"/><Relationship Id="rId22" Type="http://schemas.openxmlformats.org/officeDocument/2006/relationships/customXml" Target="../ink/ink178.xml"/><Relationship Id="rId27" Type="http://schemas.openxmlformats.org/officeDocument/2006/relationships/image" Target="../media/image180.emf"/><Relationship Id="rId30" Type="http://schemas.openxmlformats.org/officeDocument/2006/relationships/customXml" Target="../ink/ink182.xml"/><Relationship Id="rId35" Type="http://schemas.openxmlformats.org/officeDocument/2006/relationships/image" Target="../media/image184.e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1.emf"/><Relationship Id="rId18" Type="http://schemas.openxmlformats.org/officeDocument/2006/relationships/customXml" Target="../ink/ink194.xml"/><Relationship Id="rId26" Type="http://schemas.openxmlformats.org/officeDocument/2006/relationships/customXml" Target="../ink/ink198.xml"/><Relationship Id="rId39" Type="http://schemas.openxmlformats.org/officeDocument/2006/relationships/image" Target="../media/image204.emf"/><Relationship Id="rId21" Type="http://schemas.openxmlformats.org/officeDocument/2006/relationships/image" Target="../media/image195.emf"/><Relationship Id="rId34" Type="http://schemas.openxmlformats.org/officeDocument/2006/relationships/customXml" Target="../ink/ink202.xml"/><Relationship Id="rId42" Type="http://schemas.openxmlformats.org/officeDocument/2006/relationships/customXml" Target="../ink/ink206.xml"/><Relationship Id="rId47" Type="http://schemas.openxmlformats.org/officeDocument/2006/relationships/image" Target="../media/image208.emf"/><Relationship Id="rId50" Type="http://schemas.openxmlformats.org/officeDocument/2006/relationships/customXml" Target="../ink/ink210.xml"/><Relationship Id="rId55" Type="http://schemas.openxmlformats.org/officeDocument/2006/relationships/image" Target="../media/image212.emf"/><Relationship Id="rId63" Type="http://schemas.openxmlformats.org/officeDocument/2006/relationships/image" Target="../media/image216.emf"/><Relationship Id="rId68" Type="http://schemas.openxmlformats.org/officeDocument/2006/relationships/customXml" Target="../ink/ink219.xml"/><Relationship Id="rId7" Type="http://schemas.openxmlformats.org/officeDocument/2006/relationships/image" Target="../media/image188.emf"/><Relationship Id="rId2" Type="http://schemas.openxmlformats.org/officeDocument/2006/relationships/customXml" Target="../ink/ink186.xml"/><Relationship Id="rId16" Type="http://schemas.openxmlformats.org/officeDocument/2006/relationships/customXml" Target="../ink/ink193.xml"/><Relationship Id="rId29" Type="http://schemas.openxmlformats.org/officeDocument/2006/relationships/image" Target="../media/image19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8.xml"/><Relationship Id="rId11" Type="http://schemas.openxmlformats.org/officeDocument/2006/relationships/image" Target="../media/image190.emf"/><Relationship Id="rId24" Type="http://schemas.openxmlformats.org/officeDocument/2006/relationships/customXml" Target="../ink/ink197.xml"/><Relationship Id="rId32" Type="http://schemas.openxmlformats.org/officeDocument/2006/relationships/customXml" Target="../ink/ink201.xml"/><Relationship Id="rId37" Type="http://schemas.openxmlformats.org/officeDocument/2006/relationships/image" Target="../media/image203.emf"/><Relationship Id="rId40" Type="http://schemas.openxmlformats.org/officeDocument/2006/relationships/customXml" Target="../ink/ink205.xml"/><Relationship Id="rId45" Type="http://schemas.openxmlformats.org/officeDocument/2006/relationships/image" Target="../media/image207.emf"/><Relationship Id="rId53" Type="http://schemas.openxmlformats.org/officeDocument/2006/relationships/image" Target="../media/image211.emf"/><Relationship Id="rId58" Type="http://schemas.openxmlformats.org/officeDocument/2006/relationships/customXml" Target="../ink/ink214.xml"/><Relationship Id="rId66" Type="http://schemas.openxmlformats.org/officeDocument/2006/relationships/customXml" Target="../ink/ink218.xml"/><Relationship Id="rId5" Type="http://schemas.openxmlformats.org/officeDocument/2006/relationships/image" Target="../media/image187.emf"/><Relationship Id="rId15" Type="http://schemas.openxmlformats.org/officeDocument/2006/relationships/image" Target="../media/image192.emf"/><Relationship Id="rId23" Type="http://schemas.openxmlformats.org/officeDocument/2006/relationships/image" Target="../media/image196.emf"/><Relationship Id="rId28" Type="http://schemas.openxmlformats.org/officeDocument/2006/relationships/customXml" Target="../ink/ink199.xml"/><Relationship Id="rId36" Type="http://schemas.openxmlformats.org/officeDocument/2006/relationships/customXml" Target="../ink/ink203.xml"/><Relationship Id="rId49" Type="http://schemas.openxmlformats.org/officeDocument/2006/relationships/image" Target="../media/image209.emf"/><Relationship Id="rId57" Type="http://schemas.openxmlformats.org/officeDocument/2006/relationships/image" Target="../media/image213.emf"/><Relationship Id="rId61" Type="http://schemas.openxmlformats.org/officeDocument/2006/relationships/image" Target="../media/image215.emf"/><Relationship Id="rId10" Type="http://schemas.openxmlformats.org/officeDocument/2006/relationships/customXml" Target="../ink/ink190.xml"/><Relationship Id="rId19" Type="http://schemas.openxmlformats.org/officeDocument/2006/relationships/image" Target="../media/image194.emf"/><Relationship Id="rId31" Type="http://schemas.openxmlformats.org/officeDocument/2006/relationships/image" Target="../media/image200.emf"/><Relationship Id="rId44" Type="http://schemas.openxmlformats.org/officeDocument/2006/relationships/customXml" Target="../ink/ink207.xml"/><Relationship Id="rId52" Type="http://schemas.openxmlformats.org/officeDocument/2006/relationships/customXml" Target="../ink/ink211.xml"/><Relationship Id="rId60" Type="http://schemas.openxmlformats.org/officeDocument/2006/relationships/customXml" Target="../ink/ink215.xml"/><Relationship Id="rId65" Type="http://schemas.openxmlformats.org/officeDocument/2006/relationships/image" Target="../media/image217.emf"/><Relationship Id="rId4" Type="http://schemas.openxmlformats.org/officeDocument/2006/relationships/customXml" Target="../ink/ink187.xml"/><Relationship Id="rId9" Type="http://schemas.openxmlformats.org/officeDocument/2006/relationships/image" Target="../media/image189.emf"/><Relationship Id="rId14" Type="http://schemas.openxmlformats.org/officeDocument/2006/relationships/customXml" Target="../ink/ink192.xml"/><Relationship Id="rId22" Type="http://schemas.openxmlformats.org/officeDocument/2006/relationships/customXml" Target="../ink/ink196.xml"/><Relationship Id="rId27" Type="http://schemas.openxmlformats.org/officeDocument/2006/relationships/image" Target="../media/image198.emf"/><Relationship Id="rId30" Type="http://schemas.openxmlformats.org/officeDocument/2006/relationships/customXml" Target="../ink/ink200.xml"/><Relationship Id="rId35" Type="http://schemas.openxmlformats.org/officeDocument/2006/relationships/image" Target="../media/image202.emf"/><Relationship Id="rId43" Type="http://schemas.openxmlformats.org/officeDocument/2006/relationships/image" Target="../media/image206.emf"/><Relationship Id="rId48" Type="http://schemas.openxmlformats.org/officeDocument/2006/relationships/customXml" Target="../ink/ink209.xml"/><Relationship Id="rId56" Type="http://schemas.openxmlformats.org/officeDocument/2006/relationships/customXml" Target="../ink/ink213.xml"/><Relationship Id="rId64" Type="http://schemas.openxmlformats.org/officeDocument/2006/relationships/customXml" Target="../ink/ink217.xml"/><Relationship Id="rId69" Type="http://schemas.openxmlformats.org/officeDocument/2006/relationships/image" Target="../media/image219.emf"/><Relationship Id="rId8" Type="http://schemas.openxmlformats.org/officeDocument/2006/relationships/customXml" Target="../ink/ink189.xml"/><Relationship Id="rId51" Type="http://schemas.openxmlformats.org/officeDocument/2006/relationships/image" Target="../media/image210.emf"/><Relationship Id="rId3" Type="http://schemas.openxmlformats.org/officeDocument/2006/relationships/image" Target="../media/image186.emf"/><Relationship Id="rId12" Type="http://schemas.openxmlformats.org/officeDocument/2006/relationships/customXml" Target="../ink/ink191.xml"/><Relationship Id="rId17" Type="http://schemas.openxmlformats.org/officeDocument/2006/relationships/image" Target="../media/image193.emf"/><Relationship Id="rId25" Type="http://schemas.openxmlformats.org/officeDocument/2006/relationships/image" Target="../media/image197.emf"/><Relationship Id="rId33" Type="http://schemas.openxmlformats.org/officeDocument/2006/relationships/image" Target="../media/image201.emf"/><Relationship Id="rId38" Type="http://schemas.openxmlformats.org/officeDocument/2006/relationships/customXml" Target="../ink/ink204.xml"/><Relationship Id="rId46" Type="http://schemas.openxmlformats.org/officeDocument/2006/relationships/customXml" Target="../ink/ink208.xml"/><Relationship Id="rId59" Type="http://schemas.openxmlformats.org/officeDocument/2006/relationships/image" Target="../media/image214.emf"/><Relationship Id="rId67" Type="http://schemas.openxmlformats.org/officeDocument/2006/relationships/image" Target="../media/image218.emf"/><Relationship Id="rId20" Type="http://schemas.openxmlformats.org/officeDocument/2006/relationships/customXml" Target="../ink/ink195.xml"/><Relationship Id="rId41" Type="http://schemas.openxmlformats.org/officeDocument/2006/relationships/image" Target="../media/image205.emf"/><Relationship Id="rId54" Type="http://schemas.openxmlformats.org/officeDocument/2006/relationships/customXml" Target="../ink/ink212.xml"/><Relationship Id="rId62" Type="http://schemas.openxmlformats.org/officeDocument/2006/relationships/customXml" Target="../ink/ink2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emf"/><Relationship Id="rId2" Type="http://schemas.openxmlformats.org/officeDocument/2006/relationships/customXml" Target="../ink/ink2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1.emf"/><Relationship Id="rId4" Type="http://schemas.openxmlformats.org/officeDocument/2006/relationships/customXml" Target="../ink/ink221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27.emf"/><Relationship Id="rId18" Type="http://schemas.openxmlformats.org/officeDocument/2006/relationships/customXml" Target="../ink/ink230.xml"/><Relationship Id="rId26" Type="http://schemas.openxmlformats.org/officeDocument/2006/relationships/customXml" Target="../ink/ink234.xml"/><Relationship Id="rId39" Type="http://schemas.openxmlformats.org/officeDocument/2006/relationships/image" Target="../media/image240.emf"/><Relationship Id="rId3" Type="http://schemas.openxmlformats.org/officeDocument/2006/relationships/image" Target="../media/image222.emf"/><Relationship Id="rId21" Type="http://schemas.openxmlformats.org/officeDocument/2006/relationships/image" Target="../media/image231.emf"/><Relationship Id="rId34" Type="http://schemas.openxmlformats.org/officeDocument/2006/relationships/customXml" Target="../ink/ink238.xml"/><Relationship Id="rId42" Type="http://schemas.openxmlformats.org/officeDocument/2006/relationships/customXml" Target="../ink/ink242.xml"/><Relationship Id="rId47" Type="http://schemas.openxmlformats.org/officeDocument/2006/relationships/image" Target="../media/image244.emf"/><Relationship Id="rId50" Type="http://schemas.openxmlformats.org/officeDocument/2006/relationships/customXml" Target="../ink/ink246.xml"/><Relationship Id="rId7" Type="http://schemas.openxmlformats.org/officeDocument/2006/relationships/image" Target="../media/image224.emf"/><Relationship Id="rId12" Type="http://schemas.openxmlformats.org/officeDocument/2006/relationships/customXml" Target="../ink/ink227.xml"/><Relationship Id="rId17" Type="http://schemas.openxmlformats.org/officeDocument/2006/relationships/image" Target="../media/image229.emf"/><Relationship Id="rId25" Type="http://schemas.openxmlformats.org/officeDocument/2006/relationships/image" Target="../media/image233.emf"/><Relationship Id="rId33" Type="http://schemas.openxmlformats.org/officeDocument/2006/relationships/image" Target="../media/image237.emf"/><Relationship Id="rId38" Type="http://schemas.openxmlformats.org/officeDocument/2006/relationships/customXml" Target="../ink/ink240.xml"/><Relationship Id="rId46" Type="http://schemas.openxmlformats.org/officeDocument/2006/relationships/customXml" Target="../ink/ink244.xml"/><Relationship Id="rId2" Type="http://schemas.openxmlformats.org/officeDocument/2006/relationships/customXml" Target="../ink/ink222.xml"/><Relationship Id="rId16" Type="http://schemas.openxmlformats.org/officeDocument/2006/relationships/customXml" Target="../ink/ink229.xml"/><Relationship Id="rId20" Type="http://schemas.openxmlformats.org/officeDocument/2006/relationships/customXml" Target="../ink/ink231.xml"/><Relationship Id="rId29" Type="http://schemas.openxmlformats.org/officeDocument/2006/relationships/image" Target="../media/image235.emf"/><Relationship Id="rId41" Type="http://schemas.openxmlformats.org/officeDocument/2006/relationships/image" Target="../media/image24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24.xml"/><Relationship Id="rId11" Type="http://schemas.openxmlformats.org/officeDocument/2006/relationships/image" Target="../media/image226.emf"/><Relationship Id="rId24" Type="http://schemas.openxmlformats.org/officeDocument/2006/relationships/customXml" Target="../ink/ink233.xml"/><Relationship Id="rId32" Type="http://schemas.openxmlformats.org/officeDocument/2006/relationships/customXml" Target="../ink/ink237.xml"/><Relationship Id="rId37" Type="http://schemas.openxmlformats.org/officeDocument/2006/relationships/image" Target="../media/image239.emf"/><Relationship Id="rId40" Type="http://schemas.openxmlformats.org/officeDocument/2006/relationships/customXml" Target="../ink/ink241.xml"/><Relationship Id="rId45" Type="http://schemas.openxmlformats.org/officeDocument/2006/relationships/image" Target="../media/image243.emf"/><Relationship Id="rId53" Type="http://schemas.openxmlformats.org/officeDocument/2006/relationships/image" Target="../media/image247.emf"/><Relationship Id="rId5" Type="http://schemas.openxmlformats.org/officeDocument/2006/relationships/image" Target="../media/image223.emf"/><Relationship Id="rId15" Type="http://schemas.openxmlformats.org/officeDocument/2006/relationships/image" Target="../media/image228.emf"/><Relationship Id="rId23" Type="http://schemas.openxmlformats.org/officeDocument/2006/relationships/image" Target="../media/image232.emf"/><Relationship Id="rId28" Type="http://schemas.openxmlformats.org/officeDocument/2006/relationships/customXml" Target="../ink/ink235.xml"/><Relationship Id="rId36" Type="http://schemas.openxmlformats.org/officeDocument/2006/relationships/customXml" Target="../ink/ink239.xml"/><Relationship Id="rId49" Type="http://schemas.openxmlformats.org/officeDocument/2006/relationships/image" Target="../media/image245.emf"/><Relationship Id="rId10" Type="http://schemas.openxmlformats.org/officeDocument/2006/relationships/customXml" Target="../ink/ink226.xml"/><Relationship Id="rId19" Type="http://schemas.openxmlformats.org/officeDocument/2006/relationships/image" Target="../media/image230.emf"/><Relationship Id="rId31" Type="http://schemas.openxmlformats.org/officeDocument/2006/relationships/image" Target="../media/image236.emf"/><Relationship Id="rId44" Type="http://schemas.openxmlformats.org/officeDocument/2006/relationships/customXml" Target="../ink/ink243.xml"/><Relationship Id="rId52" Type="http://schemas.openxmlformats.org/officeDocument/2006/relationships/customXml" Target="../ink/ink247.xml"/><Relationship Id="rId4" Type="http://schemas.openxmlformats.org/officeDocument/2006/relationships/customXml" Target="../ink/ink223.xml"/><Relationship Id="rId9" Type="http://schemas.openxmlformats.org/officeDocument/2006/relationships/image" Target="../media/image225.emf"/><Relationship Id="rId14" Type="http://schemas.openxmlformats.org/officeDocument/2006/relationships/customXml" Target="../ink/ink228.xml"/><Relationship Id="rId22" Type="http://schemas.openxmlformats.org/officeDocument/2006/relationships/customXml" Target="../ink/ink232.xml"/><Relationship Id="rId27" Type="http://schemas.openxmlformats.org/officeDocument/2006/relationships/image" Target="../media/image234.emf"/><Relationship Id="rId30" Type="http://schemas.openxmlformats.org/officeDocument/2006/relationships/customXml" Target="../ink/ink236.xml"/><Relationship Id="rId35" Type="http://schemas.openxmlformats.org/officeDocument/2006/relationships/image" Target="../media/image238.emf"/><Relationship Id="rId43" Type="http://schemas.openxmlformats.org/officeDocument/2006/relationships/image" Target="../media/image242.emf"/><Relationship Id="rId48" Type="http://schemas.openxmlformats.org/officeDocument/2006/relationships/customXml" Target="../ink/ink245.xml"/><Relationship Id="rId8" Type="http://schemas.openxmlformats.org/officeDocument/2006/relationships/customXml" Target="../ink/ink225.xml"/><Relationship Id="rId51" Type="http://schemas.openxmlformats.org/officeDocument/2006/relationships/image" Target="../media/image24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8.emf"/><Relationship Id="rId2" Type="http://schemas.openxmlformats.org/officeDocument/2006/relationships/customXml" Target="../ink/ink24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2.xml"/><Relationship Id="rId13" Type="http://schemas.openxmlformats.org/officeDocument/2006/relationships/image" Target="../media/image254.emf"/><Relationship Id="rId3" Type="http://schemas.openxmlformats.org/officeDocument/2006/relationships/image" Target="../media/image249.emf"/><Relationship Id="rId7" Type="http://schemas.openxmlformats.org/officeDocument/2006/relationships/image" Target="../media/image251.emf"/><Relationship Id="rId12" Type="http://schemas.openxmlformats.org/officeDocument/2006/relationships/customXml" Target="../ink/ink254.xml"/><Relationship Id="rId2" Type="http://schemas.openxmlformats.org/officeDocument/2006/relationships/customXml" Target="../ink/ink24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1.xml"/><Relationship Id="rId11" Type="http://schemas.openxmlformats.org/officeDocument/2006/relationships/image" Target="../media/image253.emf"/><Relationship Id="rId5" Type="http://schemas.openxmlformats.org/officeDocument/2006/relationships/image" Target="../media/image250.emf"/><Relationship Id="rId10" Type="http://schemas.openxmlformats.org/officeDocument/2006/relationships/customXml" Target="../ink/ink253.xml"/><Relationship Id="rId4" Type="http://schemas.openxmlformats.org/officeDocument/2006/relationships/customXml" Target="../ink/ink250.xml"/><Relationship Id="rId9" Type="http://schemas.openxmlformats.org/officeDocument/2006/relationships/image" Target="../media/image252.emf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60.emf"/><Relationship Id="rId18" Type="http://schemas.openxmlformats.org/officeDocument/2006/relationships/customXml" Target="../ink/ink263.xml"/><Relationship Id="rId26" Type="http://schemas.openxmlformats.org/officeDocument/2006/relationships/customXml" Target="../ink/ink267.xml"/><Relationship Id="rId39" Type="http://schemas.openxmlformats.org/officeDocument/2006/relationships/image" Target="../media/image273.emf"/><Relationship Id="rId21" Type="http://schemas.openxmlformats.org/officeDocument/2006/relationships/image" Target="../media/image264.emf"/><Relationship Id="rId34" Type="http://schemas.openxmlformats.org/officeDocument/2006/relationships/customXml" Target="../ink/ink271.xml"/><Relationship Id="rId42" Type="http://schemas.openxmlformats.org/officeDocument/2006/relationships/customXml" Target="../ink/ink275.xml"/><Relationship Id="rId47" Type="http://schemas.openxmlformats.org/officeDocument/2006/relationships/image" Target="../media/image277.emf"/><Relationship Id="rId50" Type="http://schemas.openxmlformats.org/officeDocument/2006/relationships/customXml" Target="../ink/ink279.xml"/><Relationship Id="rId55" Type="http://schemas.openxmlformats.org/officeDocument/2006/relationships/image" Target="../media/image281.emf"/><Relationship Id="rId7" Type="http://schemas.openxmlformats.org/officeDocument/2006/relationships/image" Target="../media/image257.emf"/><Relationship Id="rId12" Type="http://schemas.openxmlformats.org/officeDocument/2006/relationships/customXml" Target="../ink/ink260.xml"/><Relationship Id="rId17" Type="http://schemas.openxmlformats.org/officeDocument/2006/relationships/image" Target="../media/image262.emf"/><Relationship Id="rId25" Type="http://schemas.openxmlformats.org/officeDocument/2006/relationships/image" Target="../media/image266.emf"/><Relationship Id="rId33" Type="http://schemas.openxmlformats.org/officeDocument/2006/relationships/image" Target="../media/image270.emf"/><Relationship Id="rId38" Type="http://schemas.openxmlformats.org/officeDocument/2006/relationships/customXml" Target="../ink/ink273.xml"/><Relationship Id="rId46" Type="http://schemas.openxmlformats.org/officeDocument/2006/relationships/customXml" Target="../ink/ink277.xml"/><Relationship Id="rId2" Type="http://schemas.openxmlformats.org/officeDocument/2006/relationships/customXml" Target="../ink/ink255.xml"/><Relationship Id="rId16" Type="http://schemas.openxmlformats.org/officeDocument/2006/relationships/customXml" Target="../ink/ink262.xml"/><Relationship Id="rId20" Type="http://schemas.openxmlformats.org/officeDocument/2006/relationships/customXml" Target="../ink/ink264.xml"/><Relationship Id="rId29" Type="http://schemas.openxmlformats.org/officeDocument/2006/relationships/image" Target="../media/image268.emf"/><Relationship Id="rId41" Type="http://schemas.openxmlformats.org/officeDocument/2006/relationships/image" Target="../media/image274.emf"/><Relationship Id="rId54" Type="http://schemas.openxmlformats.org/officeDocument/2006/relationships/customXml" Target="../ink/ink28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7.xml"/><Relationship Id="rId11" Type="http://schemas.openxmlformats.org/officeDocument/2006/relationships/image" Target="../media/image259.emf"/><Relationship Id="rId24" Type="http://schemas.openxmlformats.org/officeDocument/2006/relationships/customXml" Target="../ink/ink266.xml"/><Relationship Id="rId32" Type="http://schemas.openxmlformats.org/officeDocument/2006/relationships/customXml" Target="../ink/ink270.xml"/><Relationship Id="rId37" Type="http://schemas.openxmlformats.org/officeDocument/2006/relationships/image" Target="../media/image272.emf"/><Relationship Id="rId40" Type="http://schemas.openxmlformats.org/officeDocument/2006/relationships/customXml" Target="../ink/ink274.xml"/><Relationship Id="rId45" Type="http://schemas.openxmlformats.org/officeDocument/2006/relationships/image" Target="../media/image276.emf"/><Relationship Id="rId53" Type="http://schemas.openxmlformats.org/officeDocument/2006/relationships/image" Target="../media/image280.emf"/><Relationship Id="rId5" Type="http://schemas.openxmlformats.org/officeDocument/2006/relationships/image" Target="../media/image256.emf"/><Relationship Id="rId15" Type="http://schemas.openxmlformats.org/officeDocument/2006/relationships/image" Target="../media/image261.emf"/><Relationship Id="rId23" Type="http://schemas.openxmlformats.org/officeDocument/2006/relationships/image" Target="../media/image265.emf"/><Relationship Id="rId28" Type="http://schemas.openxmlformats.org/officeDocument/2006/relationships/customXml" Target="../ink/ink268.xml"/><Relationship Id="rId36" Type="http://schemas.openxmlformats.org/officeDocument/2006/relationships/customXml" Target="../ink/ink272.xml"/><Relationship Id="rId49" Type="http://schemas.openxmlformats.org/officeDocument/2006/relationships/image" Target="../media/image278.emf"/><Relationship Id="rId57" Type="http://schemas.openxmlformats.org/officeDocument/2006/relationships/image" Target="../media/image282.emf"/><Relationship Id="rId10" Type="http://schemas.openxmlformats.org/officeDocument/2006/relationships/customXml" Target="../ink/ink259.xml"/><Relationship Id="rId19" Type="http://schemas.openxmlformats.org/officeDocument/2006/relationships/image" Target="../media/image263.emf"/><Relationship Id="rId31" Type="http://schemas.openxmlformats.org/officeDocument/2006/relationships/image" Target="../media/image269.emf"/><Relationship Id="rId44" Type="http://schemas.openxmlformats.org/officeDocument/2006/relationships/customXml" Target="../ink/ink276.xml"/><Relationship Id="rId52" Type="http://schemas.openxmlformats.org/officeDocument/2006/relationships/customXml" Target="../ink/ink280.xml"/><Relationship Id="rId4" Type="http://schemas.openxmlformats.org/officeDocument/2006/relationships/customXml" Target="../ink/ink256.xml"/><Relationship Id="rId9" Type="http://schemas.openxmlformats.org/officeDocument/2006/relationships/image" Target="../media/image258.emf"/><Relationship Id="rId14" Type="http://schemas.openxmlformats.org/officeDocument/2006/relationships/customXml" Target="../ink/ink261.xml"/><Relationship Id="rId22" Type="http://schemas.openxmlformats.org/officeDocument/2006/relationships/customXml" Target="../ink/ink265.xml"/><Relationship Id="rId27" Type="http://schemas.openxmlformats.org/officeDocument/2006/relationships/image" Target="../media/image267.emf"/><Relationship Id="rId30" Type="http://schemas.openxmlformats.org/officeDocument/2006/relationships/customXml" Target="../ink/ink269.xml"/><Relationship Id="rId35" Type="http://schemas.openxmlformats.org/officeDocument/2006/relationships/image" Target="../media/image271.emf"/><Relationship Id="rId43" Type="http://schemas.openxmlformats.org/officeDocument/2006/relationships/image" Target="../media/image275.emf"/><Relationship Id="rId48" Type="http://schemas.openxmlformats.org/officeDocument/2006/relationships/customXml" Target="../ink/ink278.xml"/><Relationship Id="rId56" Type="http://schemas.openxmlformats.org/officeDocument/2006/relationships/customXml" Target="../ink/ink282.xml"/><Relationship Id="rId8" Type="http://schemas.openxmlformats.org/officeDocument/2006/relationships/customXml" Target="../ink/ink258.xml"/><Relationship Id="rId51" Type="http://schemas.openxmlformats.org/officeDocument/2006/relationships/image" Target="../media/image279.emf"/><Relationship Id="rId3" Type="http://schemas.openxmlformats.org/officeDocument/2006/relationships/image" Target="../media/image255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6.xml"/><Relationship Id="rId13" Type="http://schemas.openxmlformats.org/officeDocument/2006/relationships/image" Target="../media/image288.emf"/><Relationship Id="rId3" Type="http://schemas.openxmlformats.org/officeDocument/2006/relationships/image" Target="../media/image283.emf"/><Relationship Id="rId7" Type="http://schemas.openxmlformats.org/officeDocument/2006/relationships/image" Target="../media/image285.emf"/><Relationship Id="rId12" Type="http://schemas.openxmlformats.org/officeDocument/2006/relationships/customXml" Target="../ink/ink288.xml"/><Relationship Id="rId2" Type="http://schemas.openxmlformats.org/officeDocument/2006/relationships/customXml" Target="../ink/ink28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5.xml"/><Relationship Id="rId11" Type="http://schemas.openxmlformats.org/officeDocument/2006/relationships/image" Target="../media/image287.emf"/><Relationship Id="rId5" Type="http://schemas.openxmlformats.org/officeDocument/2006/relationships/image" Target="../media/image284.emf"/><Relationship Id="rId15" Type="http://schemas.openxmlformats.org/officeDocument/2006/relationships/image" Target="../media/image289.emf"/><Relationship Id="rId10" Type="http://schemas.openxmlformats.org/officeDocument/2006/relationships/customXml" Target="../ink/ink287.xml"/><Relationship Id="rId4" Type="http://schemas.openxmlformats.org/officeDocument/2006/relationships/customXml" Target="../ink/ink284.xml"/><Relationship Id="rId9" Type="http://schemas.openxmlformats.org/officeDocument/2006/relationships/image" Target="../media/image286.emf"/><Relationship Id="rId14" Type="http://schemas.openxmlformats.org/officeDocument/2006/relationships/customXml" Target="../ink/ink289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93.xml"/><Relationship Id="rId13" Type="http://schemas.openxmlformats.org/officeDocument/2006/relationships/image" Target="../media/image295.emf"/><Relationship Id="rId18" Type="http://schemas.openxmlformats.org/officeDocument/2006/relationships/customXml" Target="../ink/ink298.xml"/><Relationship Id="rId3" Type="http://schemas.openxmlformats.org/officeDocument/2006/relationships/image" Target="../media/image290.emf"/><Relationship Id="rId21" Type="http://schemas.openxmlformats.org/officeDocument/2006/relationships/image" Target="../media/image299.emf"/><Relationship Id="rId7" Type="http://schemas.openxmlformats.org/officeDocument/2006/relationships/image" Target="../media/image292.emf"/><Relationship Id="rId12" Type="http://schemas.openxmlformats.org/officeDocument/2006/relationships/customXml" Target="../ink/ink295.xml"/><Relationship Id="rId17" Type="http://schemas.openxmlformats.org/officeDocument/2006/relationships/image" Target="../media/image297.emf"/><Relationship Id="rId2" Type="http://schemas.openxmlformats.org/officeDocument/2006/relationships/customXml" Target="../ink/ink290.xml"/><Relationship Id="rId16" Type="http://schemas.openxmlformats.org/officeDocument/2006/relationships/customXml" Target="../ink/ink297.xml"/><Relationship Id="rId20" Type="http://schemas.openxmlformats.org/officeDocument/2006/relationships/customXml" Target="../ink/ink29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92.xml"/><Relationship Id="rId11" Type="http://schemas.openxmlformats.org/officeDocument/2006/relationships/image" Target="../media/image294.emf"/><Relationship Id="rId5" Type="http://schemas.openxmlformats.org/officeDocument/2006/relationships/image" Target="../media/image291.emf"/><Relationship Id="rId15" Type="http://schemas.openxmlformats.org/officeDocument/2006/relationships/image" Target="../media/image296.emf"/><Relationship Id="rId23" Type="http://schemas.openxmlformats.org/officeDocument/2006/relationships/image" Target="../media/image300.emf"/><Relationship Id="rId10" Type="http://schemas.openxmlformats.org/officeDocument/2006/relationships/customXml" Target="../ink/ink294.xml"/><Relationship Id="rId19" Type="http://schemas.openxmlformats.org/officeDocument/2006/relationships/image" Target="../media/image298.emf"/><Relationship Id="rId4" Type="http://schemas.openxmlformats.org/officeDocument/2006/relationships/customXml" Target="../ink/ink291.xml"/><Relationship Id="rId9" Type="http://schemas.openxmlformats.org/officeDocument/2006/relationships/image" Target="../media/image293.emf"/><Relationship Id="rId14" Type="http://schemas.openxmlformats.org/officeDocument/2006/relationships/customXml" Target="../ink/ink296.xml"/><Relationship Id="rId22" Type="http://schemas.openxmlformats.org/officeDocument/2006/relationships/customXml" Target="../ink/ink30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1.emf"/><Relationship Id="rId2" Type="http://schemas.openxmlformats.org/officeDocument/2006/relationships/customXml" Target="../ink/ink30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.emf"/><Relationship Id="rId18" Type="http://schemas.openxmlformats.org/officeDocument/2006/relationships/customXml" Target="../ink/ink10.xml"/><Relationship Id="rId26" Type="http://schemas.openxmlformats.org/officeDocument/2006/relationships/customXml" Target="../ink/ink14.xml"/><Relationship Id="rId39" Type="http://schemas.openxmlformats.org/officeDocument/2006/relationships/image" Target="../media/image21.emf"/><Relationship Id="rId3" Type="http://schemas.openxmlformats.org/officeDocument/2006/relationships/image" Target="../media/image3.emf"/><Relationship Id="rId21" Type="http://schemas.openxmlformats.org/officeDocument/2006/relationships/image" Target="../media/image12.emf"/><Relationship Id="rId34" Type="http://schemas.openxmlformats.org/officeDocument/2006/relationships/customXml" Target="../ink/ink18.xml"/><Relationship Id="rId42" Type="http://schemas.openxmlformats.org/officeDocument/2006/relationships/customXml" Target="../ink/ink22.xml"/><Relationship Id="rId47" Type="http://schemas.openxmlformats.org/officeDocument/2006/relationships/image" Target="../media/image25.emf"/><Relationship Id="rId7" Type="http://schemas.openxmlformats.org/officeDocument/2006/relationships/image" Target="../media/image5.emf"/><Relationship Id="rId12" Type="http://schemas.openxmlformats.org/officeDocument/2006/relationships/customXml" Target="../ink/ink7.xml"/><Relationship Id="rId17" Type="http://schemas.openxmlformats.org/officeDocument/2006/relationships/image" Target="../media/image10.emf"/><Relationship Id="rId25" Type="http://schemas.openxmlformats.org/officeDocument/2006/relationships/image" Target="../media/image14.emf"/><Relationship Id="rId33" Type="http://schemas.openxmlformats.org/officeDocument/2006/relationships/image" Target="../media/image18.emf"/><Relationship Id="rId38" Type="http://schemas.openxmlformats.org/officeDocument/2006/relationships/customXml" Target="../ink/ink20.xml"/><Relationship Id="rId46" Type="http://schemas.openxmlformats.org/officeDocument/2006/relationships/customXml" Target="../ink/ink24.xml"/><Relationship Id="rId2" Type="http://schemas.openxmlformats.org/officeDocument/2006/relationships/customXml" Target="../ink/ink2.xml"/><Relationship Id="rId16" Type="http://schemas.openxmlformats.org/officeDocument/2006/relationships/customXml" Target="../ink/ink9.xml"/><Relationship Id="rId20" Type="http://schemas.openxmlformats.org/officeDocument/2006/relationships/customXml" Target="../ink/ink11.xml"/><Relationship Id="rId29" Type="http://schemas.openxmlformats.org/officeDocument/2006/relationships/image" Target="../media/image16.emf"/><Relationship Id="rId41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.xml"/><Relationship Id="rId11" Type="http://schemas.openxmlformats.org/officeDocument/2006/relationships/image" Target="../media/image7.emf"/><Relationship Id="rId24" Type="http://schemas.openxmlformats.org/officeDocument/2006/relationships/customXml" Target="../ink/ink13.xml"/><Relationship Id="rId32" Type="http://schemas.openxmlformats.org/officeDocument/2006/relationships/customXml" Target="../ink/ink17.xml"/><Relationship Id="rId37" Type="http://schemas.openxmlformats.org/officeDocument/2006/relationships/image" Target="../media/image20.emf"/><Relationship Id="rId40" Type="http://schemas.openxmlformats.org/officeDocument/2006/relationships/customXml" Target="../ink/ink21.xml"/><Relationship Id="rId45" Type="http://schemas.openxmlformats.org/officeDocument/2006/relationships/image" Target="../media/image24.emf"/><Relationship Id="rId5" Type="http://schemas.openxmlformats.org/officeDocument/2006/relationships/image" Target="../media/image4.emf"/><Relationship Id="rId15" Type="http://schemas.openxmlformats.org/officeDocument/2006/relationships/image" Target="../media/image9.emf"/><Relationship Id="rId23" Type="http://schemas.openxmlformats.org/officeDocument/2006/relationships/image" Target="../media/image13.emf"/><Relationship Id="rId28" Type="http://schemas.openxmlformats.org/officeDocument/2006/relationships/customXml" Target="../ink/ink15.xml"/><Relationship Id="rId36" Type="http://schemas.openxmlformats.org/officeDocument/2006/relationships/customXml" Target="../ink/ink19.xml"/><Relationship Id="rId49" Type="http://schemas.openxmlformats.org/officeDocument/2006/relationships/image" Target="../media/image26.emf"/><Relationship Id="rId10" Type="http://schemas.openxmlformats.org/officeDocument/2006/relationships/customXml" Target="../ink/ink6.xml"/><Relationship Id="rId19" Type="http://schemas.openxmlformats.org/officeDocument/2006/relationships/image" Target="../media/image11.emf"/><Relationship Id="rId31" Type="http://schemas.openxmlformats.org/officeDocument/2006/relationships/image" Target="../media/image17.emf"/><Relationship Id="rId44" Type="http://schemas.openxmlformats.org/officeDocument/2006/relationships/customXml" Target="../ink/ink23.xml"/><Relationship Id="rId4" Type="http://schemas.openxmlformats.org/officeDocument/2006/relationships/customXml" Target="../ink/ink3.xml"/><Relationship Id="rId9" Type="http://schemas.openxmlformats.org/officeDocument/2006/relationships/image" Target="../media/image6.emf"/><Relationship Id="rId14" Type="http://schemas.openxmlformats.org/officeDocument/2006/relationships/customXml" Target="../ink/ink8.xml"/><Relationship Id="rId22" Type="http://schemas.openxmlformats.org/officeDocument/2006/relationships/customXml" Target="../ink/ink12.xml"/><Relationship Id="rId27" Type="http://schemas.openxmlformats.org/officeDocument/2006/relationships/image" Target="../media/image15.emf"/><Relationship Id="rId30" Type="http://schemas.openxmlformats.org/officeDocument/2006/relationships/customXml" Target="../ink/ink16.xml"/><Relationship Id="rId35" Type="http://schemas.openxmlformats.org/officeDocument/2006/relationships/image" Target="../media/image19.emf"/><Relationship Id="rId43" Type="http://schemas.openxmlformats.org/officeDocument/2006/relationships/image" Target="../media/image23.emf"/><Relationship Id="rId48" Type="http://schemas.openxmlformats.org/officeDocument/2006/relationships/customXml" Target="../ink/ink25.xml"/><Relationship Id="rId8" Type="http://schemas.openxmlformats.org/officeDocument/2006/relationships/customXml" Target="../ink/ink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5.xml"/><Relationship Id="rId13" Type="http://schemas.openxmlformats.org/officeDocument/2006/relationships/image" Target="../media/image307.emf"/><Relationship Id="rId18" Type="http://schemas.openxmlformats.org/officeDocument/2006/relationships/customXml" Target="../ink/ink310.xml"/><Relationship Id="rId26" Type="http://schemas.openxmlformats.org/officeDocument/2006/relationships/customXml" Target="../ink/ink314.xml"/><Relationship Id="rId39" Type="http://schemas.openxmlformats.org/officeDocument/2006/relationships/image" Target="../media/image320.emf"/><Relationship Id="rId3" Type="http://schemas.openxmlformats.org/officeDocument/2006/relationships/image" Target="../media/image302.emf"/><Relationship Id="rId21" Type="http://schemas.openxmlformats.org/officeDocument/2006/relationships/image" Target="../media/image311.emf"/><Relationship Id="rId34" Type="http://schemas.openxmlformats.org/officeDocument/2006/relationships/customXml" Target="../ink/ink318.xml"/><Relationship Id="rId42" Type="http://schemas.openxmlformats.org/officeDocument/2006/relationships/customXml" Target="../ink/ink322.xml"/><Relationship Id="rId7" Type="http://schemas.openxmlformats.org/officeDocument/2006/relationships/image" Target="../media/image304.emf"/><Relationship Id="rId12" Type="http://schemas.openxmlformats.org/officeDocument/2006/relationships/customXml" Target="../ink/ink307.xml"/><Relationship Id="rId17" Type="http://schemas.openxmlformats.org/officeDocument/2006/relationships/image" Target="../media/image309.emf"/><Relationship Id="rId25" Type="http://schemas.openxmlformats.org/officeDocument/2006/relationships/image" Target="../media/image313.emf"/><Relationship Id="rId33" Type="http://schemas.openxmlformats.org/officeDocument/2006/relationships/image" Target="../media/image317.emf"/><Relationship Id="rId38" Type="http://schemas.openxmlformats.org/officeDocument/2006/relationships/customXml" Target="../ink/ink320.xml"/><Relationship Id="rId2" Type="http://schemas.openxmlformats.org/officeDocument/2006/relationships/customXml" Target="../ink/ink302.xml"/><Relationship Id="rId16" Type="http://schemas.openxmlformats.org/officeDocument/2006/relationships/customXml" Target="../ink/ink309.xml"/><Relationship Id="rId20" Type="http://schemas.openxmlformats.org/officeDocument/2006/relationships/customXml" Target="../ink/ink311.xml"/><Relationship Id="rId29" Type="http://schemas.openxmlformats.org/officeDocument/2006/relationships/image" Target="../media/image315.emf"/><Relationship Id="rId41" Type="http://schemas.openxmlformats.org/officeDocument/2006/relationships/image" Target="../media/image32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04.xml"/><Relationship Id="rId11" Type="http://schemas.openxmlformats.org/officeDocument/2006/relationships/image" Target="../media/image306.emf"/><Relationship Id="rId24" Type="http://schemas.openxmlformats.org/officeDocument/2006/relationships/customXml" Target="../ink/ink313.xml"/><Relationship Id="rId32" Type="http://schemas.openxmlformats.org/officeDocument/2006/relationships/customXml" Target="../ink/ink317.xml"/><Relationship Id="rId37" Type="http://schemas.openxmlformats.org/officeDocument/2006/relationships/image" Target="../media/image319.emf"/><Relationship Id="rId40" Type="http://schemas.openxmlformats.org/officeDocument/2006/relationships/customXml" Target="../ink/ink321.xml"/><Relationship Id="rId45" Type="http://schemas.openxmlformats.org/officeDocument/2006/relationships/image" Target="../media/image323.emf"/><Relationship Id="rId5" Type="http://schemas.openxmlformats.org/officeDocument/2006/relationships/image" Target="../media/image303.emf"/><Relationship Id="rId15" Type="http://schemas.openxmlformats.org/officeDocument/2006/relationships/image" Target="../media/image308.emf"/><Relationship Id="rId23" Type="http://schemas.openxmlformats.org/officeDocument/2006/relationships/image" Target="../media/image312.emf"/><Relationship Id="rId28" Type="http://schemas.openxmlformats.org/officeDocument/2006/relationships/customXml" Target="../ink/ink315.xml"/><Relationship Id="rId36" Type="http://schemas.openxmlformats.org/officeDocument/2006/relationships/customXml" Target="../ink/ink319.xml"/><Relationship Id="rId10" Type="http://schemas.openxmlformats.org/officeDocument/2006/relationships/customXml" Target="../ink/ink306.xml"/><Relationship Id="rId19" Type="http://schemas.openxmlformats.org/officeDocument/2006/relationships/image" Target="../media/image310.emf"/><Relationship Id="rId31" Type="http://schemas.openxmlformats.org/officeDocument/2006/relationships/image" Target="../media/image316.emf"/><Relationship Id="rId44" Type="http://schemas.openxmlformats.org/officeDocument/2006/relationships/customXml" Target="../ink/ink323.xml"/><Relationship Id="rId4" Type="http://schemas.openxmlformats.org/officeDocument/2006/relationships/customXml" Target="../ink/ink303.xml"/><Relationship Id="rId9" Type="http://schemas.openxmlformats.org/officeDocument/2006/relationships/image" Target="../media/image305.emf"/><Relationship Id="rId14" Type="http://schemas.openxmlformats.org/officeDocument/2006/relationships/customXml" Target="../ink/ink308.xml"/><Relationship Id="rId22" Type="http://schemas.openxmlformats.org/officeDocument/2006/relationships/customXml" Target="../ink/ink312.xml"/><Relationship Id="rId27" Type="http://schemas.openxmlformats.org/officeDocument/2006/relationships/image" Target="../media/image314.emf"/><Relationship Id="rId30" Type="http://schemas.openxmlformats.org/officeDocument/2006/relationships/customXml" Target="../ink/ink316.xml"/><Relationship Id="rId35" Type="http://schemas.openxmlformats.org/officeDocument/2006/relationships/image" Target="../media/image318.emf"/><Relationship Id="rId43" Type="http://schemas.openxmlformats.org/officeDocument/2006/relationships/image" Target="../media/image32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4.emf"/><Relationship Id="rId2" Type="http://schemas.openxmlformats.org/officeDocument/2006/relationships/customXml" Target="../ink/ink32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5.emf"/><Relationship Id="rId2" Type="http://schemas.openxmlformats.org/officeDocument/2006/relationships/customXml" Target="../ink/ink32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8.emf"/><Relationship Id="rId13" Type="http://schemas.openxmlformats.org/officeDocument/2006/relationships/customXml" Target="../ink/ink331.xml"/><Relationship Id="rId18" Type="http://schemas.openxmlformats.org/officeDocument/2006/relationships/image" Target="../media/image333.emf"/><Relationship Id="rId26" Type="http://schemas.openxmlformats.org/officeDocument/2006/relationships/image" Target="../media/image337.emf"/><Relationship Id="rId3" Type="http://schemas.openxmlformats.org/officeDocument/2006/relationships/customXml" Target="../ink/ink326.xml"/><Relationship Id="rId21" Type="http://schemas.openxmlformats.org/officeDocument/2006/relationships/customXml" Target="../ink/ink335.xml"/><Relationship Id="rId34" Type="http://schemas.openxmlformats.org/officeDocument/2006/relationships/image" Target="../media/image341.emf"/><Relationship Id="rId7" Type="http://schemas.openxmlformats.org/officeDocument/2006/relationships/customXml" Target="../ink/ink328.xml"/><Relationship Id="rId12" Type="http://schemas.openxmlformats.org/officeDocument/2006/relationships/image" Target="../media/image330.emf"/><Relationship Id="rId17" Type="http://schemas.openxmlformats.org/officeDocument/2006/relationships/customXml" Target="../ink/ink333.xml"/><Relationship Id="rId25" Type="http://schemas.openxmlformats.org/officeDocument/2006/relationships/customXml" Target="../ink/ink337.xml"/><Relationship Id="rId33" Type="http://schemas.openxmlformats.org/officeDocument/2006/relationships/customXml" Target="../ink/ink341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32.emf"/><Relationship Id="rId20" Type="http://schemas.openxmlformats.org/officeDocument/2006/relationships/image" Target="../media/image334.emf"/><Relationship Id="rId29" Type="http://schemas.openxmlformats.org/officeDocument/2006/relationships/customXml" Target="../ink/ink3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7.emf"/><Relationship Id="rId11" Type="http://schemas.openxmlformats.org/officeDocument/2006/relationships/customXml" Target="../ink/ink330.xml"/><Relationship Id="rId24" Type="http://schemas.openxmlformats.org/officeDocument/2006/relationships/image" Target="../media/image336.emf"/><Relationship Id="rId32" Type="http://schemas.openxmlformats.org/officeDocument/2006/relationships/image" Target="../media/image340.emf"/><Relationship Id="rId5" Type="http://schemas.openxmlformats.org/officeDocument/2006/relationships/customXml" Target="../ink/ink327.xml"/><Relationship Id="rId15" Type="http://schemas.openxmlformats.org/officeDocument/2006/relationships/customXml" Target="../ink/ink332.xml"/><Relationship Id="rId23" Type="http://schemas.openxmlformats.org/officeDocument/2006/relationships/customXml" Target="../ink/ink336.xml"/><Relationship Id="rId28" Type="http://schemas.openxmlformats.org/officeDocument/2006/relationships/image" Target="../media/image338.emf"/><Relationship Id="rId36" Type="http://schemas.openxmlformats.org/officeDocument/2006/relationships/image" Target="../media/image342.emf"/><Relationship Id="rId10" Type="http://schemas.openxmlformats.org/officeDocument/2006/relationships/image" Target="../media/image329.emf"/><Relationship Id="rId19" Type="http://schemas.openxmlformats.org/officeDocument/2006/relationships/customXml" Target="../ink/ink334.xml"/><Relationship Id="rId31" Type="http://schemas.openxmlformats.org/officeDocument/2006/relationships/customXml" Target="../ink/ink340.xml"/><Relationship Id="rId4" Type="http://schemas.openxmlformats.org/officeDocument/2006/relationships/image" Target="../media/image326.emf"/><Relationship Id="rId9" Type="http://schemas.openxmlformats.org/officeDocument/2006/relationships/customXml" Target="../ink/ink329.xml"/><Relationship Id="rId14" Type="http://schemas.openxmlformats.org/officeDocument/2006/relationships/image" Target="../media/image331.emf"/><Relationship Id="rId22" Type="http://schemas.openxmlformats.org/officeDocument/2006/relationships/image" Target="../media/image335.emf"/><Relationship Id="rId27" Type="http://schemas.openxmlformats.org/officeDocument/2006/relationships/customXml" Target="../ink/ink338.xml"/><Relationship Id="rId30" Type="http://schemas.openxmlformats.org/officeDocument/2006/relationships/image" Target="../media/image339.emf"/><Relationship Id="rId35" Type="http://schemas.openxmlformats.org/officeDocument/2006/relationships/customXml" Target="../ink/ink34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3.emf"/><Relationship Id="rId7" Type="http://schemas.openxmlformats.org/officeDocument/2006/relationships/image" Target="../media/image345.emf"/><Relationship Id="rId2" Type="http://schemas.openxmlformats.org/officeDocument/2006/relationships/customXml" Target="../ink/ink34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45.xml"/><Relationship Id="rId5" Type="http://schemas.openxmlformats.org/officeDocument/2006/relationships/image" Target="../media/image344.emf"/><Relationship Id="rId4" Type="http://schemas.openxmlformats.org/officeDocument/2006/relationships/customXml" Target="../ink/ink344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1.emf"/><Relationship Id="rId18" Type="http://schemas.openxmlformats.org/officeDocument/2006/relationships/customXml" Target="../ink/ink34.xml"/><Relationship Id="rId26" Type="http://schemas.openxmlformats.org/officeDocument/2006/relationships/customXml" Target="../ink/ink38.xml"/><Relationship Id="rId39" Type="http://schemas.openxmlformats.org/officeDocument/2006/relationships/image" Target="../media/image44.emf"/><Relationship Id="rId3" Type="http://schemas.openxmlformats.org/officeDocument/2006/relationships/image" Target="../media/image2610.emf"/><Relationship Id="rId21" Type="http://schemas.openxmlformats.org/officeDocument/2006/relationships/image" Target="../media/image35.emf"/><Relationship Id="rId34" Type="http://schemas.openxmlformats.org/officeDocument/2006/relationships/customXml" Target="../ink/ink42.xml"/><Relationship Id="rId42" Type="http://schemas.openxmlformats.org/officeDocument/2006/relationships/customXml" Target="../ink/ink46.xml"/><Relationship Id="rId47" Type="http://schemas.openxmlformats.org/officeDocument/2006/relationships/image" Target="../media/image48.emf"/><Relationship Id="rId50" Type="http://schemas.openxmlformats.org/officeDocument/2006/relationships/customXml" Target="../ink/ink50.xml"/><Relationship Id="rId7" Type="http://schemas.openxmlformats.org/officeDocument/2006/relationships/image" Target="../media/image28.emf"/><Relationship Id="rId12" Type="http://schemas.openxmlformats.org/officeDocument/2006/relationships/customXml" Target="../ink/ink31.xml"/><Relationship Id="rId17" Type="http://schemas.openxmlformats.org/officeDocument/2006/relationships/image" Target="../media/image33.emf"/><Relationship Id="rId25" Type="http://schemas.openxmlformats.org/officeDocument/2006/relationships/image" Target="../media/image37.emf"/><Relationship Id="rId33" Type="http://schemas.openxmlformats.org/officeDocument/2006/relationships/image" Target="../media/image41.emf"/><Relationship Id="rId38" Type="http://schemas.openxmlformats.org/officeDocument/2006/relationships/customXml" Target="../ink/ink44.xml"/><Relationship Id="rId46" Type="http://schemas.openxmlformats.org/officeDocument/2006/relationships/customXml" Target="../ink/ink48.xml"/><Relationship Id="rId2" Type="http://schemas.openxmlformats.org/officeDocument/2006/relationships/customXml" Target="../ink/ink26.xml"/><Relationship Id="rId16" Type="http://schemas.openxmlformats.org/officeDocument/2006/relationships/customXml" Target="../ink/ink33.xml"/><Relationship Id="rId20" Type="http://schemas.openxmlformats.org/officeDocument/2006/relationships/customXml" Target="../ink/ink35.xml"/><Relationship Id="rId29" Type="http://schemas.openxmlformats.org/officeDocument/2006/relationships/image" Target="../media/image39.emf"/><Relationship Id="rId41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.xml"/><Relationship Id="rId11" Type="http://schemas.openxmlformats.org/officeDocument/2006/relationships/image" Target="../media/image30.emf"/><Relationship Id="rId24" Type="http://schemas.openxmlformats.org/officeDocument/2006/relationships/customXml" Target="../ink/ink37.xml"/><Relationship Id="rId32" Type="http://schemas.openxmlformats.org/officeDocument/2006/relationships/customXml" Target="../ink/ink41.xml"/><Relationship Id="rId37" Type="http://schemas.openxmlformats.org/officeDocument/2006/relationships/image" Target="../media/image43.emf"/><Relationship Id="rId40" Type="http://schemas.openxmlformats.org/officeDocument/2006/relationships/customXml" Target="../ink/ink45.xml"/><Relationship Id="rId45" Type="http://schemas.openxmlformats.org/officeDocument/2006/relationships/image" Target="../media/image47.emf"/><Relationship Id="rId5" Type="http://schemas.openxmlformats.org/officeDocument/2006/relationships/image" Target="../media/image27.emf"/><Relationship Id="rId15" Type="http://schemas.openxmlformats.org/officeDocument/2006/relationships/image" Target="../media/image32.emf"/><Relationship Id="rId23" Type="http://schemas.openxmlformats.org/officeDocument/2006/relationships/image" Target="../media/image36.emf"/><Relationship Id="rId28" Type="http://schemas.openxmlformats.org/officeDocument/2006/relationships/customXml" Target="../ink/ink39.xml"/><Relationship Id="rId36" Type="http://schemas.openxmlformats.org/officeDocument/2006/relationships/customXml" Target="../ink/ink43.xml"/><Relationship Id="rId49" Type="http://schemas.openxmlformats.org/officeDocument/2006/relationships/image" Target="../media/image49.emf"/><Relationship Id="rId10" Type="http://schemas.openxmlformats.org/officeDocument/2006/relationships/customXml" Target="../ink/ink30.xml"/><Relationship Id="rId19" Type="http://schemas.openxmlformats.org/officeDocument/2006/relationships/image" Target="../media/image34.emf"/><Relationship Id="rId31" Type="http://schemas.openxmlformats.org/officeDocument/2006/relationships/image" Target="../media/image40.emf"/><Relationship Id="rId44" Type="http://schemas.openxmlformats.org/officeDocument/2006/relationships/customXml" Target="../ink/ink47.xml"/><Relationship Id="rId4" Type="http://schemas.openxmlformats.org/officeDocument/2006/relationships/customXml" Target="../ink/ink27.xml"/><Relationship Id="rId9" Type="http://schemas.openxmlformats.org/officeDocument/2006/relationships/image" Target="../media/image29.emf"/><Relationship Id="rId14" Type="http://schemas.openxmlformats.org/officeDocument/2006/relationships/customXml" Target="../ink/ink32.xml"/><Relationship Id="rId22" Type="http://schemas.openxmlformats.org/officeDocument/2006/relationships/customXml" Target="../ink/ink36.xml"/><Relationship Id="rId27" Type="http://schemas.openxmlformats.org/officeDocument/2006/relationships/image" Target="../media/image38.emf"/><Relationship Id="rId30" Type="http://schemas.openxmlformats.org/officeDocument/2006/relationships/customXml" Target="../ink/ink40.xml"/><Relationship Id="rId35" Type="http://schemas.openxmlformats.org/officeDocument/2006/relationships/image" Target="../media/image42.emf"/><Relationship Id="rId43" Type="http://schemas.openxmlformats.org/officeDocument/2006/relationships/image" Target="../media/image46.emf"/><Relationship Id="rId48" Type="http://schemas.openxmlformats.org/officeDocument/2006/relationships/customXml" Target="../ink/ink49.xml"/><Relationship Id="rId8" Type="http://schemas.openxmlformats.org/officeDocument/2006/relationships/customXml" Target="../ink/ink29.xml"/><Relationship Id="rId51" Type="http://schemas.openxmlformats.org/officeDocument/2006/relationships/image" Target="../media/image50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4.xml"/><Relationship Id="rId13" Type="http://schemas.openxmlformats.org/officeDocument/2006/relationships/image" Target="../media/image56.emf"/><Relationship Id="rId18" Type="http://schemas.openxmlformats.org/officeDocument/2006/relationships/customXml" Target="../ink/ink59.xml"/><Relationship Id="rId26" Type="http://schemas.openxmlformats.org/officeDocument/2006/relationships/customXml" Target="../ink/ink63.xml"/><Relationship Id="rId3" Type="http://schemas.openxmlformats.org/officeDocument/2006/relationships/image" Target="../media/image51.emf"/><Relationship Id="rId21" Type="http://schemas.openxmlformats.org/officeDocument/2006/relationships/image" Target="../media/image60.emf"/><Relationship Id="rId34" Type="http://schemas.openxmlformats.org/officeDocument/2006/relationships/customXml" Target="../ink/ink67.xml"/><Relationship Id="rId7" Type="http://schemas.openxmlformats.org/officeDocument/2006/relationships/image" Target="../media/image53.emf"/><Relationship Id="rId12" Type="http://schemas.openxmlformats.org/officeDocument/2006/relationships/customXml" Target="../ink/ink56.xml"/><Relationship Id="rId17" Type="http://schemas.openxmlformats.org/officeDocument/2006/relationships/image" Target="../media/image58.emf"/><Relationship Id="rId25" Type="http://schemas.openxmlformats.org/officeDocument/2006/relationships/image" Target="../media/image62.emf"/><Relationship Id="rId33" Type="http://schemas.openxmlformats.org/officeDocument/2006/relationships/image" Target="../media/image66.emf"/><Relationship Id="rId2" Type="http://schemas.openxmlformats.org/officeDocument/2006/relationships/customXml" Target="../ink/ink51.xml"/><Relationship Id="rId16" Type="http://schemas.openxmlformats.org/officeDocument/2006/relationships/customXml" Target="../ink/ink58.xml"/><Relationship Id="rId20" Type="http://schemas.openxmlformats.org/officeDocument/2006/relationships/customXml" Target="../ink/ink60.xml"/><Relationship Id="rId29" Type="http://schemas.openxmlformats.org/officeDocument/2006/relationships/image" Target="../media/image6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3.xml"/><Relationship Id="rId11" Type="http://schemas.openxmlformats.org/officeDocument/2006/relationships/image" Target="../media/image55.emf"/><Relationship Id="rId24" Type="http://schemas.openxmlformats.org/officeDocument/2006/relationships/customXml" Target="../ink/ink62.xml"/><Relationship Id="rId32" Type="http://schemas.openxmlformats.org/officeDocument/2006/relationships/customXml" Target="../ink/ink66.xml"/><Relationship Id="rId5" Type="http://schemas.openxmlformats.org/officeDocument/2006/relationships/image" Target="../media/image52.emf"/><Relationship Id="rId15" Type="http://schemas.openxmlformats.org/officeDocument/2006/relationships/image" Target="../media/image57.emf"/><Relationship Id="rId23" Type="http://schemas.openxmlformats.org/officeDocument/2006/relationships/image" Target="../media/image61.emf"/><Relationship Id="rId28" Type="http://schemas.openxmlformats.org/officeDocument/2006/relationships/customXml" Target="../ink/ink64.xml"/><Relationship Id="rId10" Type="http://schemas.openxmlformats.org/officeDocument/2006/relationships/customXml" Target="../ink/ink55.xml"/><Relationship Id="rId19" Type="http://schemas.openxmlformats.org/officeDocument/2006/relationships/image" Target="../media/image59.emf"/><Relationship Id="rId31" Type="http://schemas.openxmlformats.org/officeDocument/2006/relationships/image" Target="../media/image65.emf"/><Relationship Id="rId4" Type="http://schemas.openxmlformats.org/officeDocument/2006/relationships/customXml" Target="../ink/ink52.xml"/><Relationship Id="rId9" Type="http://schemas.openxmlformats.org/officeDocument/2006/relationships/image" Target="../media/image54.emf"/><Relationship Id="rId14" Type="http://schemas.openxmlformats.org/officeDocument/2006/relationships/customXml" Target="../ink/ink57.xml"/><Relationship Id="rId22" Type="http://schemas.openxmlformats.org/officeDocument/2006/relationships/customXml" Target="../ink/ink61.xml"/><Relationship Id="rId27" Type="http://schemas.openxmlformats.org/officeDocument/2006/relationships/image" Target="../media/image63.emf"/><Relationship Id="rId30" Type="http://schemas.openxmlformats.org/officeDocument/2006/relationships/customXml" Target="../ink/ink65.xml"/><Relationship Id="rId35" Type="http://schemas.openxmlformats.org/officeDocument/2006/relationships/image" Target="../media/image6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71.xml"/><Relationship Id="rId13" Type="http://schemas.openxmlformats.org/officeDocument/2006/relationships/image" Target="../media/image73.emf"/><Relationship Id="rId18" Type="http://schemas.openxmlformats.org/officeDocument/2006/relationships/customXml" Target="../ink/ink76.xml"/><Relationship Id="rId26" Type="http://schemas.openxmlformats.org/officeDocument/2006/relationships/customXml" Target="../ink/ink80.xml"/><Relationship Id="rId3" Type="http://schemas.openxmlformats.org/officeDocument/2006/relationships/image" Target="../media/image68.emf"/><Relationship Id="rId21" Type="http://schemas.openxmlformats.org/officeDocument/2006/relationships/image" Target="../media/image77.emf"/><Relationship Id="rId7" Type="http://schemas.openxmlformats.org/officeDocument/2006/relationships/image" Target="../media/image70.emf"/><Relationship Id="rId12" Type="http://schemas.openxmlformats.org/officeDocument/2006/relationships/customXml" Target="../ink/ink73.xml"/><Relationship Id="rId17" Type="http://schemas.openxmlformats.org/officeDocument/2006/relationships/image" Target="../media/image75.emf"/><Relationship Id="rId25" Type="http://schemas.openxmlformats.org/officeDocument/2006/relationships/image" Target="../media/image79.emf"/><Relationship Id="rId33" Type="http://schemas.openxmlformats.org/officeDocument/2006/relationships/image" Target="../media/image83.emf"/><Relationship Id="rId2" Type="http://schemas.openxmlformats.org/officeDocument/2006/relationships/customXml" Target="../ink/ink68.xml"/><Relationship Id="rId16" Type="http://schemas.openxmlformats.org/officeDocument/2006/relationships/customXml" Target="../ink/ink75.xml"/><Relationship Id="rId20" Type="http://schemas.openxmlformats.org/officeDocument/2006/relationships/customXml" Target="../ink/ink77.xml"/><Relationship Id="rId29" Type="http://schemas.openxmlformats.org/officeDocument/2006/relationships/image" Target="../media/image8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0.xml"/><Relationship Id="rId11" Type="http://schemas.openxmlformats.org/officeDocument/2006/relationships/image" Target="../media/image72.emf"/><Relationship Id="rId24" Type="http://schemas.openxmlformats.org/officeDocument/2006/relationships/customXml" Target="../ink/ink79.xml"/><Relationship Id="rId32" Type="http://schemas.openxmlformats.org/officeDocument/2006/relationships/customXml" Target="../ink/ink83.xml"/><Relationship Id="rId5" Type="http://schemas.openxmlformats.org/officeDocument/2006/relationships/image" Target="../media/image69.emf"/><Relationship Id="rId15" Type="http://schemas.openxmlformats.org/officeDocument/2006/relationships/image" Target="../media/image74.emf"/><Relationship Id="rId23" Type="http://schemas.openxmlformats.org/officeDocument/2006/relationships/image" Target="../media/image78.emf"/><Relationship Id="rId28" Type="http://schemas.openxmlformats.org/officeDocument/2006/relationships/customXml" Target="../ink/ink81.xml"/><Relationship Id="rId10" Type="http://schemas.openxmlformats.org/officeDocument/2006/relationships/customXml" Target="../ink/ink72.xml"/><Relationship Id="rId19" Type="http://schemas.openxmlformats.org/officeDocument/2006/relationships/image" Target="../media/image76.emf"/><Relationship Id="rId31" Type="http://schemas.openxmlformats.org/officeDocument/2006/relationships/image" Target="../media/image82.emf"/><Relationship Id="rId4" Type="http://schemas.openxmlformats.org/officeDocument/2006/relationships/customXml" Target="../ink/ink69.xml"/><Relationship Id="rId9" Type="http://schemas.openxmlformats.org/officeDocument/2006/relationships/image" Target="../media/image71.emf"/><Relationship Id="rId14" Type="http://schemas.openxmlformats.org/officeDocument/2006/relationships/customXml" Target="../ink/ink74.xml"/><Relationship Id="rId22" Type="http://schemas.openxmlformats.org/officeDocument/2006/relationships/customXml" Target="../ink/ink78.xml"/><Relationship Id="rId27" Type="http://schemas.openxmlformats.org/officeDocument/2006/relationships/image" Target="../media/image80.emf"/><Relationship Id="rId30" Type="http://schemas.openxmlformats.org/officeDocument/2006/relationships/customXml" Target="../ink/ink82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9.emf"/><Relationship Id="rId18" Type="http://schemas.openxmlformats.org/officeDocument/2006/relationships/customXml" Target="../ink/ink92.xml"/><Relationship Id="rId26" Type="http://schemas.openxmlformats.org/officeDocument/2006/relationships/customXml" Target="../ink/ink96.xml"/><Relationship Id="rId39" Type="http://schemas.openxmlformats.org/officeDocument/2006/relationships/image" Target="../media/image102.emf"/><Relationship Id="rId3" Type="http://schemas.openxmlformats.org/officeDocument/2006/relationships/image" Target="../media/image84.emf"/><Relationship Id="rId21" Type="http://schemas.openxmlformats.org/officeDocument/2006/relationships/image" Target="../media/image93.emf"/><Relationship Id="rId34" Type="http://schemas.openxmlformats.org/officeDocument/2006/relationships/customXml" Target="../ink/ink100.xml"/><Relationship Id="rId42" Type="http://schemas.openxmlformats.org/officeDocument/2006/relationships/customXml" Target="../ink/ink104.xml"/><Relationship Id="rId47" Type="http://schemas.openxmlformats.org/officeDocument/2006/relationships/image" Target="../media/image106.emf"/><Relationship Id="rId7" Type="http://schemas.openxmlformats.org/officeDocument/2006/relationships/image" Target="../media/image86.emf"/><Relationship Id="rId12" Type="http://schemas.openxmlformats.org/officeDocument/2006/relationships/customXml" Target="../ink/ink89.xml"/><Relationship Id="rId17" Type="http://schemas.openxmlformats.org/officeDocument/2006/relationships/image" Target="../media/image91.emf"/><Relationship Id="rId25" Type="http://schemas.openxmlformats.org/officeDocument/2006/relationships/image" Target="../media/image95.emf"/><Relationship Id="rId33" Type="http://schemas.openxmlformats.org/officeDocument/2006/relationships/image" Target="../media/image99.emf"/><Relationship Id="rId38" Type="http://schemas.openxmlformats.org/officeDocument/2006/relationships/customXml" Target="../ink/ink102.xml"/><Relationship Id="rId46" Type="http://schemas.openxmlformats.org/officeDocument/2006/relationships/customXml" Target="../ink/ink106.xml"/><Relationship Id="rId2" Type="http://schemas.openxmlformats.org/officeDocument/2006/relationships/customXml" Target="../ink/ink84.xml"/><Relationship Id="rId16" Type="http://schemas.openxmlformats.org/officeDocument/2006/relationships/customXml" Target="../ink/ink91.xml"/><Relationship Id="rId20" Type="http://schemas.openxmlformats.org/officeDocument/2006/relationships/customXml" Target="../ink/ink93.xml"/><Relationship Id="rId29" Type="http://schemas.openxmlformats.org/officeDocument/2006/relationships/image" Target="../media/image97.emf"/><Relationship Id="rId41" Type="http://schemas.openxmlformats.org/officeDocument/2006/relationships/image" Target="../media/image10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6.xml"/><Relationship Id="rId11" Type="http://schemas.openxmlformats.org/officeDocument/2006/relationships/image" Target="../media/image88.emf"/><Relationship Id="rId24" Type="http://schemas.openxmlformats.org/officeDocument/2006/relationships/customXml" Target="../ink/ink95.xml"/><Relationship Id="rId32" Type="http://schemas.openxmlformats.org/officeDocument/2006/relationships/customXml" Target="../ink/ink99.xml"/><Relationship Id="rId37" Type="http://schemas.openxmlformats.org/officeDocument/2006/relationships/image" Target="../media/image101.emf"/><Relationship Id="rId40" Type="http://schemas.openxmlformats.org/officeDocument/2006/relationships/customXml" Target="../ink/ink103.xml"/><Relationship Id="rId45" Type="http://schemas.openxmlformats.org/officeDocument/2006/relationships/image" Target="../media/image105.emf"/><Relationship Id="rId5" Type="http://schemas.openxmlformats.org/officeDocument/2006/relationships/image" Target="../media/image85.emf"/><Relationship Id="rId15" Type="http://schemas.openxmlformats.org/officeDocument/2006/relationships/image" Target="../media/image90.emf"/><Relationship Id="rId23" Type="http://schemas.openxmlformats.org/officeDocument/2006/relationships/image" Target="../media/image94.emf"/><Relationship Id="rId28" Type="http://schemas.openxmlformats.org/officeDocument/2006/relationships/customXml" Target="../ink/ink97.xml"/><Relationship Id="rId36" Type="http://schemas.openxmlformats.org/officeDocument/2006/relationships/customXml" Target="../ink/ink101.xml"/><Relationship Id="rId49" Type="http://schemas.openxmlformats.org/officeDocument/2006/relationships/image" Target="../media/image107.emf"/><Relationship Id="rId10" Type="http://schemas.openxmlformats.org/officeDocument/2006/relationships/customXml" Target="../ink/ink88.xml"/><Relationship Id="rId19" Type="http://schemas.openxmlformats.org/officeDocument/2006/relationships/image" Target="../media/image92.emf"/><Relationship Id="rId31" Type="http://schemas.openxmlformats.org/officeDocument/2006/relationships/image" Target="../media/image98.emf"/><Relationship Id="rId44" Type="http://schemas.openxmlformats.org/officeDocument/2006/relationships/customXml" Target="../ink/ink105.xml"/><Relationship Id="rId4" Type="http://schemas.openxmlformats.org/officeDocument/2006/relationships/customXml" Target="../ink/ink85.xml"/><Relationship Id="rId9" Type="http://schemas.openxmlformats.org/officeDocument/2006/relationships/image" Target="../media/image87.emf"/><Relationship Id="rId14" Type="http://schemas.openxmlformats.org/officeDocument/2006/relationships/customXml" Target="../ink/ink90.xml"/><Relationship Id="rId22" Type="http://schemas.openxmlformats.org/officeDocument/2006/relationships/customXml" Target="../ink/ink94.xml"/><Relationship Id="rId27" Type="http://schemas.openxmlformats.org/officeDocument/2006/relationships/image" Target="../media/image96.emf"/><Relationship Id="rId30" Type="http://schemas.openxmlformats.org/officeDocument/2006/relationships/customXml" Target="../ink/ink98.xml"/><Relationship Id="rId35" Type="http://schemas.openxmlformats.org/officeDocument/2006/relationships/image" Target="../media/image100.emf"/><Relationship Id="rId43" Type="http://schemas.openxmlformats.org/officeDocument/2006/relationships/image" Target="../media/image104.emf"/><Relationship Id="rId48" Type="http://schemas.openxmlformats.org/officeDocument/2006/relationships/customXml" Target="../ink/ink107.xml"/><Relationship Id="rId8" Type="http://schemas.openxmlformats.org/officeDocument/2006/relationships/customXml" Target="../ink/ink8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1.xml"/><Relationship Id="rId13" Type="http://schemas.openxmlformats.org/officeDocument/2006/relationships/image" Target="../media/image113.emf"/><Relationship Id="rId18" Type="http://schemas.openxmlformats.org/officeDocument/2006/relationships/customXml" Target="../ink/ink116.xml"/><Relationship Id="rId26" Type="http://schemas.openxmlformats.org/officeDocument/2006/relationships/customXml" Target="../ink/ink120.xml"/><Relationship Id="rId3" Type="http://schemas.openxmlformats.org/officeDocument/2006/relationships/image" Target="../media/image108.emf"/><Relationship Id="rId21" Type="http://schemas.openxmlformats.org/officeDocument/2006/relationships/image" Target="../media/image117.emf"/><Relationship Id="rId34" Type="http://schemas.openxmlformats.org/officeDocument/2006/relationships/customXml" Target="../ink/ink124.xml"/><Relationship Id="rId7" Type="http://schemas.openxmlformats.org/officeDocument/2006/relationships/image" Target="../media/image110.emf"/><Relationship Id="rId12" Type="http://schemas.openxmlformats.org/officeDocument/2006/relationships/customXml" Target="../ink/ink113.xml"/><Relationship Id="rId17" Type="http://schemas.openxmlformats.org/officeDocument/2006/relationships/image" Target="../media/image115.emf"/><Relationship Id="rId25" Type="http://schemas.openxmlformats.org/officeDocument/2006/relationships/image" Target="../media/image119.emf"/><Relationship Id="rId33" Type="http://schemas.openxmlformats.org/officeDocument/2006/relationships/image" Target="../media/image123.emf"/><Relationship Id="rId2" Type="http://schemas.openxmlformats.org/officeDocument/2006/relationships/customXml" Target="../ink/ink108.xml"/><Relationship Id="rId16" Type="http://schemas.openxmlformats.org/officeDocument/2006/relationships/customXml" Target="../ink/ink115.xml"/><Relationship Id="rId20" Type="http://schemas.openxmlformats.org/officeDocument/2006/relationships/customXml" Target="../ink/ink117.xml"/><Relationship Id="rId29" Type="http://schemas.openxmlformats.org/officeDocument/2006/relationships/image" Target="../media/image12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0.xml"/><Relationship Id="rId11" Type="http://schemas.openxmlformats.org/officeDocument/2006/relationships/image" Target="../media/image112.emf"/><Relationship Id="rId24" Type="http://schemas.openxmlformats.org/officeDocument/2006/relationships/customXml" Target="../ink/ink119.xml"/><Relationship Id="rId32" Type="http://schemas.openxmlformats.org/officeDocument/2006/relationships/customXml" Target="../ink/ink123.xml"/><Relationship Id="rId37" Type="http://schemas.openxmlformats.org/officeDocument/2006/relationships/image" Target="../media/image125.emf"/><Relationship Id="rId5" Type="http://schemas.openxmlformats.org/officeDocument/2006/relationships/image" Target="../media/image109.emf"/><Relationship Id="rId15" Type="http://schemas.openxmlformats.org/officeDocument/2006/relationships/image" Target="../media/image114.emf"/><Relationship Id="rId23" Type="http://schemas.openxmlformats.org/officeDocument/2006/relationships/image" Target="../media/image118.emf"/><Relationship Id="rId28" Type="http://schemas.openxmlformats.org/officeDocument/2006/relationships/customXml" Target="../ink/ink121.xml"/><Relationship Id="rId36" Type="http://schemas.openxmlformats.org/officeDocument/2006/relationships/customXml" Target="../ink/ink125.xml"/><Relationship Id="rId10" Type="http://schemas.openxmlformats.org/officeDocument/2006/relationships/customXml" Target="../ink/ink112.xml"/><Relationship Id="rId19" Type="http://schemas.openxmlformats.org/officeDocument/2006/relationships/image" Target="../media/image116.emf"/><Relationship Id="rId31" Type="http://schemas.openxmlformats.org/officeDocument/2006/relationships/image" Target="../media/image122.emf"/><Relationship Id="rId4" Type="http://schemas.openxmlformats.org/officeDocument/2006/relationships/customXml" Target="../ink/ink109.xml"/><Relationship Id="rId9" Type="http://schemas.openxmlformats.org/officeDocument/2006/relationships/image" Target="../media/image111.emf"/><Relationship Id="rId14" Type="http://schemas.openxmlformats.org/officeDocument/2006/relationships/customXml" Target="../ink/ink114.xml"/><Relationship Id="rId22" Type="http://schemas.openxmlformats.org/officeDocument/2006/relationships/customXml" Target="../ink/ink118.xml"/><Relationship Id="rId27" Type="http://schemas.openxmlformats.org/officeDocument/2006/relationships/image" Target="../media/image120.emf"/><Relationship Id="rId30" Type="http://schemas.openxmlformats.org/officeDocument/2006/relationships/customXml" Target="../ink/ink122.xml"/><Relationship Id="rId35" Type="http://schemas.openxmlformats.org/officeDocument/2006/relationships/image" Target="../media/image12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emf"/><Relationship Id="rId13" Type="http://schemas.openxmlformats.org/officeDocument/2006/relationships/customXml" Target="../ink/ink131.xml"/><Relationship Id="rId18" Type="http://schemas.openxmlformats.org/officeDocument/2006/relationships/image" Target="../media/image133.emf"/><Relationship Id="rId26" Type="http://schemas.openxmlformats.org/officeDocument/2006/relationships/image" Target="../media/image137.emf"/><Relationship Id="rId39" Type="http://schemas.openxmlformats.org/officeDocument/2006/relationships/customXml" Target="../ink/ink144.xml"/><Relationship Id="rId3" Type="http://schemas.openxmlformats.org/officeDocument/2006/relationships/customXml" Target="../ink/ink126.xml"/><Relationship Id="rId21" Type="http://schemas.openxmlformats.org/officeDocument/2006/relationships/customXml" Target="../ink/ink135.xml"/><Relationship Id="rId34" Type="http://schemas.openxmlformats.org/officeDocument/2006/relationships/image" Target="../media/image141.emf"/><Relationship Id="rId7" Type="http://schemas.openxmlformats.org/officeDocument/2006/relationships/customXml" Target="../ink/ink128.xml"/><Relationship Id="rId12" Type="http://schemas.openxmlformats.org/officeDocument/2006/relationships/image" Target="../media/image130.emf"/><Relationship Id="rId17" Type="http://schemas.openxmlformats.org/officeDocument/2006/relationships/customXml" Target="../ink/ink133.xml"/><Relationship Id="rId25" Type="http://schemas.openxmlformats.org/officeDocument/2006/relationships/customXml" Target="../ink/ink137.xml"/><Relationship Id="rId33" Type="http://schemas.openxmlformats.org/officeDocument/2006/relationships/customXml" Target="../ink/ink141.xml"/><Relationship Id="rId38" Type="http://schemas.openxmlformats.org/officeDocument/2006/relationships/image" Target="../media/image143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2.emf"/><Relationship Id="rId20" Type="http://schemas.openxmlformats.org/officeDocument/2006/relationships/image" Target="../media/image134.emf"/><Relationship Id="rId29" Type="http://schemas.openxmlformats.org/officeDocument/2006/relationships/customXml" Target="../ink/ink1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7.emf"/><Relationship Id="rId11" Type="http://schemas.openxmlformats.org/officeDocument/2006/relationships/customXml" Target="../ink/ink130.xml"/><Relationship Id="rId24" Type="http://schemas.openxmlformats.org/officeDocument/2006/relationships/image" Target="../media/image136.emf"/><Relationship Id="rId32" Type="http://schemas.openxmlformats.org/officeDocument/2006/relationships/image" Target="../media/image140.emf"/><Relationship Id="rId37" Type="http://schemas.openxmlformats.org/officeDocument/2006/relationships/customXml" Target="../ink/ink143.xml"/><Relationship Id="rId40" Type="http://schemas.openxmlformats.org/officeDocument/2006/relationships/image" Target="../media/image144.emf"/><Relationship Id="rId5" Type="http://schemas.openxmlformats.org/officeDocument/2006/relationships/customXml" Target="../ink/ink127.xml"/><Relationship Id="rId15" Type="http://schemas.openxmlformats.org/officeDocument/2006/relationships/customXml" Target="../ink/ink132.xml"/><Relationship Id="rId23" Type="http://schemas.openxmlformats.org/officeDocument/2006/relationships/customXml" Target="../ink/ink136.xml"/><Relationship Id="rId28" Type="http://schemas.openxmlformats.org/officeDocument/2006/relationships/image" Target="../media/image138.emf"/><Relationship Id="rId36" Type="http://schemas.openxmlformats.org/officeDocument/2006/relationships/image" Target="../media/image142.emf"/><Relationship Id="rId10" Type="http://schemas.openxmlformats.org/officeDocument/2006/relationships/image" Target="../media/image129.emf"/><Relationship Id="rId19" Type="http://schemas.openxmlformats.org/officeDocument/2006/relationships/customXml" Target="../ink/ink134.xml"/><Relationship Id="rId31" Type="http://schemas.openxmlformats.org/officeDocument/2006/relationships/customXml" Target="../ink/ink140.xml"/><Relationship Id="rId4" Type="http://schemas.openxmlformats.org/officeDocument/2006/relationships/image" Target="../media/image126.emf"/><Relationship Id="rId9" Type="http://schemas.openxmlformats.org/officeDocument/2006/relationships/customXml" Target="../ink/ink129.xml"/><Relationship Id="rId14" Type="http://schemas.openxmlformats.org/officeDocument/2006/relationships/image" Target="../media/image131.emf"/><Relationship Id="rId22" Type="http://schemas.openxmlformats.org/officeDocument/2006/relationships/image" Target="../media/image135.emf"/><Relationship Id="rId27" Type="http://schemas.openxmlformats.org/officeDocument/2006/relationships/customXml" Target="../ink/ink138.xml"/><Relationship Id="rId30" Type="http://schemas.openxmlformats.org/officeDocument/2006/relationships/image" Target="../media/image139.emf"/><Relationship Id="rId35" Type="http://schemas.openxmlformats.org/officeDocument/2006/relationships/customXml" Target="../ink/ink14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8.xml"/><Relationship Id="rId13" Type="http://schemas.openxmlformats.org/officeDocument/2006/relationships/image" Target="../media/image150.emf"/><Relationship Id="rId18" Type="http://schemas.openxmlformats.org/officeDocument/2006/relationships/customXml" Target="../ink/ink153.xml"/><Relationship Id="rId26" Type="http://schemas.openxmlformats.org/officeDocument/2006/relationships/customXml" Target="../ink/ink157.xml"/><Relationship Id="rId39" Type="http://schemas.openxmlformats.org/officeDocument/2006/relationships/image" Target="../media/image163.emf"/><Relationship Id="rId3" Type="http://schemas.openxmlformats.org/officeDocument/2006/relationships/image" Target="../media/image145.emf"/><Relationship Id="rId21" Type="http://schemas.openxmlformats.org/officeDocument/2006/relationships/image" Target="../media/image154.emf"/><Relationship Id="rId34" Type="http://schemas.openxmlformats.org/officeDocument/2006/relationships/customXml" Target="../ink/ink161.xml"/><Relationship Id="rId42" Type="http://schemas.openxmlformats.org/officeDocument/2006/relationships/customXml" Target="../ink/ink165.xml"/><Relationship Id="rId47" Type="http://schemas.openxmlformats.org/officeDocument/2006/relationships/image" Target="../media/image167.emf"/><Relationship Id="rId7" Type="http://schemas.openxmlformats.org/officeDocument/2006/relationships/image" Target="../media/image147.emf"/><Relationship Id="rId12" Type="http://schemas.openxmlformats.org/officeDocument/2006/relationships/customXml" Target="../ink/ink150.xml"/><Relationship Id="rId17" Type="http://schemas.openxmlformats.org/officeDocument/2006/relationships/image" Target="../media/image152.emf"/><Relationship Id="rId25" Type="http://schemas.openxmlformats.org/officeDocument/2006/relationships/image" Target="../media/image156.emf"/><Relationship Id="rId33" Type="http://schemas.openxmlformats.org/officeDocument/2006/relationships/image" Target="../media/image160.emf"/><Relationship Id="rId38" Type="http://schemas.openxmlformats.org/officeDocument/2006/relationships/customXml" Target="../ink/ink163.xml"/><Relationship Id="rId46" Type="http://schemas.openxmlformats.org/officeDocument/2006/relationships/customXml" Target="../ink/ink167.xml"/><Relationship Id="rId2" Type="http://schemas.openxmlformats.org/officeDocument/2006/relationships/customXml" Target="../ink/ink145.xml"/><Relationship Id="rId16" Type="http://schemas.openxmlformats.org/officeDocument/2006/relationships/customXml" Target="../ink/ink152.xml"/><Relationship Id="rId20" Type="http://schemas.openxmlformats.org/officeDocument/2006/relationships/customXml" Target="../ink/ink154.xml"/><Relationship Id="rId29" Type="http://schemas.openxmlformats.org/officeDocument/2006/relationships/image" Target="../media/image158.emf"/><Relationship Id="rId41" Type="http://schemas.openxmlformats.org/officeDocument/2006/relationships/image" Target="../media/image16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7.xml"/><Relationship Id="rId11" Type="http://schemas.openxmlformats.org/officeDocument/2006/relationships/image" Target="../media/image149.emf"/><Relationship Id="rId24" Type="http://schemas.openxmlformats.org/officeDocument/2006/relationships/customXml" Target="../ink/ink156.xml"/><Relationship Id="rId32" Type="http://schemas.openxmlformats.org/officeDocument/2006/relationships/customXml" Target="../ink/ink160.xml"/><Relationship Id="rId37" Type="http://schemas.openxmlformats.org/officeDocument/2006/relationships/image" Target="../media/image162.emf"/><Relationship Id="rId40" Type="http://schemas.openxmlformats.org/officeDocument/2006/relationships/customXml" Target="../ink/ink164.xml"/><Relationship Id="rId45" Type="http://schemas.openxmlformats.org/officeDocument/2006/relationships/image" Target="../media/image166.emf"/><Relationship Id="rId5" Type="http://schemas.openxmlformats.org/officeDocument/2006/relationships/image" Target="../media/image146.emf"/><Relationship Id="rId15" Type="http://schemas.openxmlformats.org/officeDocument/2006/relationships/image" Target="../media/image151.emf"/><Relationship Id="rId23" Type="http://schemas.openxmlformats.org/officeDocument/2006/relationships/image" Target="../media/image155.emf"/><Relationship Id="rId28" Type="http://schemas.openxmlformats.org/officeDocument/2006/relationships/customXml" Target="../ink/ink158.xml"/><Relationship Id="rId36" Type="http://schemas.openxmlformats.org/officeDocument/2006/relationships/customXml" Target="../ink/ink162.xml"/><Relationship Id="rId10" Type="http://schemas.openxmlformats.org/officeDocument/2006/relationships/customXml" Target="../ink/ink149.xml"/><Relationship Id="rId19" Type="http://schemas.openxmlformats.org/officeDocument/2006/relationships/image" Target="../media/image153.emf"/><Relationship Id="rId31" Type="http://schemas.openxmlformats.org/officeDocument/2006/relationships/image" Target="../media/image159.emf"/><Relationship Id="rId44" Type="http://schemas.openxmlformats.org/officeDocument/2006/relationships/customXml" Target="../ink/ink166.xml"/><Relationship Id="rId4" Type="http://schemas.openxmlformats.org/officeDocument/2006/relationships/customXml" Target="../ink/ink146.xml"/><Relationship Id="rId9" Type="http://schemas.openxmlformats.org/officeDocument/2006/relationships/image" Target="../media/image148.emf"/><Relationship Id="rId14" Type="http://schemas.openxmlformats.org/officeDocument/2006/relationships/customXml" Target="../ink/ink151.xml"/><Relationship Id="rId22" Type="http://schemas.openxmlformats.org/officeDocument/2006/relationships/customXml" Target="../ink/ink155.xml"/><Relationship Id="rId27" Type="http://schemas.openxmlformats.org/officeDocument/2006/relationships/image" Target="../media/image157.emf"/><Relationship Id="rId30" Type="http://schemas.openxmlformats.org/officeDocument/2006/relationships/customXml" Target="../ink/ink159.xml"/><Relationship Id="rId35" Type="http://schemas.openxmlformats.org/officeDocument/2006/relationships/image" Target="../media/image161.emf"/><Relationship Id="rId43" Type="http://schemas.openxmlformats.org/officeDocument/2006/relationships/image" Target="../media/image16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728331" y="141891"/>
              <a:ext cx="8215560" cy="66963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9611" y="122091"/>
                <a:ext cx="8255520" cy="673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403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-916509" y="141531"/>
              <a:ext cx="9957600" cy="5268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28389" y="121371"/>
                <a:ext cx="9979200" cy="531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3" name="Ink 172"/>
              <p14:cNvContentPartPr/>
              <p14:nvPr/>
            </p14:nvContentPartPr>
            <p14:xfrm>
              <a:off x="7177011" y="4426251"/>
              <a:ext cx="13680" cy="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36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6" name="Ink 205"/>
              <p14:cNvContentPartPr/>
              <p14:nvPr/>
            </p14:nvContentPartPr>
            <p14:xfrm>
              <a:off x="1437531" y="5485011"/>
              <a:ext cx="208440" cy="38664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23131" y="5465211"/>
                <a:ext cx="244080" cy="42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7" name="Ink 206"/>
              <p14:cNvContentPartPr/>
              <p14:nvPr/>
            </p14:nvContentPartPr>
            <p14:xfrm>
              <a:off x="1658571" y="5332731"/>
              <a:ext cx="204480" cy="33768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39131" y="5313651"/>
                <a:ext cx="23220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8" name="Ink 207"/>
              <p14:cNvContentPartPr/>
              <p14:nvPr/>
            </p14:nvContentPartPr>
            <p14:xfrm>
              <a:off x="1895811" y="5553051"/>
              <a:ext cx="139680" cy="46296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78531" y="5533971"/>
                <a:ext cx="177840" cy="49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9" name="Ink 208"/>
              <p14:cNvContentPartPr/>
              <p14:nvPr/>
            </p14:nvContentPartPr>
            <p14:xfrm>
              <a:off x="2115051" y="5557371"/>
              <a:ext cx="178560" cy="14580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096331" y="5539731"/>
                <a:ext cx="21708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10" name="Ink 209"/>
              <p14:cNvContentPartPr/>
              <p14:nvPr/>
            </p14:nvContentPartPr>
            <p14:xfrm>
              <a:off x="2331411" y="5568531"/>
              <a:ext cx="54360" cy="10872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20611" y="5552331"/>
                <a:ext cx="84960" cy="1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1" name="Ink 210"/>
              <p14:cNvContentPartPr/>
              <p14:nvPr/>
            </p14:nvContentPartPr>
            <p14:xfrm>
              <a:off x="2352291" y="5433531"/>
              <a:ext cx="14040" cy="4356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336451" y="5417691"/>
                <a:ext cx="3528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2" name="Ink 211"/>
              <p14:cNvContentPartPr/>
              <p14:nvPr/>
            </p14:nvContentPartPr>
            <p14:xfrm>
              <a:off x="2471811" y="5499051"/>
              <a:ext cx="430560" cy="17712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52371" y="5479611"/>
                <a:ext cx="45756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3" name="Ink 212"/>
              <p14:cNvContentPartPr/>
              <p14:nvPr/>
            </p14:nvContentPartPr>
            <p14:xfrm>
              <a:off x="2911371" y="5296371"/>
              <a:ext cx="49320" cy="35604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90491" y="5275491"/>
                <a:ext cx="7884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4" name="Ink 213"/>
              <p14:cNvContentPartPr/>
              <p14:nvPr/>
            </p14:nvContentPartPr>
            <p14:xfrm>
              <a:off x="3211251" y="5482131"/>
              <a:ext cx="222120" cy="17208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200451" y="5461251"/>
                <a:ext cx="246960" cy="20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5" name="Ink 214"/>
              <p14:cNvContentPartPr/>
              <p14:nvPr/>
            </p14:nvContentPartPr>
            <p14:xfrm>
              <a:off x="3547131" y="5387091"/>
              <a:ext cx="304920" cy="28476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26971" y="5368011"/>
                <a:ext cx="334440" cy="32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6" name="Ink 215"/>
              <p14:cNvContentPartPr/>
              <p14:nvPr/>
            </p14:nvContentPartPr>
            <p14:xfrm>
              <a:off x="3913251" y="5454771"/>
              <a:ext cx="282600" cy="65052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92371" y="5434251"/>
                <a:ext cx="310680" cy="69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7" name="Ink 216"/>
              <p14:cNvContentPartPr/>
              <p14:nvPr/>
            </p14:nvContentPartPr>
            <p14:xfrm>
              <a:off x="4262811" y="5221851"/>
              <a:ext cx="194040" cy="41220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248051" y="5202411"/>
                <a:ext cx="22932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18" name="Ink 217"/>
              <p14:cNvContentPartPr/>
              <p14:nvPr/>
            </p14:nvContentPartPr>
            <p14:xfrm>
              <a:off x="4594371" y="5197011"/>
              <a:ext cx="205560" cy="40464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74571" y="5178291"/>
                <a:ext cx="24624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19" name="Ink 218"/>
              <p14:cNvContentPartPr/>
              <p14:nvPr/>
            </p14:nvContentPartPr>
            <p14:xfrm>
              <a:off x="4863651" y="5383131"/>
              <a:ext cx="99000" cy="18972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844571" y="5366571"/>
                <a:ext cx="13464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20" name="Ink 219"/>
              <p14:cNvContentPartPr/>
              <p14:nvPr/>
            </p14:nvContentPartPr>
            <p14:xfrm>
              <a:off x="5094771" y="5324091"/>
              <a:ext cx="612000" cy="21348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074611" y="5303211"/>
                <a:ext cx="65304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21" name="Ink 220"/>
              <p14:cNvContentPartPr/>
              <p14:nvPr/>
            </p14:nvContentPartPr>
            <p14:xfrm>
              <a:off x="5851491" y="5476731"/>
              <a:ext cx="25920" cy="3780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845371" y="5465571"/>
                <a:ext cx="51840" cy="5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229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581811" y="199131"/>
              <a:ext cx="7433280" cy="32472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2011" y="178251"/>
                <a:ext cx="7468920" cy="327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Ink 30"/>
              <p14:cNvContentPartPr/>
              <p14:nvPr/>
            </p14:nvContentPartPr>
            <p14:xfrm>
              <a:off x="1114611" y="1546611"/>
              <a:ext cx="6728400" cy="231552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8411" y="1526811"/>
                <a:ext cx="6764760" cy="23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2" name="Ink 51"/>
              <p14:cNvContentPartPr/>
              <p14:nvPr/>
            </p14:nvContentPartPr>
            <p14:xfrm>
              <a:off x="1214691" y="2571171"/>
              <a:ext cx="3304080" cy="2772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1011" y="2551371"/>
                <a:ext cx="333504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9" name="Ink 58"/>
              <p14:cNvContentPartPr/>
              <p14:nvPr/>
            </p14:nvContentPartPr>
            <p14:xfrm>
              <a:off x="5249211" y="1631931"/>
              <a:ext cx="239760" cy="220752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36251" y="1616451"/>
                <a:ext cx="267480" cy="22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0" name="Ink 59"/>
              <p14:cNvContentPartPr/>
              <p14:nvPr/>
            </p14:nvContentPartPr>
            <p14:xfrm>
              <a:off x="5960931" y="1628691"/>
              <a:ext cx="123480" cy="201744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948331" y="1616451"/>
                <a:ext cx="156960" cy="20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1" name="Ink 60"/>
              <p14:cNvContentPartPr/>
              <p14:nvPr/>
            </p14:nvContentPartPr>
            <p14:xfrm>
              <a:off x="6800091" y="1605651"/>
              <a:ext cx="137160" cy="214920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91451" y="1588011"/>
                <a:ext cx="166320" cy="21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4" name="Ink 63"/>
              <p14:cNvContentPartPr/>
              <p14:nvPr/>
            </p14:nvContentPartPr>
            <p14:xfrm>
              <a:off x="4480611" y="1977171"/>
              <a:ext cx="3334680" cy="9648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475211" y="1958451"/>
                <a:ext cx="335232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5" name="Ink 64"/>
              <p14:cNvContentPartPr/>
              <p14:nvPr/>
            </p14:nvContentPartPr>
            <p14:xfrm>
              <a:off x="4353171" y="2465331"/>
              <a:ext cx="3613680" cy="11448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346691" y="2445531"/>
                <a:ext cx="363744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6" name="Ink 65"/>
              <p14:cNvContentPartPr/>
              <p14:nvPr/>
            </p14:nvContentPartPr>
            <p14:xfrm>
              <a:off x="4287651" y="3021891"/>
              <a:ext cx="3534840" cy="12024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283331" y="3001731"/>
                <a:ext cx="355104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1" name="Ink 70"/>
              <p14:cNvContentPartPr/>
              <p14:nvPr/>
            </p14:nvContentPartPr>
            <p14:xfrm>
              <a:off x="747771" y="942891"/>
              <a:ext cx="726480" cy="7009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40931" y="936051"/>
                <a:ext cx="745920" cy="72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2" name="Ink 111"/>
              <p14:cNvContentPartPr/>
              <p14:nvPr/>
            </p14:nvContentPartPr>
            <p14:xfrm>
              <a:off x="4563051" y="1637331"/>
              <a:ext cx="87480" cy="211500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49731" y="1620051"/>
                <a:ext cx="116640" cy="21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8" name="Ink 127"/>
              <p14:cNvContentPartPr/>
              <p14:nvPr/>
            </p14:nvContentPartPr>
            <p14:xfrm>
              <a:off x="1532211" y="2174091"/>
              <a:ext cx="179640" cy="28188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24291" y="2153931"/>
                <a:ext cx="208080" cy="32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0" name="Ink 159"/>
              <p14:cNvContentPartPr/>
              <p14:nvPr/>
            </p14:nvContentPartPr>
            <p14:xfrm>
              <a:off x="4876251" y="1714011"/>
              <a:ext cx="172080" cy="28512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66171" y="1694571"/>
                <a:ext cx="19440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1" name="Ink 160"/>
              <p14:cNvContentPartPr/>
              <p14:nvPr/>
            </p14:nvContentPartPr>
            <p14:xfrm>
              <a:off x="6364851" y="1657491"/>
              <a:ext cx="367560" cy="22320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349731" y="1649931"/>
                <a:ext cx="39024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62" name="Ink 161"/>
              <p14:cNvContentPartPr/>
              <p14:nvPr/>
            </p14:nvContentPartPr>
            <p14:xfrm>
              <a:off x="7117611" y="1638051"/>
              <a:ext cx="468720" cy="79596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096731" y="1618251"/>
                <a:ext cx="504720" cy="83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4" name="Ink 173"/>
              <p14:cNvContentPartPr/>
              <p14:nvPr/>
            </p14:nvContentPartPr>
            <p14:xfrm>
              <a:off x="4780491" y="2204331"/>
              <a:ext cx="263160" cy="31716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767891" y="2183451"/>
                <a:ext cx="28512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5" name="Ink 174"/>
              <p14:cNvContentPartPr/>
              <p14:nvPr/>
            </p14:nvContentPartPr>
            <p14:xfrm>
              <a:off x="5368371" y="1630491"/>
              <a:ext cx="605520" cy="136584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357204" y="1611771"/>
                <a:ext cx="636498" cy="139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76" name="Ink 175"/>
              <p14:cNvContentPartPr/>
              <p14:nvPr/>
            </p14:nvContentPartPr>
            <p14:xfrm>
              <a:off x="6273051" y="2165451"/>
              <a:ext cx="446040" cy="134424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252171" y="2144931"/>
                <a:ext cx="488160" cy="13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89" name="Ink 188"/>
              <p14:cNvContentPartPr/>
              <p14:nvPr/>
            </p14:nvContentPartPr>
            <p14:xfrm>
              <a:off x="5576091" y="3251211"/>
              <a:ext cx="467280" cy="25776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555211" y="3230331"/>
                <a:ext cx="50904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98" name="Ink 197"/>
              <p14:cNvContentPartPr/>
              <p14:nvPr/>
            </p14:nvContentPartPr>
            <p14:xfrm>
              <a:off x="4391691" y="1594851"/>
              <a:ext cx="73080" cy="214596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373331" y="1576491"/>
                <a:ext cx="106200" cy="21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99" name="Ink 198"/>
              <p14:cNvContentPartPr/>
              <p14:nvPr/>
            </p14:nvContentPartPr>
            <p14:xfrm>
              <a:off x="1365891" y="2789691"/>
              <a:ext cx="402480" cy="77760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345011" y="2768451"/>
                <a:ext cx="432360" cy="80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02" name="Ink 201"/>
              <p14:cNvContentPartPr/>
              <p14:nvPr/>
            </p14:nvContentPartPr>
            <p14:xfrm>
              <a:off x="1341051" y="1510971"/>
              <a:ext cx="3052080" cy="7812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325571" y="1494771"/>
                <a:ext cx="307512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30" name="Ink 229"/>
              <p14:cNvContentPartPr/>
              <p14:nvPr/>
            </p14:nvContentPartPr>
            <p14:xfrm>
              <a:off x="3873291" y="1667571"/>
              <a:ext cx="473400" cy="43056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857091" y="1651011"/>
                <a:ext cx="509040" cy="46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31" name="Ink 230"/>
              <p14:cNvContentPartPr/>
              <p14:nvPr/>
            </p14:nvContentPartPr>
            <p14:xfrm>
              <a:off x="3078051" y="1664691"/>
              <a:ext cx="1312560" cy="40572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065451" y="1647051"/>
                <a:ext cx="1337760" cy="4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32" name="Ink 231"/>
              <p14:cNvContentPartPr/>
              <p14:nvPr/>
            </p14:nvContentPartPr>
            <p14:xfrm>
              <a:off x="2387211" y="2146731"/>
              <a:ext cx="235440" cy="30924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367051" y="2126571"/>
                <a:ext cx="275760" cy="3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33" name="Ink 232"/>
              <p14:cNvContentPartPr/>
              <p14:nvPr/>
            </p14:nvContentPartPr>
            <p14:xfrm>
              <a:off x="3260571" y="2160771"/>
              <a:ext cx="886320" cy="29772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239331" y="2142771"/>
                <a:ext cx="928440" cy="3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34" name="Ink 233"/>
              <p14:cNvContentPartPr/>
              <p14:nvPr/>
            </p14:nvContentPartPr>
            <p14:xfrm>
              <a:off x="2281011" y="2786091"/>
              <a:ext cx="559440" cy="23580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260131" y="2765211"/>
                <a:ext cx="60120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35" name="Ink 234"/>
              <p14:cNvContentPartPr/>
              <p14:nvPr/>
            </p14:nvContentPartPr>
            <p14:xfrm>
              <a:off x="3273171" y="2751531"/>
              <a:ext cx="1014480" cy="78984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252651" y="2731371"/>
                <a:ext cx="1055880" cy="82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36" name="Ink 235"/>
              <p14:cNvContentPartPr/>
              <p14:nvPr/>
            </p14:nvContentPartPr>
            <p14:xfrm>
              <a:off x="4792371" y="2745771"/>
              <a:ext cx="350640" cy="20988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73291" y="2724891"/>
                <a:ext cx="39096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37" name="Ink 236"/>
              <p14:cNvContentPartPr/>
              <p14:nvPr/>
            </p14:nvContentPartPr>
            <p14:xfrm>
              <a:off x="2492691" y="3284331"/>
              <a:ext cx="441720" cy="29772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473251" y="3265611"/>
                <a:ext cx="472320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39" name="Ink 238"/>
              <p14:cNvContentPartPr/>
              <p14:nvPr/>
            </p14:nvContentPartPr>
            <p14:xfrm>
              <a:off x="527451" y="2687091"/>
              <a:ext cx="8573760" cy="3264480"/>
            </p14:xfrm>
          </p:contentPart>
        </mc:Choice>
        <mc:Fallback xmlns="">
          <p:pic>
            <p:nvPicPr>
              <p:cNvPr id="239" name="Ink 23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08011" y="2671971"/>
                <a:ext cx="8601480" cy="330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61" name="Ink 260"/>
              <p14:cNvContentPartPr/>
              <p14:nvPr/>
            </p14:nvContentPartPr>
            <p14:xfrm>
              <a:off x="1429251" y="1626531"/>
              <a:ext cx="559080" cy="39744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409091" y="1610691"/>
                <a:ext cx="59040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62" name="Ink 261"/>
              <p14:cNvContentPartPr/>
              <p14:nvPr/>
            </p14:nvContentPartPr>
            <p14:xfrm>
              <a:off x="2450931" y="1711131"/>
              <a:ext cx="29880" cy="274680"/>
            </p14:xfrm>
          </p:contentPart>
        </mc:Choice>
        <mc:Fallback xmlns="">
          <p:pic>
            <p:nvPicPr>
              <p:cNvPr id="262" name="Ink 26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438331" y="1692051"/>
                <a:ext cx="5940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98" name="Ink 297"/>
              <p14:cNvContentPartPr/>
              <p14:nvPr/>
            </p14:nvContentPartPr>
            <p14:xfrm>
              <a:off x="7238211" y="3247251"/>
              <a:ext cx="386640" cy="210600"/>
            </p14:xfrm>
          </p:contentPart>
        </mc:Choice>
        <mc:Fallback xmlns="">
          <p:pic>
            <p:nvPicPr>
              <p:cNvPr id="298" name="Ink 29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217331" y="3226731"/>
                <a:ext cx="428400" cy="25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2052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32491" y="16971"/>
              <a:ext cx="7974360" cy="4447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5571" y="-1749"/>
                <a:ext cx="8010000" cy="448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7" name="Ink 56"/>
              <p14:cNvContentPartPr/>
              <p14:nvPr/>
            </p14:nvContentPartPr>
            <p14:xfrm>
              <a:off x="4798851" y="972411"/>
              <a:ext cx="0" cy="1044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55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-122349" y="87891"/>
              <a:ext cx="8977680" cy="38235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34229" y="67371"/>
                <a:ext cx="9005400" cy="38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5" name="Ink 64"/>
              <p14:cNvContentPartPr/>
              <p14:nvPr/>
            </p14:nvContentPartPr>
            <p14:xfrm>
              <a:off x="1116771" y="2267331"/>
              <a:ext cx="3056040" cy="6084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8411" y="2248611"/>
                <a:ext cx="308196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7" name="Ink 66"/>
              <p14:cNvContentPartPr/>
              <p14:nvPr/>
            </p14:nvContentPartPr>
            <p14:xfrm>
              <a:off x="1099491" y="2336451"/>
              <a:ext cx="48600" cy="16920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8611" y="2318451"/>
                <a:ext cx="82800" cy="172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3" name="Ink 72"/>
              <p14:cNvContentPartPr/>
              <p14:nvPr/>
            </p14:nvContentPartPr>
            <p14:xfrm>
              <a:off x="1011291" y="3934491"/>
              <a:ext cx="106560" cy="9651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90411" y="3916491"/>
                <a:ext cx="137160" cy="10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4" name="Ink 73"/>
              <p14:cNvContentPartPr/>
              <p14:nvPr/>
            </p14:nvContentPartPr>
            <p14:xfrm>
              <a:off x="1172931" y="2770611"/>
              <a:ext cx="3011760" cy="1029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56731" y="2751171"/>
                <a:ext cx="304668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" name="Ink 74"/>
              <p14:cNvContentPartPr/>
              <p14:nvPr/>
            </p14:nvContentPartPr>
            <p14:xfrm>
              <a:off x="1073931" y="3475851"/>
              <a:ext cx="3291840" cy="2664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61331" y="3460371"/>
                <a:ext cx="331560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6" name="Ink 75"/>
              <p14:cNvContentPartPr/>
              <p14:nvPr/>
            </p14:nvContentPartPr>
            <p14:xfrm>
              <a:off x="1112091" y="4117371"/>
              <a:ext cx="3227400" cy="8244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97691" y="4105851"/>
                <a:ext cx="324936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7" name="Ink 76"/>
              <p14:cNvContentPartPr/>
              <p14:nvPr/>
            </p14:nvContentPartPr>
            <p14:xfrm>
              <a:off x="1080771" y="4605531"/>
              <a:ext cx="3481560" cy="19692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64571" y="4597971"/>
                <a:ext cx="350532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8" name="Ink 77"/>
              <p14:cNvContentPartPr/>
              <p14:nvPr/>
            </p14:nvContentPartPr>
            <p14:xfrm>
              <a:off x="4142571" y="2367771"/>
              <a:ext cx="129600" cy="244512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127451" y="2349771"/>
                <a:ext cx="164880" cy="247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5" name="Ink 84"/>
              <p14:cNvContentPartPr/>
              <p14:nvPr/>
            </p14:nvContentPartPr>
            <p14:xfrm>
              <a:off x="1864851" y="2300091"/>
              <a:ext cx="172080" cy="241668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846491" y="2282811"/>
                <a:ext cx="209520" cy="245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6" name="Ink 85"/>
              <p14:cNvContentPartPr/>
              <p14:nvPr/>
            </p14:nvContentPartPr>
            <p14:xfrm>
              <a:off x="2533731" y="2301531"/>
              <a:ext cx="141120" cy="24037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17531" y="2284611"/>
                <a:ext cx="178200" cy="243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7" name="Ink 86"/>
              <p14:cNvContentPartPr/>
              <p14:nvPr/>
            </p14:nvContentPartPr>
            <p14:xfrm>
              <a:off x="3335451" y="2305131"/>
              <a:ext cx="284040" cy="2475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28971" y="2289651"/>
                <a:ext cx="310320" cy="250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2" name="Ink 111"/>
              <p14:cNvContentPartPr/>
              <p14:nvPr/>
            </p14:nvContentPartPr>
            <p14:xfrm>
              <a:off x="3581331" y="2429331"/>
              <a:ext cx="702000" cy="85284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560451" y="2409891"/>
                <a:ext cx="742320" cy="89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7" name="Ink 116"/>
              <p14:cNvContentPartPr/>
              <p14:nvPr/>
            </p14:nvContentPartPr>
            <p14:xfrm>
              <a:off x="1541211" y="4242291"/>
              <a:ext cx="19080" cy="32076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520691" y="4222491"/>
                <a:ext cx="46800" cy="34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1" name="Ink 130"/>
              <p14:cNvContentPartPr/>
              <p14:nvPr/>
            </p14:nvContentPartPr>
            <p14:xfrm>
              <a:off x="614571" y="2481531"/>
              <a:ext cx="1745280" cy="22546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96211" y="2461371"/>
                <a:ext cx="1784520" cy="228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8" name="Ink 137"/>
              <p14:cNvContentPartPr/>
              <p14:nvPr/>
            </p14:nvContentPartPr>
            <p14:xfrm>
              <a:off x="2726691" y="2358771"/>
              <a:ext cx="749160" cy="22885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708691" y="2339691"/>
                <a:ext cx="788400" cy="23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9" name="Ink 138"/>
              <p14:cNvContentPartPr/>
              <p14:nvPr/>
            </p14:nvContentPartPr>
            <p14:xfrm>
              <a:off x="2739291" y="2386131"/>
              <a:ext cx="182880" cy="24166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726691" y="2367771"/>
                <a:ext cx="205560" cy="245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0" name="Ink 139"/>
              <p14:cNvContentPartPr/>
              <p14:nvPr/>
            </p14:nvContentPartPr>
            <p14:xfrm>
              <a:off x="2507451" y="4232571"/>
              <a:ext cx="57240" cy="3556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488011" y="4213491"/>
                <a:ext cx="87480" cy="3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3" name="Ink 152"/>
              <p14:cNvContentPartPr/>
              <p14:nvPr/>
            </p14:nvContentPartPr>
            <p14:xfrm>
              <a:off x="1140531" y="2327811"/>
              <a:ext cx="360" cy="36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135491" y="2322771"/>
                <a:ext cx="1044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4" name="Ink 153"/>
              <p14:cNvContentPartPr/>
              <p14:nvPr/>
            </p14:nvContentPartPr>
            <p14:xfrm>
              <a:off x="1191291" y="3613371"/>
              <a:ext cx="2869200" cy="53856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72571" y="3594651"/>
                <a:ext cx="2908800" cy="57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5" name="Ink 154"/>
              <p14:cNvContentPartPr/>
              <p14:nvPr/>
            </p14:nvContentPartPr>
            <p14:xfrm>
              <a:off x="1189491" y="3660531"/>
              <a:ext cx="2882160" cy="39492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72211" y="3643611"/>
                <a:ext cx="2909880" cy="43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62" name="Ink 161"/>
              <p14:cNvContentPartPr/>
              <p14:nvPr/>
            </p14:nvContentPartPr>
            <p14:xfrm>
              <a:off x="288051" y="2931891"/>
              <a:ext cx="1479240" cy="123192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4011" y="2922891"/>
                <a:ext cx="1514520" cy="126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63" name="Ink 162"/>
              <p14:cNvContentPartPr/>
              <p14:nvPr/>
            </p14:nvContentPartPr>
            <p14:xfrm>
              <a:off x="2279211" y="3026931"/>
              <a:ext cx="38880" cy="2984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260131" y="3007491"/>
                <a:ext cx="7488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85" name="Ink 184"/>
              <p14:cNvContentPartPr/>
              <p14:nvPr/>
            </p14:nvContentPartPr>
            <p14:xfrm>
              <a:off x="2880771" y="2468931"/>
              <a:ext cx="337320" cy="79596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860251" y="2448771"/>
                <a:ext cx="364680" cy="83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86" name="Ink 185"/>
              <p14:cNvContentPartPr/>
              <p14:nvPr/>
            </p14:nvContentPartPr>
            <p14:xfrm>
              <a:off x="3180291" y="3669531"/>
              <a:ext cx="94680" cy="24696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160851" y="3649011"/>
                <a:ext cx="135000" cy="2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87" name="Ink 186"/>
              <p14:cNvContentPartPr/>
              <p14:nvPr/>
            </p14:nvContentPartPr>
            <p14:xfrm>
              <a:off x="3099651" y="2945211"/>
              <a:ext cx="1463400" cy="153612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080571" y="2927931"/>
                <a:ext cx="1497960" cy="156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4678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51491" y="153411"/>
              <a:ext cx="8584200" cy="6139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3131" y="135771"/>
                <a:ext cx="8608680" cy="617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096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561291" y="172131"/>
              <a:ext cx="8225280" cy="52459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2931" y="152331"/>
                <a:ext cx="8264520" cy="52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7" name="Ink 46"/>
              <p14:cNvContentPartPr/>
              <p14:nvPr/>
            </p14:nvContentPartPr>
            <p14:xfrm>
              <a:off x="2503131" y="991491"/>
              <a:ext cx="1160640" cy="5256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93771" y="983211"/>
                <a:ext cx="117828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9" name="Ink 118"/>
              <p14:cNvContentPartPr/>
              <p14:nvPr/>
            </p14:nvContentPartPr>
            <p14:xfrm>
              <a:off x="4451091" y="1454451"/>
              <a:ext cx="346680" cy="112104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39571" y="1435011"/>
                <a:ext cx="365760" cy="11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0" name="Ink 119"/>
              <p14:cNvContentPartPr/>
              <p14:nvPr/>
            </p14:nvContentPartPr>
            <p14:xfrm>
              <a:off x="6986211" y="1754331"/>
              <a:ext cx="842040" cy="367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968211" y="1735611"/>
                <a:ext cx="8748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2" name="Ink 121"/>
              <p14:cNvContentPartPr/>
              <p14:nvPr/>
            </p14:nvContentPartPr>
            <p14:xfrm>
              <a:off x="5880291" y="1967811"/>
              <a:ext cx="815760" cy="1368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69851" y="1953051"/>
                <a:ext cx="84384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1" name="Ink 170"/>
              <p14:cNvContentPartPr/>
              <p14:nvPr/>
            </p14:nvContentPartPr>
            <p14:xfrm>
              <a:off x="493611" y="1622571"/>
              <a:ext cx="270720" cy="106416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86771" y="1605291"/>
                <a:ext cx="285120" cy="110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361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724731" y="30651"/>
              <a:ext cx="6417000" cy="14810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5291" y="11211"/>
                <a:ext cx="6452280" cy="150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5" name="Ink 84"/>
              <p14:cNvContentPartPr/>
              <p14:nvPr/>
            </p14:nvContentPartPr>
            <p14:xfrm>
              <a:off x="851811" y="2930451"/>
              <a:ext cx="1633320" cy="106092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131" y="2914251"/>
                <a:ext cx="1668240" cy="10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0" name="Ink 149"/>
              <p14:cNvContentPartPr/>
              <p14:nvPr/>
            </p14:nvContentPartPr>
            <p14:xfrm>
              <a:off x="299571" y="1825251"/>
              <a:ext cx="5223600" cy="439380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0571" y="1804731"/>
                <a:ext cx="5253840" cy="443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0" name="Ink 169"/>
              <p14:cNvContentPartPr/>
              <p14:nvPr/>
            </p14:nvContentPartPr>
            <p14:xfrm>
              <a:off x="308931" y="2898411"/>
              <a:ext cx="719280" cy="360720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1291" y="2881851"/>
                <a:ext cx="744480" cy="36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1" name="Ink 170"/>
              <p14:cNvContentPartPr/>
              <p14:nvPr/>
            </p14:nvContentPartPr>
            <p14:xfrm>
              <a:off x="4726131" y="1870611"/>
              <a:ext cx="47520" cy="57420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09211" y="1850451"/>
                <a:ext cx="85320" cy="61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4" name="Ink 193"/>
              <p14:cNvContentPartPr/>
              <p14:nvPr/>
            </p14:nvContentPartPr>
            <p14:xfrm>
              <a:off x="1093011" y="5571411"/>
              <a:ext cx="1260360" cy="7596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79331" y="5560971"/>
                <a:ext cx="129096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0" name="Ink 199"/>
              <p14:cNvContentPartPr/>
              <p14:nvPr/>
            </p14:nvContentPartPr>
            <p14:xfrm>
              <a:off x="1092291" y="6224451"/>
              <a:ext cx="1211400" cy="1908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85091" y="6204651"/>
                <a:ext cx="123948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6" name="Ink 215"/>
              <p14:cNvContentPartPr/>
              <p14:nvPr/>
            </p14:nvContentPartPr>
            <p14:xfrm>
              <a:off x="907251" y="4442811"/>
              <a:ext cx="2862720" cy="208188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02211" y="4423371"/>
                <a:ext cx="2885400" cy="21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32" name="Ink 231"/>
              <p14:cNvContentPartPr/>
              <p14:nvPr/>
            </p14:nvContentPartPr>
            <p14:xfrm>
              <a:off x="3116571" y="5290251"/>
              <a:ext cx="1076400" cy="6660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110451" y="5269371"/>
                <a:ext cx="110268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33" name="Ink 232"/>
              <p14:cNvContentPartPr/>
              <p14:nvPr/>
            </p14:nvContentPartPr>
            <p14:xfrm>
              <a:off x="4061571" y="4785171"/>
              <a:ext cx="826920" cy="100368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50411" y="4765731"/>
                <a:ext cx="859320" cy="10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3" name="Ink 242"/>
              <p14:cNvContentPartPr/>
              <p14:nvPr/>
            </p14:nvContentPartPr>
            <p14:xfrm>
              <a:off x="6467091" y="2332131"/>
              <a:ext cx="131040" cy="392400"/>
            </p14:xfrm>
          </p:contentPart>
        </mc:Choice>
        <mc:Fallback xmlns="">
          <p:pic>
            <p:nvPicPr>
              <p:cNvPr id="243" name="Ink 24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48371" y="2317371"/>
                <a:ext cx="17064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4" name="Ink 243"/>
              <p14:cNvContentPartPr/>
              <p14:nvPr/>
            </p14:nvContentPartPr>
            <p14:xfrm>
              <a:off x="4136091" y="2941611"/>
              <a:ext cx="775080" cy="2808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118091" y="2922531"/>
                <a:ext cx="8136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45" name="Ink 244"/>
              <p14:cNvContentPartPr/>
              <p14:nvPr/>
            </p14:nvContentPartPr>
            <p14:xfrm>
              <a:off x="4824051" y="2817411"/>
              <a:ext cx="606240" cy="59364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09651" y="2797971"/>
                <a:ext cx="641880" cy="63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6" name="Ink 245"/>
              <p14:cNvContentPartPr/>
              <p14:nvPr/>
            </p14:nvContentPartPr>
            <p14:xfrm>
              <a:off x="3689691" y="1778451"/>
              <a:ext cx="3386520" cy="1356120"/>
            </p14:xfrm>
          </p:contentPart>
        </mc:Choice>
        <mc:Fallback xmlns="">
          <p:pic>
            <p:nvPicPr>
              <p:cNvPr id="246" name="Ink 24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668811" y="1757571"/>
                <a:ext cx="3427560" cy="13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47" name="Ink 246"/>
              <p14:cNvContentPartPr/>
              <p14:nvPr/>
            </p14:nvContentPartPr>
            <p14:xfrm>
              <a:off x="4144371" y="3281091"/>
              <a:ext cx="784080" cy="19440"/>
            </p14:xfrm>
          </p:contentPart>
        </mc:Choice>
        <mc:Fallback xmlns="">
          <p:pic>
            <p:nvPicPr>
              <p:cNvPr id="247" name="Ink 24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31051" y="3261291"/>
                <a:ext cx="81756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49" name="Ink 248"/>
              <p14:cNvContentPartPr/>
              <p14:nvPr/>
            </p14:nvContentPartPr>
            <p14:xfrm>
              <a:off x="4128531" y="3982371"/>
              <a:ext cx="735840" cy="53640"/>
            </p14:xfrm>
          </p:contentPart>
        </mc:Choice>
        <mc:Fallback xmlns="">
          <p:pic>
            <p:nvPicPr>
              <p:cNvPr id="249" name="Ink 24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16291" y="3966531"/>
                <a:ext cx="75960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50" name="Ink 249"/>
              <p14:cNvContentPartPr/>
              <p14:nvPr/>
            </p14:nvContentPartPr>
            <p14:xfrm>
              <a:off x="4831611" y="3719571"/>
              <a:ext cx="484560" cy="67896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21531" y="3698691"/>
                <a:ext cx="515880" cy="72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51" name="Ink 250"/>
              <p14:cNvContentPartPr/>
              <p14:nvPr/>
            </p14:nvContentPartPr>
            <p14:xfrm>
              <a:off x="4876971" y="4117731"/>
              <a:ext cx="4107600" cy="155916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857891" y="4099011"/>
                <a:ext cx="4133160" cy="159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52" name="Ink 251"/>
              <p14:cNvContentPartPr/>
              <p14:nvPr/>
            </p14:nvContentPartPr>
            <p14:xfrm>
              <a:off x="3646131" y="4113771"/>
              <a:ext cx="233640" cy="1800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627771" y="4101171"/>
                <a:ext cx="26136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53" name="Ink 252"/>
              <p14:cNvContentPartPr/>
              <p14:nvPr/>
            </p14:nvContentPartPr>
            <p14:xfrm>
              <a:off x="3139611" y="3221691"/>
              <a:ext cx="1213920" cy="3056760"/>
            </p14:xfrm>
          </p:contentPart>
        </mc:Choice>
        <mc:Fallback xmlns="">
          <p:pic>
            <p:nvPicPr>
              <p:cNvPr id="253" name="Ink 25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24851" y="3202611"/>
                <a:ext cx="1249560" cy="30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60" name="Ink 259"/>
              <p14:cNvContentPartPr/>
              <p14:nvPr/>
            </p14:nvContentPartPr>
            <p14:xfrm>
              <a:off x="7020051" y="2522211"/>
              <a:ext cx="885240" cy="45720"/>
            </p14:xfrm>
          </p:contentPart>
        </mc:Choice>
        <mc:Fallback xmlns="">
          <p:pic>
            <p:nvPicPr>
              <p:cNvPr id="260" name="Ink 25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000611" y="2502771"/>
                <a:ext cx="92556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61" name="Ink 260"/>
              <p14:cNvContentPartPr/>
              <p14:nvPr/>
            </p14:nvContentPartPr>
            <p14:xfrm>
              <a:off x="6422091" y="2838291"/>
              <a:ext cx="20160" cy="1008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406251" y="2822811"/>
                <a:ext cx="5076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2" name="Ink 261"/>
              <p14:cNvContentPartPr/>
              <p14:nvPr/>
            </p14:nvContentPartPr>
            <p14:xfrm>
              <a:off x="6460251" y="2835411"/>
              <a:ext cx="116640" cy="93600"/>
            </p14:xfrm>
          </p:contentPart>
        </mc:Choice>
        <mc:Fallback xmlns="">
          <p:pic>
            <p:nvPicPr>
              <p:cNvPr id="262" name="Ink 26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441531" y="2819211"/>
                <a:ext cx="15624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63" name="Ink 262"/>
              <p14:cNvContentPartPr/>
              <p14:nvPr/>
            </p14:nvContentPartPr>
            <p14:xfrm>
              <a:off x="6232011" y="2898051"/>
              <a:ext cx="241200" cy="13680"/>
            </p14:xfrm>
          </p:contentPart>
        </mc:Choice>
        <mc:Fallback xmlns="">
          <p:pic>
            <p:nvPicPr>
              <p:cNvPr id="263" name="Ink 26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222291" y="2877531"/>
                <a:ext cx="2653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64" name="Ink 263"/>
              <p14:cNvContentPartPr/>
              <p14:nvPr/>
            </p14:nvContentPartPr>
            <p14:xfrm>
              <a:off x="5858331" y="2883651"/>
              <a:ext cx="491040" cy="510120"/>
            </p14:xfrm>
          </p:contentPart>
        </mc:Choice>
        <mc:Fallback xmlns="">
          <p:pic>
            <p:nvPicPr>
              <p:cNvPr id="264" name="Ink 26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839971" y="2862771"/>
                <a:ext cx="518040" cy="54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65" name="Ink 264"/>
              <p14:cNvContentPartPr/>
              <p14:nvPr/>
            </p14:nvContentPartPr>
            <p14:xfrm>
              <a:off x="5309331" y="3929811"/>
              <a:ext cx="143280" cy="178920"/>
            </p14:xfrm>
          </p:contentPart>
        </mc:Choice>
        <mc:Fallback xmlns="">
          <p:pic>
            <p:nvPicPr>
              <p:cNvPr id="265" name="Ink 26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301051" y="3913251"/>
                <a:ext cx="17244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66" name="Ink 265"/>
              <p14:cNvContentPartPr/>
              <p14:nvPr/>
            </p14:nvContentPartPr>
            <p14:xfrm>
              <a:off x="5448291" y="3353091"/>
              <a:ext cx="403560" cy="745200"/>
            </p14:xfrm>
          </p:contentPart>
        </mc:Choice>
        <mc:Fallback xmlns="">
          <p:pic>
            <p:nvPicPr>
              <p:cNvPr id="266" name="Ink 26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438211" y="3332211"/>
                <a:ext cx="433800" cy="78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67" name="Ink 266"/>
              <p14:cNvContentPartPr/>
              <p14:nvPr/>
            </p14:nvContentPartPr>
            <p14:xfrm>
              <a:off x="5056971" y="5054451"/>
              <a:ext cx="974880" cy="14400"/>
            </p14:xfrm>
          </p:contentPart>
        </mc:Choice>
        <mc:Fallback xmlns="">
          <p:pic>
            <p:nvPicPr>
              <p:cNvPr id="267" name="Ink 26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038611" y="5033211"/>
                <a:ext cx="1007640" cy="5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752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373731" y="146211"/>
              <a:ext cx="8178840" cy="4584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9331" y="126051"/>
                <a:ext cx="8201520" cy="462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4" name="Ink 53"/>
              <p14:cNvContentPartPr/>
              <p14:nvPr/>
            </p14:nvContentPartPr>
            <p14:xfrm>
              <a:off x="2797611" y="891411"/>
              <a:ext cx="1429560" cy="309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81411" y="873411"/>
                <a:ext cx="145692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6" name="Ink 65"/>
              <p14:cNvContentPartPr/>
              <p14:nvPr/>
            </p14:nvContentPartPr>
            <p14:xfrm>
              <a:off x="6494091" y="1347171"/>
              <a:ext cx="1344960" cy="1278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73571" y="1329891"/>
                <a:ext cx="138384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2" name="Ink 81"/>
              <p14:cNvContentPartPr/>
              <p14:nvPr/>
            </p14:nvContentPartPr>
            <p14:xfrm>
              <a:off x="6566091" y="805731"/>
              <a:ext cx="1635840" cy="3632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553851" y="785211"/>
                <a:ext cx="165924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3" name="Ink 92"/>
              <p14:cNvContentPartPr/>
              <p14:nvPr/>
            </p14:nvContentPartPr>
            <p14:xfrm>
              <a:off x="7283211" y="1593051"/>
              <a:ext cx="1339920" cy="270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266291" y="1573251"/>
                <a:ext cx="137664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0" name="Ink 99"/>
              <p14:cNvContentPartPr/>
              <p14:nvPr/>
            </p14:nvContentPartPr>
            <p14:xfrm>
              <a:off x="5029971" y="409371"/>
              <a:ext cx="910800" cy="3276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19171" y="390651"/>
                <a:ext cx="93276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7" name="Ink 116"/>
              <p14:cNvContentPartPr/>
              <p14:nvPr/>
            </p14:nvContentPartPr>
            <p14:xfrm>
              <a:off x="180411" y="837051"/>
              <a:ext cx="373320" cy="130752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8891" y="817611"/>
                <a:ext cx="393120" cy="134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51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39411" y="158451"/>
              <a:ext cx="6171480" cy="18259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3571" y="137571"/>
                <a:ext cx="6204960" cy="18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0" name="Ink 69"/>
              <p14:cNvContentPartPr/>
              <p14:nvPr/>
            </p14:nvContentPartPr>
            <p14:xfrm>
              <a:off x="173211" y="2345091"/>
              <a:ext cx="1042200" cy="30135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4131" y="2323851"/>
                <a:ext cx="1079280" cy="30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3" name="Ink 82"/>
              <p14:cNvContentPartPr/>
              <p14:nvPr/>
            </p14:nvContentPartPr>
            <p14:xfrm>
              <a:off x="382731" y="4905051"/>
              <a:ext cx="1576440" cy="5040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0851" y="4886691"/>
                <a:ext cx="160812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8" name="Ink 87"/>
              <p14:cNvContentPartPr/>
              <p14:nvPr/>
            </p14:nvContentPartPr>
            <p14:xfrm>
              <a:off x="2770611" y="3768531"/>
              <a:ext cx="100080" cy="112104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58731" y="3751611"/>
                <a:ext cx="13284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9" name="Ink 88"/>
              <p14:cNvContentPartPr/>
              <p14:nvPr/>
            </p14:nvContentPartPr>
            <p14:xfrm>
              <a:off x="1909491" y="4857531"/>
              <a:ext cx="852480" cy="385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91491" y="4849611"/>
                <a:ext cx="88164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" name="Ink 145"/>
              <p14:cNvContentPartPr/>
              <p14:nvPr/>
            </p14:nvContentPartPr>
            <p14:xfrm>
              <a:off x="4021971" y="2129451"/>
              <a:ext cx="4227840" cy="19944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13691" y="2108931"/>
                <a:ext cx="4253760" cy="20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3" name="Ink 152"/>
              <p14:cNvContentPartPr/>
              <p14:nvPr/>
            </p14:nvContentPartPr>
            <p14:xfrm>
              <a:off x="7456731" y="5771931"/>
              <a:ext cx="1440" cy="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0" y="0"/>
                <a:ext cx="14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4" name="Ink 153"/>
              <p14:cNvContentPartPr/>
              <p14:nvPr/>
            </p14:nvContentPartPr>
            <p14:xfrm>
              <a:off x="3715971" y="3419691"/>
              <a:ext cx="4772880" cy="149796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96171" y="3403131"/>
                <a:ext cx="4813560" cy="15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6" name="Ink 165"/>
              <p14:cNvContentPartPr/>
              <p14:nvPr/>
            </p14:nvContentPartPr>
            <p14:xfrm>
              <a:off x="882411" y="2322051"/>
              <a:ext cx="6394680" cy="254988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65851" y="2302971"/>
                <a:ext cx="6432120" cy="258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7" name="Ink 166"/>
              <p14:cNvContentPartPr/>
              <p14:nvPr/>
            </p14:nvContentPartPr>
            <p14:xfrm>
              <a:off x="7899531" y="4511931"/>
              <a:ext cx="519480" cy="184500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890531" y="4500051"/>
                <a:ext cx="545400" cy="18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8" name="Ink 167"/>
              <p14:cNvContentPartPr/>
              <p14:nvPr/>
            </p14:nvContentPartPr>
            <p14:xfrm>
              <a:off x="6468171" y="4870131"/>
              <a:ext cx="2329560" cy="140400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50531" y="4861491"/>
                <a:ext cx="2363760" cy="143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7275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65531" y="182211"/>
              <a:ext cx="8334720" cy="5536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051" y="164931"/>
                <a:ext cx="8365320" cy="557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742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10451" y="234411"/>
              <a:ext cx="4836240" cy="1464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1091" y="213531"/>
                <a:ext cx="4866480" cy="150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1042611" y="1539771"/>
              <a:ext cx="3673440" cy="13528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7571" y="1531489"/>
                <a:ext cx="3686040" cy="13816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/>
              <p14:cNvContentPartPr/>
              <p14:nvPr/>
            </p14:nvContentPartPr>
            <p14:xfrm>
              <a:off x="413691" y="1174011"/>
              <a:ext cx="797400" cy="4996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9291" y="1158891"/>
                <a:ext cx="83268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" name="Ink 22"/>
              <p14:cNvContentPartPr/>
              <p14:nvPr/>
            </p14:nvContentPartPr>
            <p14:xfrm>
              <a:off x="1158891" y="2241771"/>
              <a:ext cx="3516120" cy="345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44851" y="2226651"/>
                <a:ext cx="354960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4" name="Ink 33"/>
              <p14:cNvContentPartPr/>
              <p14:nvPr/>
            </p14:nvContentPartPr>
            <p14:xfrm>
              <a:off x="711411" y="1932891"/>
              <a:ext cx="161280" cy="26028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6691" y="1913091"/>
                <a:ext cx="237240" cy="81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" name="Ink 38"/>
              <p14:cNvContentPartPr/>
              <p14:nvPr/>
            </p14:nvContentPartPr>
            <p14:xfrm>
              <a:off x="5761491" y="463731"/>
              <a:ext cx="600120" cy="288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742771" y="456891"/>
                <a:ext cx="6256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2" name="Ink 51"/>
              <p14:cNvContentPartPr/>
              <p14:nvPr/>
            </p14:nvContentPartPr>
            <p14:xfrm>
              <a:off x="4869771" y="1700691"/>
              <a:ext cx="3120480" cy="147492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55731" y="1679811"/>
                <a:ext cx="3143160" cy="151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4" name="Ink 63"/>
              <p14:cNvContentPartPr/>
              <p14:nvPr/>
            </p14:nvContentPartPr>
            <p14:xfrm>
              <a:off x="3411411" y="1777731"/>
              <a:ext cx="639360" cy="10213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99891" y="1756851"/>
                <a:ext cx="668160" cy="10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5" name="Ink 64"/>
              <p14:cNvContentPartPr/>
              <p14:nvPr/>
            </p14:nvContentPartPr>
            <p14:xfrm>
              <a:off x="1511331" y="1848291"/>
              <a:ext cx="771840" cy="94032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502331" y="1827763"/>
                <a:ext cx="787320" cy="9817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6" name="Ink 65"/>
              <p14:cNvContentPartPr/>
              <p14:nvPr/>
            </p14:nvContentPartPr>
            <p14:xfrm>
              <a:off x="618891" y="3982371"/>
              <a:ext cx="4389120" cy="3168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9531" y="3961491"/>
                <a:ext cx="440928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7" name="Ink 66"/>
              <p14:cNvContentPartPr/>
              <p14:nvPr/>
            </p14:nvContentPartPr>
            <p14:xfrm>
              <a:off x="594051" y="4057611"/>
              <a:ext cx="66600" cy="10652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76051" y="4041411"/>
                <a:ext cx="105480" cy="11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3" name="Ink 72"/>
              <p14:cNvContentPartPr/>
              <p14:nvPr/>
            </p14:nvContentPartPr>
            <p14:xfrm>
              <a:off x="621051" y="4488171"/>
              <a:ext cx="4288320" cy="7560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11691" y="4467291"/>
                <a:ext cx="4312440" cy="1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4" name="Ink 73"/>
              <p14:cNvContentPartPr/>
              <p14:nvPr/>
            </p14:nvContentPartPr>
            <p14:xfrm>
              <a:off x="1578651" y="4012611"/>
              <a:ext cx="66960" cy="101484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561011" y="4003251"/>
                <a:ext cx="102960" cy="10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5" name="Ink 74"/>
              <p14:cNvContentPartPr/>
              <p14:nvPr/>
            </p14:nvContentPartPr>
            <p14:xfrm>
              <a:off x="2715171" y="4022331"/>
              <a:ext cx="115200" cy="10126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709051" y="4002531"/>
                <a:ext cx="142560" cy="10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6" name="Ink 75"/>
              <p14:cNvContentPartPr/>
              <p14:nvPr/>
            </p14:nvContentPartPr>
            <p14:xfrm>
              <a:off x="4863291" y="4000371"/>
              <a:ext cx="66240" cy="9975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850331" y="3980571"/>
                <a:ext cx="100080" cy="10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77" name="Ink 76"/>
              <p14:cNvContentPartPr/>
              <p14:nvPr/>
            </p14:nvContentPartPr>
            <p14:xfrm>
              <a:off x="660651" y="5041851"/>
              <a:ext cx="4554720" cy="4032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52731" y="5020971"/>
                <a:ext cx="457056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8" name="Ink 77"/>
              <p14:cNvContentPartPr/>
              <p14:nvPr/>
            </p14:nvContentPartPr>
            <p14:xfrm>
              <a:off x="3653331" y="3996771"/>
              <a:ext cx="183240" cy="95724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642171" y="3983091"/>
                <a:ext cx="215280" cy="9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7" name="Ink 86"/>
              <p14:cNvContentPartPr/>
              <p14:nvPr/>
            </p14:nvContentPartPr>
            <p14:xfrm>
              <a:off x="244491" y="3539211"/>
              <a:ext cx="7944840" cy="14958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24331" y="3518331"/>
                <a:ext cx="7972560" cy="152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8" name="Ink 87"/>
              <p14:cNvContentPartPr/>
              <p14:nvPr/>
            </p14:nvContentPartPr>
            <p14:xfrm>
              <a:off x="194091" y="3578451"/>
              <a:ext cx="541440" cy="42948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84731" y="3561531"/>
                <a:ext cx="57168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7" name="Ink 146"/>
              <p14:cNvContentPartPr/>
              <p14:nvPr/>
            </p14:nvContentPartPr>
            <p14:xfrm>
              <a:off x="3045651" y="4145811"/>
              <a:ext cx="1749600" cy="2959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025131" y="4124931"/>
                <a:ext cx="178596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8" name="Ink 147"/>
              <p14:cNvContentPartPr/>
              <p14:nvPr/>
            </p14:nvContentPartPr>
            <p14:xfrm>
              <a:off x="5247771" y="4069851"/>
              <a:ext cx="2864880" cy="80676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226891" y="4048971"/>
                <a:ext cx="2907000" cy="84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54" name="Ink 153"/>
              <p14:cNvContentPartPr/>
              <p14:nvPr/>
            </p14:nvContentPartPr>
            <p14:xfrm>
              <a:off x="4558011" y="1540491"/>
              <a:ext cx="122040" cy="146016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537131" y="1523207"/>
                <a:ext cx="163800" cy="1498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55" name="Ink 154"/>
              <p14:cNvContentPartPr/>
              <p14:nvPr/>
            </p14:nvContentPartPr>
            <p14:xfrm>
              <a:off x="3152211" y="4642251"/>
              <a:ext cx="1558440" cy="28584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133851" y="4621731"/>
                <a:ext cx="159768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" name="Ink 2"/>
              <p14:cNvContentPartPr/>
              <p14:nvPr/>
            </p14:nvContentPartPr>
            <p14:xfrm>
              <a:off x="819491" y="2461047"/>
              <a:ext cx="50040" cy="385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98611" y="2440527"/>
                <a:ext cx="86760" cy="42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797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386691" y="121731"/>
              <a:ext cx="7114320" cy="55832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7611" y="103371"/>
                <a:ext cx="7143480" cy="56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6" name="Ink 55"/>
              <p14:cNvContentPartPr/>
              <p14:nvPr/>
            </p14:nvContentPartPr>
            <p14:xfrm>
              <a:off x="1137651" y="3441651"/>
              <a:ext cx="3002040" cy="1072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6851" y="3426891"/>
                <a:ext cx="302184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2" name="Ink 61"/>
              <p14:cNvContentPartPr/>
              <p14:nvPr/>
            </p14:nvContentPartPr>
            <p14:xfrm>
              <a:off x="1129011" y="4006851"/>
              <a:ext cx="3054240" cy="9648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4611" y="3991011"/>
                <a:ext cx="308484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3" name="Ink 62"/>
              <p14:cNvContentPartPr/>
              <p14:nvPr/>
            </p14:nvContentPartPr>
            <p14:xfrm>
              <a:off x="1112811" y="4570611"/>
              <a:ext cx="3159000" cy="11376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07771" y="4565571"/>
                <a:ext cx="31838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4" name="Ink 63"/>
              <p14:cNvContentPartPr/>
              <p14:nvPr/>
            </p14:nvContentPartPr>
            <p14:xfrm>
              <a:off x="1160331" y="3443811"/>
              <a:ext cx="26640" cy="235440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40171" y="3424371"/>
                <a:ext cx="67680" cy="239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Ink 64"/>
              <p14:cNvContentPartPr/>
              <p14:nvPr/>
            </p14:nvContentPartPr>
            <p14:xfrm>
              <a:off x="1008411" y="5819451"/>
              <a:ext cx="3264480" cy="7632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92211" y="5803251"/>
                <a:ext cx="329004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6" name="Ink 65"/>
              <p14:cNvContentPartPr/>
              <p14:nvPr/>
            </p14:nvContentPartPr>
            <p14:xfrm>
              <a:off x="4075251" y="3520131"/>
              <a:ext cx="150840" cy="251028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65531" y="3513291"/>
                <a:ext cx="181800" cy="252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1" name="Ink 70"/>
              <p14:cNvContentPartPr/>
              <p14:nvPr/>
            </p14:nvContentPartPr>
            <p14:xfrm>
              <a:off x="580731" y="2960691"/>
              <a:ext cx="583200" cy="4237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63811" y="2943771"/>
                <a:ext cx="62100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2" name="Ink 71"/>
              <p14:cNvContentPartPr/>
              <p14:nvPr/>
            </p14:nvContentPartPr>
            <p14:xfrm>
              <a:off x="1167531" y="5135811"/>
              <a:ext cx="3324960" cy="4104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49891" y="5114931"/>
                <a:ext cx="335124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3" name="Ink 72"/>
              <p14:cNvContentPartPr/>
              <p14:nvPr/>
            </p14:nvContentPartPr>
            <p14:xfrm>
              <a:off x="1786371" y="3451731"/>
              <a:ext cx="138600" cy="252360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765851" y="3435171"/>
                <a:ext cx="179640" cy="256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4" name="Ink 73"/>
              <p14:cNvContentPartPr/>
              <p14:nvPr/>
            </p14:nvContentPartPr>
            <p14:xfrm>
              <a:off x="2528691" y="3526971"/>
              <a:ext cx="63000" cy="25563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07811" y="3507171"/>
                <a:ext cx="105120" cy="259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5" name="Ink 74"/>
              <p14:cNvContentPartPr/>
              <p14:nvPr/>
            </p14:nvContentPartPr>
            <p14:xfrm>
              <a:off x="3321771" y="3591411"/>
              <a:ext cx="70560" cy="232812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10971" y="3571251"/>
                <a:ext cx="102600" cy="236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3" name="Ink 102"/>
              <p14:cNvContentPartPr/>
              <p14:nvPr/>
            </p14:nvContentPartPr>
            <p14:xfrm>
              <a:off x="2947731" y="3703371"/>
              <a:ext cx="71640" cy="19054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928291" y="3682491"/>
                <a:ext cx="111960" cy="19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0" name="Ink 109"/>
              <p14:cNvContentPartPr/>
              <p14:nvPr/>
            </p14:nvContentPartPr>
            <p14:xfrm>
              <a:off x="1421691" y="3629211"/>
              <a:ext cx="874080" cy="84312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402611" y="3609051"/>
                <a:ext cx="911520" cy="87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5" name="Ink 114"/>
              <p14:cNvContentPartPr/>
              <p14:nvPr/>
            </p14:nvContentPartPr>
            <p14:xfrm>
              <a:off x="2789331" y="3628491"/>
              <a:ext cx="48960" cy="214236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68451" y="3609771"/>
                <a:ext cx="90000" cy="217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8" name="Ink 117"/>
              <p14:cNvContentPartPr/>
              <p14:nvPr/>
            </p14:nvContentPartPr>
            <p14:xfrm>
              <a:off x="1870971" y="3585651"/>
              <a:ext cx="1531440" cy="98136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865211" y="3566211"/>
                <a:ext cx="1558080" cy="10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9" name="Ink 118"/>
              <p14:cNvContentPartPr/>
              <p14:nvPr/>
            </p14:nvContentPartPr>
            <p14:xfrm>
              <a:off x="1946571" y="3646491"/>
              <a:ext cx="1387800" cy="90720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925331" y="3628131"/>
                <a:ext cx="1428840" cy="9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0" name="Ink 119"/>
              <p14:cNvContentPartPr/>
              <p14:nvPr/>
            </p14:nvContentPartPr>
            <p14:xfrm>
              <a:off x="2795811" y="3624171"/>
              <a:ext cx="492840" cy="218808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782491" y="3604731"/>
                <a:ext cx="527400" cy="222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1" name="Ink 120"/>
              <p14:cNvContentPartPr/>
              <p14:nvPr/>
            </p14:nvContentPartPr>
            <p14:xfrm>
              <a:off x="2862771" y="5745651"/>
              <a:ext cx="447840" cy="2880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842611" y="5730891"/>
                <a:ext cx="48888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2" name="Ink 131"/>
              <p14:cNvContentPartPr/>
              <p14:nvPr/>
            </p14:nvContentPartPr>
            <p14:xfrm>
              <a:off x="2216571" y="3695451"/>
              <a:ext cx="27360" cy="28764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01451" y="3674571"/>
                <a:ext cx="6084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8" name="Ink 147"/>
              <p14:cNvContentPartPr/>
              <p14:nvPr/>
            </p14:nvContentPartPr>
            <p14:xfrm>
              <a:off x="4533171" y="4327251"/>
              <a:ext cx="3997440" cy="117144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513371" y="4306371"/>
                <a:ext cx="4026600" cy="12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69" name="Ink 168"/>
              <p14:cNvContentPartPr/>
              <p14:nvPr/>
            </p14:nvContentPartPr>
            <p14:xfrm>
              <a:off x="7786131" y="4912251"/>
              <a:ext cx="0" cy="5112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0" y="0"/>
                <a:ext cx="0" cy="5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450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38971" y="111651"/>
              <a:ext cx="8348400" cy="48070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9531" y="92211"/>
                <a:ext cx="8376120" cy="484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551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55651" y="376251"/>
              <a:ext cx="8342640" cy="61743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771" y="358611"/>
                <a:ext cx="8370000" cy="621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804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649851" y="141891"/>
              <a:ext cx="5586480" cy="803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1491" y="123531"/>
                <a:ext cx="5624280" cy="84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/>
              <p14:cNvContentPartPr/>
              <p14:nvPr/>
            </p14:nvContentPartPr>
            <p14:xfrm>
              <a:off x="1922451" y="326931"/>
              <a:ext cx="0" cy="21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0" y="0"/>
                <a:ext cx="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" name="Ink 29"/>
              <p14:cNvContentPartPr/>
              <p14:nvPr/>
            </p14:nvContentPartPr>
            <p14:xfrm>
              <a:off x="2542731" y="1522491"/>
              <a:ext cx="2602440" cy="22377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34811" y="1502691"/>
                <a:ext cx="2629800" cy="22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65" name="Ink 64"/>
              <p14:cNvContentPartPr/>
              <p14:nvPr/>
            </p14:nvContentPartPr>
            <p14:xfrm>
              <a:off x="1216851" y="1748571"/>
              <a:ext cx="1314360" cy="22572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198851" y="1732371"/>
                <a:ext cx="135324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6" name="Ink 65"/>
              <p14:cNvContentPartPr/>
              <p14:nvPr/>
            </p14:nvContentPartPr>
            <p14:xfrm>
              <a:off x="1237011" y="2131251"/>
              <a:ext cx="1357920" cy="2484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230891" y="2115771"/>
                <a:ext cx="138492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68" name="Ink 67"/>
              <p14:cNvContentPartPr/>
              <p14:nvPr/>
            </p14:nvContentPartPr>
            <p14:xfrm>
              <a:off x="1256451" y="2576211"/>
              <a:ext cx="1209960" cy="15120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241331" y="2557491"/>
                <a:ext cx="124524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2" name="Ink 81"/>
              <p14:cNvContentPartPr/>
              <p14:nvPr/>
            </p14:nvContentPartPr>
            <p14:xfrm>
              <a:off x="92211" y="2142771"/>
              <a:ext cx="8573400" cy="316260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3211" y="2123331"/>
                <a:ext cx="8591400" cy="320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3" name="Ink 82"/>
              <p14:cNvContentPartPr/>
              <p14:nvPr/>
            </p14:nvContentPartPr>
            <p14:xfrm>
              <a:off x="1224411" y="3334011"/>
              <a:ext cx="1310040" cy="13320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211451" y="3330771"/>
                <a:ext cx="134244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97" name="Ink 96"/>
              <p14:cNvContentPartPr/>
              <p14:nvPr/>
            </p14:nvContentPartPr>
            <p14:xfrm>
              <a:off x="4943211" y="2030091"/>
              <a:ext cx="1062360" cy="12924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924851" y="2009571"/>
                <a:ext cx="110160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02" name="Ink 101"/>
              <p14:cNvContentPartPr/>
              <p14:nvPr/>
            </p14:nvContentPartPr>
            <p14:xfrm>
              <a:off x="4982451" y="1657491"/>
              <a:ext cx="936720" cy="20664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964451" y="1638411"/>
                <a:ext cx="97560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03" name="Ink 102"/>
              <p14:cNvContentPartPr/>
              <p14:nvPr/>
            </p14:nvContentPartPr>
            <p14:xfrm>
              <a:off x="4914051" y="2365611"/>
              <a:ext cx="1003680" cy="1422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898931" y="2345091"/>
                <a:ext cx="103968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04" name="Ink 103"/>
              <p14:cNvContentPartPr/>
              <p14:nvPr/>
            </p14:nvContentPartPr>
            <p14:xfrm>
              <a:off x="5469891" y="2836491"/>
              <a:ext cx="59760" cy="2408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461611" y="2828211"/>
                <a:ext cx="8352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05" name="Ink 104"/>
              <p14:cNvContentPartPr/>
              <p14:nvPr/>
            </p14:nvContentPartPr>
            <p14:xfrm>
              <a:off x="4270371" y="2842611"/>
              <a:ext cx="444960" cy="36540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249491" y="2823171"/>
                <a:ext cx="480960" cy="40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06" name="Ink 105"/>
              <p14:cNvContentPartPr/>
              <p14:nvPr/>
            </p14:nvContentPartPr>
            <p14:xfrm>
              <a:off x="4909731" y="3225651"/>
              <a:ext cx="1049400" cy="14580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900371" y="3206571"/>
                <a:ext cx="108000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12" name="Ink 111"/>
              <p14:cNvContentPartPr/>
              <p14:nvPr/>
            </p14:nvContentPartPr>
            <p14:xfrm>
              <a:off x="2784651" y="1672251"/>
              <a:ext cx="2134440" cy="151632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765571" y="1652451"/>
                <a:ext cx="2169720" cy="155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13" name="Ink 112"/>
              <p14:cNvContentPartPr/>
              <p14:nvPr/>
            </p14:nvContentPartPr>
            <p14:xfrm>
              <a:off x="6401571" y="1594851"/>
              <a:ext cx="2212920" cy="89460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6384651" y="1576131"/>
                <a:ext cx="2237400" cy="9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47" name="Ink 146"/>
              <p14:cNvContentPartPr/>
              <p14:nvPr/>
            </p14:nvContentPartPr>
            <p14:xfrm>
              <a:off x="5440731" y="2623011"/>
              <a:ext cx="23400" cy="1015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423451" y="2607891"/>
                <a:ext cx="50040" cy="12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148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73091" y="164211"/>
              <a:ext cx="8505000" cy="6746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291" y="143691"/>
                <a:ext cx="8537040" cy="67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877731" y="1325211"/>
              <a:ext cx="23040" cy="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30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7" name="Ink 46"/>
              <p14:cNvContentPartPr/>
              <p14:nvPr/>
            </p14:nvContentPartPr>
            <p14:xfrm>
              <a:off x="1053771" y="2035491"/>
              <a:ext cx="0" cy="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828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321891" y="205971"/>
              <a:ext cx="4795560" cy="42886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3611" y="185091"/>
                <a:ext cx="4824720" cy="433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1192371" y="1573971"/>
              <a:ext cx="4342680" cy="2628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0851" y="1554171"/>
                <a:ext cx="43624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Ink 24"/>
              <p14:cNvContentPartPr/>
              <p14:nvPr/>
            </p14:nvContentPartPr>
            <p14:xfrm>
              <a:off x="3217011" y="1616091"/>
              <a:ext cx="390600" cy="31392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05131" y="1597371"/>
                <a:ext cx="411840" cy="31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Ink 27"/>
              <p14:cNvContentPartPr/>
              <p14:nvPr/>
            </p14:nvContentPartPr>
            <p14:xfrm>
              <a:off x="1273011" y="2901291"/>
              <a:ext cx="4424040" cy="2455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57171" y="2892651"/>
                <a:ext cx="444852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9" name="Ink 28"/>
              <p14:cNvContentPartPr/>
              <p14:nvPr/>
            </p14:nvContentPartPr>
            <p14:xfrm>
              <a:off x="2239251" y="1590171"/>
              <a:ext cx="333000" cy="33566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218371" y="1570371"/>
                <a:ext cx="371520" cy="338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7" name="Ink 36"/>
              <p14:cNvContentPartPr/>
              <p14:nvPr/>
            </p14:nvContentPartPr>
            <p14:xfrm>
              <a:off x="469851" y="1085451"/>
              <a:ext cx="1135080" cy="5637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7251" y="1071411"/>
                <a:ext cx="1162080" cy="59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Ink 38"/>
              <p14:cNvContentPartPr/>
              <p14:nvPr/>
            </p14:nvContentPartPr>
            <p14:xfrm>
              <a:off x="1375611" y="3856371"/>
              <a:ext cx="5013720" cy="1407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371291" y="3849891"/>
                <a:ext cx="502416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5" name="Ink 94"/>
              <p14:cNvContentPartPr/>
              <p14:nvPr/>
            </p14:nvContentPartPr>
            <p14:xfrm>
              <a:off x="2626611" y="2539491"/>
              <a:ext cx="658800" cy="113292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607531" y="2521851"/>
                <a:ext cx="683640" cy="11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1" name="Ink 110"/>
              <p14:cNvContentPartPr/>
              <p14:nvPr/>
            </p14:nvContentPartPr>
            <p14:xfrm>
              <a:off x="1220811" y="1660011"/>
              <a:ext cx="4696560" cy="312552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12891" y="1644891"/>
                <a:ext cx="4713120" cy="314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4" name="Ink 123"/>
              <p14:cNvContentPartPr/>
              <p14:nvPr/>
            </p14:nvContentPartPr>
            <p14:xfrm>
              <a:off x="5873811" y="1765851"/>
              <a:ext cx="2864880" cy="149580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63371" y="1747131"/>
                <a:ext cx="2896200" cy="153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5" name="Ink 154"/>
              <p14:cNvContentPartPr/>
              <p14:nvPr/>
            </p14:nvContentPartPr>
            <p14:xfrm>
              <a:off x="565251" y="4569171"/>
              <a:ext cx="7760520" cy="168264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7331" y="4549011"/>
                <a:ext cx="7789680" cy="172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9" name="Ink 188"/>
              <p14:cNvContentPartPr/>
              <p14:nvPr/>
            </p14:nvContentPartPr>
            <p14:xfrm>
              <a:off x="6178731" y="5728371"/>
              <a:ext cx="0" cy="468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0" y="0"/>
                <a:ext cx="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0" name="Ink 209"/>
              <p14:cNvContentPartPr/>
              <p14:nvPr/>
            </p14:nvContentPartPr>
            <p14:xfrm>
              <a:off x="3572691" y="1855851"/>
              <a:ext cx="1734840" cy="97308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560091" y="1834971"/>
                <a:ext cx="1760400" cy="10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4" name="Ink 223"/>
              <p14:cNvContentPartPr/>
              <p14:nvPr/>
            </p14:nvContentPartPr>
            <p14:xfrm>
              <a:off x="2487651" y="1895091"/>
              <a:ext cx="459000" cy="26784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478291" y="1874571"/>
                <a:ext cx="47916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25" name="Ink 224"/>
              <p14:cNvContentPartPr/>
              <p14:nvPr/>
            </p14:nvContentPartPr>
            <p14:xfrm>
              <a:off x="1557411" y="1894011"/>
              <a:ext cx="522360" cy="24984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548051" y="1876011"/>
                <a:ext cx="55224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27" name="Ink 226"/>
              <p14:cNvContentPartPr/>
              <p14:nvPr/>
            </p14:nvContentPartPr>
            <p14:xfrm>
              <a:off x="1520331" y="2698251"/>
              <a:ext cx="846000" cy="990720"/>
            </p14:xfrm>
          </p:contentPart>
        </mc:Choice>
        <mc:Fallback xmlns="">
          <p:pic>
            <p:nvPicPr>
              <p:cNvPr id="227" name="Ink 22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05571" y="2678811"/>
                <a:ext cx="87012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45" name="Ink 244"/>
              <p14:cNvContentPartPr/>
              <p14:nvPr/>
            </p14:nvContentPartPr>
            <p14:xfrm>
              <a:off x="4684731" y="3298011"/>
              <a:ext cx="763920" cy="43200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673571" y="3278571"/>
                <a:ext cx="78300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51" name="Ink 250"/>
              <p14:cNvContentPartPr/>
              <p14:nvPr/>
            </p14:nvContentPartPr>
            <p14:xfrm>
              <a:off x="1640571" y="4173891"/>
              <a:ext cx="612000" cy="28764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30851" y="4153011"/>
                <a:ext cx="64260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52" name="Ink 251"/>
              <p14:cNvContentPartPr/>
              <p14:nvPr/>
            </p14:nvContentPartPr>
            <p14:xfrm>
              <a:off x="2646411" y="4172811"/>
              <a:ext cx="517680" cy="38340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635971" y="4151931"/>
                <a:ext cx="549000" cy="41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53" name="Ink 252"/>
              <p14:cNvContentPartPr/>
              <p14:nvPr/>
            </p14:nvContentPartPr>
            <p14:xfrm>
              <a:off x="4424091" y="1595571"/>
              <a:ext cx="185760" cy="3007080"/>
            </p14:xfrm>
          </p:contentPart>
        </mc:Choice>
        <mc:Fallback xmlns="">
          <p:pic>
            <p:nvPicPr>
              <p:cNvPr id="253" name="Ink 25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404651" y="1576491"/>
                <a:ext cx="220320" cy="304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61" name="Ink 260"/>
              <p14:cNvContentPartPr/>
              <p14:nvPr/>
            </p14:nvContentPartPr>
            <p14:xfrm>
              <a:off x="4811451" y="1753971"/>
              <a:ext cx="567720" cy="43812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800291" y="1733091"/>
                <a:ext cx="59544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62" name="Ink 261"/>
              <p14:cNvContentPartPr/>
              <p14:nvPr/>
            </p14:nvContentPartPr>
            <p14:xfrm>
              <a:off x="3712371" y="2541651"/>
              <a:ext cx="532440" cy="320400"/>
            </p14:xfrm>
          </p:contentPart>
        </mc:Choice>
        <mc:Fallback xmlns="">
          <p:pic>
            <p:nvPicPr>
              <p:cNvPr id="262" name="Ink 26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695451" y="2521131"/>
                <a:ext cx="55476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3" name="Ink 262"/>
              <p14:cNvContentPartPr/>
              <p14:nvPr/>
            </p14:nvContentPartPr>
            <p14:xfrm>
              <a:off x="3493131" y="3296211"/>
              <a:ext cx="849600" cy="380160"/>
            </p14:xfrm>
          </p:contentPart>
        </mc:Choice>
        <mc:Fallback xmlns="">
          <p:pic>
            <p:nvPicPr>
              <p:cNvPr id="263" name="Ink 26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84131" y="3275691"/>
                <a:ext cx="86796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64" name="Ink 263"/>
              <p14:cNvContentPartPr/>
              <p14:nvPr/>
            </p14:nvContentPartPr>
            <p14:xfrm>
              <a:off x="4798851" y="4147971"/>
              <a:ext cx="598320" cy="281880"/>
            </p14:xfrm>
          </p:contentPart>
        </mc:Choice>
        <mc:Fallback xmlns="">
          <p:pic>
            <p:nvPicPr>
              <p:cNvPr id="264" name="Ink 26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780131" y="4127091"/>
                <a:ext cx="63792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65" name="Ink 264"/>
              <p14:cNvContentPartPr/>
              <p14:nvPr/>
            </p14:nvContentPartPr>
            <p14:xfrm>
              <a:off x="3640011" y="4176051"/>
              <a:ext cx="559080" cy="285480"/>
            </p14:xfrm>
          </p:contentPart>
        </mc:Choice>
        <mc:Fallback xmlns="">
          <p:pic>
            <p:nvPicPr>
              <p:cNvPr id="265" name="Ink 26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24171" y="4155171"/>
                <a:ext cx="591480" cy="31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9230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04971" y="241971"/>
              <a:ext cx="8390160" cy="3466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891" y="222171"/>
                <a:ext cx="8418240" cy="349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" name="Ink 73"/>
              <p14:cNvContentPartPr/>
              <p14:nvPr/>
            </p14:nvContentPartPr>
            <p14:xfrm>
              <a:off x="5757531" y="2148891"/>
              <a:ext cx="2331360" cy="18831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44211" y="2127651"/>
                <a:ext cx="2360160" cy="19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0" name="Ink 79"/>
              <p14:cNvContentPartPr/>
              <p14:nvPr/>
            </p14:nvContentPartPr>
            <p14:xfrm>
              <a:off x="4934571" y="1883211"/>
              <a:ext cx="805320" cy="38412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21971" y="1868451"/>
                <a:ext cx="837720" cy="41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1" name="Ink 80"/>
              <p14:cNvContentPartPr/>
              <p14:nvPr/>
            </p14:nvContentPartPr>
            <p14:xfrm>
              <a:off x="5775171" y="2991291"/>
              <a:ext cx="2206080" cy="12708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64731" y="2985891"/>
                <a:ext cx="222192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2" name="Ink 81"/>
              <p14:cNvContentPartPr/>
              <p14:nvPr/>
            </p14:nvContentPartPr>
            <p14:xfrm>
              <a:off x="6704691" y="2232051"/>
              <a:ext cx="146880" cy="18680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685611" y="2214411"/>
                <a:ext cx="174240" cy="19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9" name="Ink 88"/>
              <p14:cNvContentPartPr/>
              <p14:nvPr/>
            </p14:nvContentPartPr>
            <p14:xfrm>
              <a:off x="5374491" y="1813731"/>
              <a:ext cx="1610640" cy="9853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364051" y="1792851"/>
                <a:ext cx="1636920" cy="10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0" name="Ink 89"/>
              <p14:cNvContentPartPr/>
              <p14:nvPr/>
            </p14:nvContentPartPr>
            <p14:xfrm>
              <a:off x="1033611" y="4155531"/>
              <a:ext cx="2972520" cy="5004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26771" y="4149411"/>
                <a:ext cx="299376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6" name="Ink 95"/>
              <p14:cNvContentPartPr/>
              <p14:nvPr/>
            </p14:nvContentPartPr>
            <p14:xfrm>
              <a:off x="1167531" y="3759891"/>
              <a:ext cx="732240" cy="9021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58891" y="3739371"/>
                <a:ext cx="761760" cy="9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7" name="Ink 96"/>
              <p14:cNvContentPartPr/>
              <p14:nvPr/>
            </p14:nvContentPartPr>
            <p14:xfrm>
              <a:off x="2275251" y="3646131"/>
              <a:ext cx="86400" cy="22644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54011" y="3628851"/>
                <a:ext cx="128880" cy="22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8" name="Ink 97"/>
              <p14:cNvContentPartPr/>
              <p14:nvPr/>
            </p14:nvContentPartPr>
            <p14:xfrm>
              <a:off x="2799771" y="3659091"/>
              <a:ext cx="405720" cy="5443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83931" y="3641091"/>
                <a:ext cx="435600" cy="58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5" name="Ink 104"/>
              <p14:cNvContentPartPr/>
              <p14:nvPr/>
            </p14:nvContentPartPr>
            <p14:xfrm>
              <a:off x="2792931" y="4363971"/>
              <a:ext cx="165240" cy="29736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72771" y="4344531"/>
                <a:ext cx="20628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6" name="Ink 105"/>
              <p14:cNvContentPartPr/>
              <p14:nvPr/>
            </p14:nvContentPartPr>
            <p14:xfrm>
              <a:off x="2821731" y="5010531"/>
              <a:ext cx="49680" cy="7603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809491" y="4992171"/>
                <a:ext cx="82080" cy="78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3" name="Ink 112"/>
              <p14:cNvContentPartPr/>
              <p14:nvPr/>
            </p14:nvContentPartPr>
            <p14:xfrm>
              <a:off x="1168611" y="4896411"/>
              <a:ext cx="1887480" cy="144900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159611" y="4877331"/>
                <a:ext cx="1917360" cy="147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5" name="Ink 114"/>
              <p14:cNvContentPartPr/>
              <p14:nvPr/>
            </p14:nvContentPartPr>
            <p14:xfrm>
              <a:off x="2306931" y="5746731"/>
              <a:ext cx="114840" cy="89064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88931" y="5728011"/>
                <a:ext cx="153720" cy="9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2" name="Ink 121"/>
              <p14:cNvContentPartPr/>
              <p14:nvPr/>
            </p14:nvContentPartPr>
            <p14:xfrm>
              <a:off x="7138851" y="3289371"/>
              <a:ext cx="169920" cy="30852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119411" y="3271371"/>
                <a:ext cx="210240" cy="34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3" name="Ink 122"/>
              <p14:cNvContentPartPr/>
              <p14:nvPr/>
            </p14:nvContentPartPr>
            <p14:xfrm>
              <a:off x="6176571" y="3303771"/>
              <a:ext cx="25200" cy="2599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159651" y="3286851"/>
                <a:ext cx="5076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4" name="Ink 123"/>
              <p14:cNvContentPartPr/>
              <p14:nvPr/>
            </p14:nvContentPartPr>
            <p14:xfrm>
              <a:off x="7186731" y="2520051"/>
              <a:ext cx="39240" cy="3193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65851" y="2499171"/>
                <a:ext cx="78120" cy="34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686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1123971" y="1205331"/>
              <a:ext cx="3242880" cy="14684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9931" y="1189131"/>
                <a:ext cx="3277800" cy="150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" name="Ink 25"/>
              <p14:cNvContentPartPr/>
              <p14:nvPr/>
            </p14:nvContentPartPr>
            <p14:xfrm>
              <a:off x="1822371" y="1309731"/>
              <a:ext cx="72000" cy="12164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3291" y="1290651"/>
                <a:ext cx="111960" cy="12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6" name="Ink 35"/>
              <p14:cNvContentPartPr/>
              <p14:nvPr/>
            </p14:nvContentPartPr>
            <p14:xfrm>
              <a:off x="632571" y="893571"/>
              <a:ext cx="505080" cy="36684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811" y="874851"/>
                <a:ext cx="54072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6" name="Ink 65"/>
              <p14:cNvContentPartPr/>
              <p14:nvPr/>
            </p14:nvContentPartPr>
            <p14:xfrm>
              <a:off x="1157091" y="1766211"/>
              <a:ext cx="3322440" cy="15588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53131" y="1753251"/>
                <a:ext cx="333468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5" name="Ink 74"/>
              <p14:cNvContentPartPr/>
              <p14:nvPr/>
            </p14:nvContentPartPr>
            <p14:xfrm>
              <a:off x="2778531" y="1721571"/>
              <a:ext cx="1466280" cy="4320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73491" y="1700691"/>
                <a:ext cx="148428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7" name="Ink 106"/>
              <p14:cNvContentPartPr/>
              <p14:nvPr/>
            </p14:nvContentPartPr>
            <p14:xfrm>
              <a:off x="6466371" y="1699611"/>
              <a:ext cx="1083240" cy="69372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56651" y="1678731"/>
                <a:ext cx="1113840" cy="73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9" name="Ink 138"/>
              <p14:cNvContentPartPr/>
              <p14:nvPr/>
            </p14:nvContentPartPr>
            <p14:xfrm>
              <a:off x="782691" y="1534371"/>
              <a:ext cx="135360" cy="91692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3251" y="1517091"/>
                <a:ext cx="175320" cy="9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4" name="Ink 183"/>
              <p14:cNvContentPartPr/>
              <p14:nvPr/>
            </p14:nvContentPartPr>
            <p14:xfrm>
              <a:off x="470571" y="112371"/>
              <a:ext cx="8263080" cy="591948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3371" y="91491"/>
                <a:ext cx="8287560" cy="595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99" name="Ink 198"/>
              <p14:cNvContentPartPr/>
              <p14:nvPr/>
            </p14:nvContentPartPr>
            <p14:xfrm>
              <a:off x="8119131" y="3978771"/>
              <a:ext cx="262800" cy="80388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108691" y="3957891"/>
                <a:ext cx="294480" cy="83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5" name="Ink 204"/>
              <p14:cNvContentPartPr/>
              <p14:nvPr/>
            </p14:nvContentPartPr>
            <p14:xfrm>
              <a:off x="1257531" y="1375971"/>
              <a:ext cx="2887920" cy="6660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253931" y="1356171"/>
                <a:ext cx="291204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3" name="Ink 212"/>
              <p14:cNvContentPartPr/>
              <p14:nvPr/>
            </p14:nvContentPartPr>
            <p14:xfrm>
              <a:off x="1232691" y="1433571"/>
              <a:ext cx="3153240" cy="112068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11451" y="1414131"/>
                <a:ext cx="3195360" cy="11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4" name="Ink 213"/>
              <p14:cNvContentPartPr/>
              <p14:nvPr/>
            </p14:nvContentPartPr>
            <p14:xfrm>
              <a:off x="4145811" y="1397571"/>
              <a:ext cx="151200" cy="106452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128531" y="1380291"/>
                <a:ext cx="186840" cy="10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1" name="Ink 230"/>
              <p14:cNvContentPartPr/>
              <p14:nvPr/>
            </p14:nvContentPartPr>
            <p14:xfrm>
              <a:off x="1097691" y="4632531"/>
              <a:ext cx="174240" cy="34452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85811" y="4611651"/>
                <a:ext cx="194400" cy="38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4" name="Ink 233"/>
              <p14:cNvContentPartPr/>
              <p14:nvPr/>
            </p14:nvContentPartPr>
            <p14:xfrm>
              <a:off x="4753491" y="1049091"/>
              <a:ext cx="4171680" cy="51408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745211" y="1030731"/>
                <a:ext cx="4194000" cy="55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37" name="Ink 236"/>
              <p14:cNvContentPartPr/>
              <p14:nvPr/>
            </p14:nvContentPartPr>
            <p14:xfrm>
              <a:off x="2549211" y="1266891"/>
              <a:ext cx="120600" cy="121176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36251" y="1248891"/>
                <a:ext cx="151560" cy="124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41" name="Ink 240"/>
              <p14:cNvContentPartPr/>
              <p14:nvPr/>
            </p14:nvContentPartPr>
            <p14:xfrm>
              <a:off x="1231971" y="1206051"/>
              <a:ext cx="3147120" cy="142704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228011" y="1189131"/>
                <a:ext cx="3158280" cy="145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621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22891" y="72411"/>
              <a:ext cx="8586720" cy="5735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771" y="57291"/>
                <a:ext cx="8620920" cy="57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9" name="Ink 78"/>
              <p14:cNvContentPartPr/>
              <p14:nvPr/>
            </p14:nvContentPartPr>
            <p14:xfrm>
              <a:off x="691251" y="2238171"/>
              <a:ext cx="2872080" cy="111060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3611" y="2222691"/>
                <a:ext cx="2906280" cy="11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5" name="Ink 84"/>
              <p14:cNvContentPartPr/>
              <p14:nvPr/>
            </p14:nvContentPartPr>
            <p14:xfrm>
              <a:off x="737691" y="2324211"/>
              <a:ext cx="3174480" cy="107388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531" y="2305851"/>
                <a:ext cx="3203280" cy="11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6" name="Ink 85"/>
              <p14:cNvContentPartPr/>
              <p14:nvPr/>
            </p14:nvContentPartPr>
            <p14:xfrm>
              <a:off x="2122251" y="2269851"/>
              <a:ext cx="64800" cy="101124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02091" y="2249691"/>
                <a:ext cx="103320" cy="10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7" name="Ink 86"/>
              <p14:cNvContentPartPr/>
              <p14:nvPr/>
            </p14:nvContentPartPr>
            <p14:xfrm>
              <a:off x="3622011" y="2231331"/>
              <a:ext cx="54720" cy="12348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11571" y="2211171"/>
                <a:ext cx="86040" cy="12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0" name="Ink 99"/>
              <p14:cNvContentPartPr/>
              <p14:nvPr/>
            </p14:nvContentPartPr>
            <p14:xfrm>
              <a:off x="1383891" y="2357691"/>
              <a:ext cx="43560" cy="90900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73811" y="2338611"/>
                <a:ext cx="71280" cy="9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6" name="Ink 175"/>
              <p14:cNvContentPartPr/>
              <p14:nvPr/>
            </p14:nvContentPartPr>
            <p14:xfrm>
              <a:off x="955491" y="4687251"/>
              <a:ext cx="3318480" cy="8928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40731" y="4666371"/>
                <a:ext cx="335052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77" name="Ink 176"/>
              <p14:cNvContentPartPr/>
              <p14:nvPr/>
            </p14:nvContentPartPr>
            <p14:xfrm>
              <a:off x="963051" y="4831611"/>
              <a:ext cx="3397320" cy="109656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3251" y="4812171"/>
                <a:ext cx="3426120" cy="11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8" name="Ink 177"/>
              <p14:cNvContentPartPr/>
              <p14:nvPr/>
            </p14:nvContentPartPr>
            <p14:xfrm>
              <a:off x="1081491" y="5207451"/>
              <a:ext cx="3239280" cy="13248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66371" y="5186571"/>
                <a:ext cx="327348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9" name="Ink 178"/>
              <p14:cNvContentPartPr/>
              <p14:nvPr/>
            </p14:nvContentPartPr>
            <p14:xfrm>
              <a:off x="2548131" y="4770771"/>
              <a:ext cx="133560" cy="118764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532651" y="4751691"/>
                <a:ext cx="166680" cy="122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0" name="Ink 179"/>
              <p14:cNvContentPartPr/>
              <p14:nvPr/>
            </p14:nvContentPartPr>
            <p14:xfrm>
              <a:off x="4328691" y="4700931"/>
              <a:ext cx="22680" cy="124488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08171" y="4681131"/>
                <a:ext cx="63720" cy="127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96" name="Ink 195"/>
              <p14:cNvContentPartPr/>
              <p14:nvPr/>
            </p14:nvContentPartPr>
            <p14:xfrm>
              <a:off x="348171" y="4241931"/>
              <a:ext cx="616320" cy="53568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27291" y="4221051"/>
                <a:ext cx="658080" cy="57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97" name="Ink 196"/>
              <p14:cNvContentPartPr/>
              <p14:nvPr/>
            </p14:nvContentPartPr>
            <p14:xfrm>
              <a:off x="1698171" y="4804971"/>
              <a:ext cx="106560" cy="109224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680891" y="4785891"/>
                <a:ext cx="144720" cy="11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98" name="Ink 197"/>
              <p14:cNvContentPartPr/>
              <p14:nvPr/>
            </p14:nvContentPartPr>
            <p14:xfrm>
              <a:off x="3399531" y="4748451"/>
              <a:ext cx="113040" cy="123012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379011" y="4730091"/>
                <a:ext cx="153360" cy="12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09" name="Ink 208"/>
              <p14:cNvContentPartPr/>
              <p14:nvPr/>
            </p14:nvContentPartPr>
            <p14:xfrm>
              <a:off x="456171" y="3023331"/>
              <a:ext cx="10080" cy="23400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35291" y="3004251"/>
                <a:ext cx="4932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10" name="Ink 209"/>
              <p14:cNvContentPartPr/>
              <p14:nvPr/>
            </p14:nvContentPartPr>
            <p14:xfrm>
              <a:off x="2281011" y="2460291"/>
              <a:ext cx="1274760" cy="38664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260131" y="2442651"/>
                <a:ext cx="1316520" cy="4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11" name="Ink 210"/>
              <p14:cNvContentPartPr/>
              <p14:nvPr/>
            </p14:nvContentPartPr>
            <p14:xfrm>
              <a:off x="2291091" y="2404491"/>
              <a:ext cx="1185840" cy="42588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273811" y="2387211"/>
                <a:ext cx="1223280" cy="45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2" name="Ink 211"/>
              <p14:cNvContentPartPr/>
              <p14:nvPr/>
            </p14:nvContentPartPr>
            <p14:xfrm>
              <a:off x="3271011" y="2485851"/>
              <a:ext cx="32400" cy="30168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251211" y="2465691"/>
                <a:ext cx="73080" cy="3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13" name="Ink 212"/>
              <p14:cNvContentPartPr/>
              <p14:nvPr/>
            </p14:nvContentPartPr>
            <p14:xfrm>
              <a:off x="866931" y="2872851"/>
              <a:ext cx="1096920" cy="48384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51811" y="2857731"/>
                <a:ext cx="1132920" cy="51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14" name="Ink 213"/>
              <p14:cNvContentPartPr/>
              <p14:nvPr/>
            </p14:nvContentPartPr>
            <p14:xfrm>
              <a:off x="868011" y="2929731"/>
              <a:ext cx="1084320" cy="31392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54331" y="2911371"/>
                <a:ext cx="111672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19" name="Ink 218"/>
              <p14:cNvContentPartPr/>
              <p14:nvPr/>
            </p14:nvContentPartPr>
            <p14:xfrm>
              <a:off x="3000291" y="5359731"/>
              <a:ext cx="1726560" cy="50616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980131" y="5338491"/>
                <a:ext cx="17650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35" name="Ink 234"/>
              <p14:cNvContentPartPr/>
              <p14:nvPr/>
            </p14:nvContentPartPr>
            <p14:xfrm>
              <a:off x="1047291" y="2483331"/>
              <a:ext cx="1433160" cy="71964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27491" y="2463171"/>
                <a:ext cx="1466280" cy="74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41" name="Ink 240"/>
              <p14:cNvContentPartPr/>
              <p14:nvPr/>
            </p14:nvContentPartPr>
            <p14:xfrm>
              <a:off x="2823891" y="4818291"/>
              <a:ext cx="567000" cy="116712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806611" y="4798131"/>
                <a:ext cx="597240" cy="12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42" name="Ink 241"/>
              <p14:cNvContentPartPr/>
              <p14:nvPr/>
            </p14:nvContentPartPr>
            <p14:xfrm>
              <a:off x="394971" y="5379171"/>
              <a:ext cx="1196640" cy="537120"/>
            </p14:xfrm>
          </p:contentPart>
        </mc:Choice>
        <mc:Fallback xmlns="">
          <p:pic>
            <p:nvPicPr>
              <p:cNvPr id="242" name="Ink 24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76251" y="5358651"/>
                <a:ext cx="1236240" cy="5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834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514131" y="133971"/>
              <a:ext cx="8137440" cy="61959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3611" y="114171"/>
                <a:ext cx="8166240" cy="62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1" name="Ink 70"/>
              <p14:cNvContentPartPr/>
              <p14:nvPr/>
            </p14:nvContentPartPr>
            <p14:xfrm>
              <a:off x="1057011" y="2917491"/>
              <a:ext cx="3175560" cy="2131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2971" y="2903451"/>
                <a:ext cx="319788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1057731" y="2096691"/>
              <a:ext cx="16560" cy="8524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7211" y="2077611"/>
                <a:ext cx="57240" cy="88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3" name="Ink 72"/>
              <p14:cNvContentPartPr/>
              <p14:nvPr/>
            </p14:nvContentPartPr>
            <p14:xfrm>
              <a:off x="1044411" y="1873491"/>
              <a:ext cx="3212280" cy="10533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39011" y="1856211"/>
                <a:ext cx="3224880" cy="10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5" name="Ink 74"/>
              <p14:cNvContentPartPr/>
              <p14:nvPr/>
            </p14:nvContentPartPr>
            <p14:xfrm>
              <a:off x="2600691" y="1894371"/>
              <a:ext cx="46800" cy="124380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80891" y="1876371"/>
                <a:ext cx="83880" cy="12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6" name="Ink 75"/>
              <p14:cNvContentPartPr/>
              <p14:nvPr/>
            </p14:nvContentPartPr>
            <p14:xfrm>
              <a:off x="3236811" y="1929291"/>
              <a:ext cx="67320" cy="12297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29251" y="1913451"/>
                <a:ext cx="95040" cy="12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0" name="Ink 109"/>
              <p14:cNvContentPartPr/>
              <p14:nvPr/>
            </p14:nvContentPartPr>
            <p14:xfrm>
              <a:off x="2067531" y="1964211"/>
              <a:ext cx="1191960" cy="102636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47371" y="1949451"/>
                <a:ext cx="1232280" cy="10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1" name="Ink 110"/>
              <p14:cNvContentPartPr/>
              <p14:nvPr/>
            </p14:nvContentPartPr>
            <p14:xfrm>
              <a:off x="2068251" y="1947651"/>
              <a:ext cx="1148400" cy="119628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63931" y="1931091"/>
                <a:ext cx="1173240" cy="122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8" name="Ink 117"/>
              <p14:cNvContentPartPr/>
              <p14:nvPr/>
            </p14:nvContentPartPr>
            <p14:xfrm>
              <a:off x="1064571" y="1780971"/>
              <a:ext cx="3080520" cy="129060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44771" y="1760091"/>
                <a:ext cx="3121560" cy="13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9" name="Ink 118"/>
              <p14:cNvContentPartPr/>
              <p14:nvPr/>
            </p14:nvContentPartPr>
            <p14:xfrm>
              <a:off x="2793291" y="1978611"/>
              <a:ext cx="1184040" cy="53100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72411" y="1959891"/>
                <a:ext cx="1225800" cy="5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1" name="Ink 150"/>
              <p14:cNvContentPartPr/>
              <p14:nvPr/>
            </p14:nvContentPartPr>
            <p14:xfrm>
              <a:off x="4714611" y="1566051"/>
              <a:ext cx="2652480" cy="52596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97331" y="1546251"/>
                <a:ext cx="2690280" cy="5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4" name="Ink 213"/>
              <p14:cNvContentPartPr/>
              <p14:nvPr/>
            </p14:nvContentPartPr>
            <p14:xfrm>
              <a:off x="556611" y="1324131"/>
              <a:ext cx="637560" cy="51660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38611" y="1306131"/>
                <a:ext cx="675000" cy="54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5" name="Ink 214"/>
              <p14:cNvContentPartPr/>
              <p14:nvPr/>
            </p14:nvContentPartPr>
            <p14:xfrm>
              <a:off x="782691" y="2669451"/>
              <a:ext cx="3240" cy="21348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61811" y="2651091"/>
                <a:ext cx="4464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6" name="Ink 215"/>
              <p14:cNvContentPartPr/>
              <p14:nvPr/>
            </p14:nvContentPartPr>
            <p14:xfrm>
              <a:off x="2263011" y="2054211"/>
              <a:ext cx="48600" cy="43560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43211" y="2035851"/>
                <a:ext cx="87480" cy="47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17" name="Ink 216"/>
              <p14:cNvContentPartPr/>
              <p14:nvPr/>
            </p14:nvContentPartPr>
            <p14:xfrm>
              <a:off x="2928651" y="2038731"/>
              <a:ext cx="30960" cy="41256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919291" y="2021451"/>
                <a:ext cx="56160" cy="43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18" name="Ink 217"/>
              <p14:cNvContentPartPr/>
              <p14:nvPr/>
            </p14:nvContentPartPr>
            <p14:xfrm>
              <a:off x="3623091" y="2117571"/>
              <a:ext cx="27000" cy="37764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604011" y="2099211"/>
                <a:ext cx="60840" cy="41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19" name="Ink 218"/>
              <p14:cNvContentPartPr/>
              <p14:nvPr/>
            </p14:nvContentPartPr>
            <p14:xfrm>
              <a:off x="2233131" y="2637411"/>
              <a:ext cx="26280" cy="21528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215491" y="2618331"/>
                <a:ext cx="6120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20" name="Ink 219"/>
              <p14:cNvContentPartPr/>
              <p14:nvPr/>
            </p14:nvContentPartPr>
            <p14:xfrm>
              <a:off x="2939811" y="2674491"/>
              <a:ext cx="19440" cy="21744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925771" y="2655411"/>
                <a:ext cx="50760" cy="24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999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/>
              <p14:cNvContentPartPr/>
              <p14:nvPr/>
            </p14:nvContentPartPr>
            <p14:xfrm>
              <a:off x="560211" y="77451"/>
              <a:ext cx="8259120" cy="38077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1851" y="57291"/>
                <a:ext cx="8285040" cy="38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4" name="Ink 73"/>
              <p14:cNvContentPartPr/>
              <p14:nvPr/>
            </p14:nvContentPartPr>
            <p14:xfrm>
              <a:off x="1093731" y="2590971"/>
              <a:ext cx="3501000" cy="291744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9691" y="2574051"/>
                <a:ext cx="3523680" cy="29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0" name="Ink 79"/>
              <p14:cNvContentPartPr/>
              <p14:nvPr/>
            </p14:nvContentPartPr>
            <p14:xfrm>
              <a:off x="1124691" y="3857811"/>
              <a:ext cx="3459960" cy="23616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10651" y="3846651"/>
                <a:ext cx="348048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1" name="Ink 80"/>
              <p14:cNvContentPartPr/>
              <p14:nvPr/>
            </p14:nvContentPartPr>
            <p14:xfrm>
              <a:off x="2668011" y="2669811"/>
              <a:ext cx="236880" cy="29365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656491" y="2656131"/>
                <a:ext cx="261000" cy="29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82" name="Ink 81"/>
              <p14:cNvContentPartPr/>
              <p14:nvPr/>
            </p14:nvContentPartPr>
            <p14:xfrm>
              <a:off x="3455331" y="2683851"/>
              <a:ext cx="349200" cy="269928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38051" y="2664771"/>
                <a:ext cx="375840" cy="27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87" name="Ink 86"/>
              <p14:cNvContentPartPr/>
              <p14:nvPr/>
            </p14:nvContentPartPr>
            <p14:xfrm>
              <a:off x="296331" y="2130531"/>
              <a:ext cx="1038600" cy="49428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87691" y="2113251"/>
                <a:ext cx="1068120" cy="52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8" name="Ink 87"/>
              <p14:cNvContentPartPr/>
              <p14:nvPr/>
            </p14:nvContentPartPr>
            <p14:xfrm>
              <a:off x="1127571" y="3159051"/>
              <a:ext cx="3046680" cy="11304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114971" y="3146451"/>
                <a:ext cx="306972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89" name="Ink 88"/>
              <p14:cNvContentPartPr/>
              <p14:nvPr/>
            </p14:nvContentPartPr>
            <p14:xfrm>
              <a:off x="1161771" y="4579971"/>
              <a:ext cx="3440160" cy="4248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53851" y="4559451"/>
                <a:ext cx="345672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90" name="Ink 89"/>
              <p14:cNvContentPartPr/>
              <p14:nvPr/>
            </p14:nvContentPartPr>
            <p14:xfrm>
              <a:off x="1805811" y="2679171"/>
              <a:ext cx="279720" cy="256212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791411" y="2664771"/>
                <a:ext cx="305280" cy="259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04" name="Ink 103"/>
              <p14:cNvContentPartPr/>
              <p14:nvPr/>
            </p14:nvContentPartPr>
            <p14:xfrm>
              <a:off x="262131" y="2471451"/>
              <a:ext cx="810360" cy="263736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46291" y="2452371"/>
                <a:ext cx="847080" cy="266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33" name="Ink 132"/>
              <p14:cNvContentPartPr/>
              <p14:nvPr/>
            </p14:nvContentPartPr>
            <p14:xfrm>
              <a:off x="1194891" y="2735331"/>
              <a:ext cx="1291320" cy="248508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80851" y="2718771"/>
                <a:ext cx="1317960" cy="252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4" name="Ink 133"/>
              <p14:cNvContentPartPr/>
              <p14:nvPr/>
            </p14:nvContentPartPr>
            <p14:xfrm>
              <a:off x="1225491" y="2713731"/>
              <a:ext cx="1265040" cy="253836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219371" y="2695371"/>
                <a:ext cx="1291320" cy="256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9" name="Ink 148"/>
              <p14:cNvContentPartPr/>
              <p14:nvPr/>
            </p14:nvContentPartPr>
            <p14:xfrm>
              <a:off x="3664851" y="2714091"/>
              <a:ext cx="756720" cy="12636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645771" y="2694651"/>
                <a:ext cx="79596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0" name="Ink 149"/>
              <p14:cNvContentPartPr/>
              <p14:nvPr/>
            </p14:nvContentPartPr>
            <p14:xfrm>
              <a:off x="3890211" y="2765211"/>
              <a:ext cx="56160" cy="16646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3872571" y="2746851"/>
                <a:ext cx="93600" cy="169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51" name="Ink 150"/>
              <p14:cNvContentPartPr/>
              <p14:nvPr/>
            </p14:nvContentPartPr>
            <p14:xfrm>
              <a:off x="3654771" y="2779971"/>
              <a:ext cx="1149480" cy="10720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633891" y="2768091"/>
                <a:ext cx="1179720" cy="11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57" name="Ink 156"/>
              <p14:cNvContentPartPr/>
              <p14:nvPr/>
            </p14:nvContentPartPr>
            <p14:xfrm>
              <a:off x="1549851" y="2802291"/>
              <a:ext cx="775080" cy="225792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528971" y="2783571"/>
                <a:ext cx="811800" cy="228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62" name="Ink 161"/>
              <p14:cNvContentPartPr/>
              <p14:nvPr/>
            </p14:nvContentPartPr>
            <p14:xfrm>
              <a:off x="660651" y="3431931"/>
              <a:ext cx="1117440" cy="114336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640131" y="3412491"/>
                <a:ext cx="1158840" cy="11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64" name="Ink 163"/>
              <p14:cNvContentPartPr/>
              <p14:nvPr/>
            </p14:nvContentPartPr>
            <p14:xfrm>
              <a:off x="3732531" y="3458211"/>
              <a:ext cx="987840" cy="10386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722811" y="3439851"/>
                <a:ext cx="1010520" cy="10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65" name="Ink 164"/>
              <p14:cNvContentPartPr/>
              <p14:nvPr/>
            </p14:nvContentPartPr>
            <p14:xfrm>
              <a:off x="3763491" y="3456051"/>
              <a:ext cx="579960" cy="6732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743331" y="3435171"/>
                <a:ext cx="620280" cy="9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671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459771" y="105171"/>
              <a:ext cx="7962480" cy="36964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051" y="85011"/>
                <a:ext cx="7992000" cy="37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Ink 38"/>
              <p14:cNvContentPartPr/>
              <p14:nvPr/>
            </p14:nvContentPartPr>
            <p14:xfrm>
              <a:off x="1160331" y="1488291"/>
              <a:ext cx="2822400" cy="990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5571" y="1472811"/>
                <a:ext cx="285264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5" name="Ink 44"/>
              <p14:cNvContentPartPr/>
              <p14:nvPr/>
            </p14:nvContentPartPr>
            <p14:xfrm>
              <a:off x="1042971" y="1557411"/>
              <a:ext cx="3542040" cy="249804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2091" y="1549131"/>
                <a:ext cx="3583440" cy="252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6" name="Ink 45"/>
              <p14:cNvContentPartPr/>
              <p14:nvPr/>
            </p14:nvContentPartPr>
            <p14:xfrm>
              <a:off x="1075371" y="2770251"/>
              <a:ext cx="3852000" cy="1886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63851" y="2751171"/>
                <a:ext cx="388044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7" name="Ink 46"/>
              <p14:cNvContentPartPr/>
              <p14:nvPr/>
            </p14:nvContentPartPr>
            <p14:xfrm>
              <a:off x="1041171" y="3266691"/>
              <a:ext cx="3429000" cy="19152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31091" y="3248691"/>
                <a:ext cx="344736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1" name="Ink 50"/>
              <p14:cNvContentPartPr/>
              <p14:nvPr/>
            </p14:nvContentPartPr>
            <p14:xfrm>
              <a:off x="1381731" y="1568571"/>
              <a:ext cx="466200" cy="240948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60851" y="1553451"/>
                <a:ext cx="506520" cy="244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2" name="Ink 51"/>
              <p14:cNvContentPartPr/>
              <p14:nvPr/>
            </p14:nvContentPartPr>
            <p14:xfrm>
              <a:off x="2679891" y="1578291"/>
              <a:ext cx="54360" cy="240084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674131" y="1568571"/>
                <a:ext cx="80640" cy="242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3" name="Ink 52"/>
              <p14:cNvContentPartPr/>
              <p14:nvPr/>
            </p14:nvContentPartPr>
            <p14:xfrm>
              <a:off x="3381171" y="1609971"/>
              <a:ext cx="216000" cy="253620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71091" y="1590891"/>
                <a:ext cx="234000" cy="257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6" name="Ink 55"/>
              <p14:cNvContentPartPr/>
              <p14:nvPr/>
            </p14:nvContentPartPr>
            <p14:xfrm>
              <a:off x="558051" y="982491"/>
              <a:ext cx="698400" cy="5990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40411" y="964491"/>
                <a:ext cx="736920" cy="63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1" name="Ink 110"/>
              <p14:cNvContentPartPr/>
              <p14:nvPr/>
            </p14:nvContentPartPr>
            <p14:xfrm>
              <a:off x="5262531" y="1822371"/>
              <a:ext cx="3570120" cy="171432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43091" y="1803291"/>
                <a:ext cx="3596760" cy="175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5" name="Ink 124"/>
              <p14:cNvContentPartPr/>
              <p14:nvPr/>
            </p14:nvContentPartPr>
            <p14:xfrm>
              <a:off x="3629931" y="1768731"/>
              <a:ext cx="555840" cy="219636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611571" y="1748211"/>
                <a:ext cx="582840" cy="22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1" name="Ink 130"/>
              <p14:cNvContentPartPr/>
              <p14:nvPr/>
            </p14:nvContentPartPr>
            <p14:xfrm>
              <a:off x="2171211" y="3587811"/>
              <a:ext cx="14760" cy="2358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53211" y="3568011"/>
                <a:ext cx="52560" cy="26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3" name="Ink 132"/>
              <p14:cNvContentPartPr/>
              <p14:nvPr/>
            </p14:nvContentPartPr>
            <p14:xfrm>
              <a:off x="859371" y="1509531"/>
              <a:ext cx="847080" cy="62172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41011" y="1495851"/>
                <a:ext cx="880920" cy="64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1" name="Ink 140"/>
              <p14:cNvContentPartPr/>
              <p14:nvPr/>
            </p14:nvContentPartPr>
            <p14:xfrm>
              <a:off x="3840531" y="1542651"/>
              <a:ext cx="575640" cy="4392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24691" y="1522491"/>
                <a:ext cx="6004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2" name="Ink 141"/>
              <p14:cNvContentPartPr/>
              <p14:nvPr/>
            </p14:nvContentPartPr>
            <p14:xfrm>
              <a:off x="3827571" y="1566771"/>
              <a:ext cx="1250280" cy="51732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06691" y="1548051"/>
                <a:ext cx="1281240" cy="54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3" name="Ink 142"/>
              <p14:cNvContentPartPr/>
              <p14:nvPr/>
            </p14:nvContentPartPr>
            <p14:xfrm>
              <a:off x="692691" y="3402051"/>
              <a:ext cx="847800" cy="79848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86571" y="3385491"/>
                <a:ext cx="875160" cy="83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7" name="Ink 146"/>
              <p14:cNvContentPartPr/>
              <p14:nvPr/>
            </p14:nvContentPartPr>
            <p14:xfrm>
              <a:off x="3600771" y="3562251"/>
              <a:ext cx="1077120" cy="608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585651" y="3544611"/>
                <a:ext cx="110700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8" name="Ink 147"/>
              <p14:cNvContentPartPr/>
              <p14:nvPr/>
            </p14:nvContentPartPr>
            <p14:xfrm>
              <a:off x="3593931" y="3619851"/>
              <a:ext cx="38520" cy="56268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579891" y="3603651"/>
                <a:ext cx="73080" cy="59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6" name="Ink 155"/>
              <p14:cNvContentPartPr/>
              <p14:nvPr/>
            </p14:nvContentPartPr>
            <p14:xfrm>
              <a:off x="1242411" y="1219731"/>
              <a:ext cx="1275840" cy="84924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221891" y="1198851"/>
                <a:ext cx="1317240" cy="89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9" name="Ink 158"/>
              <p14:cNvContentPartPr/>
              <p14:nvPr/>
            </p14:nvContentPartPr>
            <p14:xfrm>
              <a:off x="1233411" y="3376851"/>
              <a:ext cx="1276200" cy="118620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216851" y="3358491"/>
                <a:ext cx="1313640" cy="12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60" name="Ink 159"/>
              <p14:cNvContentPartPr/>
              <p14:nvPr/>
            </p14:nvContentPartPr>
            <p14:xfrm>
              <a:off x="1254291" y="3342651"/>
              <a:ext cx="41400" cy="121572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233411" y="3323571"/>
                <a:ext cx="72720" cy="12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69" name="Ink 168"/>
              <p14:cNvContentPartPr/>
              <p14:nvPr/>
            </p14:nvContentPartPr>
            <p14:xfrm>
              <a:off x="3634971" y="1732371"/>
              <a:ext cx="97560" cy="109908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614451" y="1712211"/>
                <a:ext cx="138240" cy="11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76" name="Ink 175"/>
              <p14:cNvContentPartPr/>
              <p14:nvPr/>
            </p14:nvContentPartPr>
            <p14:xfrm>
              <a:off x="3728211" y="1720491"/>
              <a:ext cx="527040" cy="11775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710571" y="1702131"/>
                <a:ext cx="564480" cy="120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551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3526</TotalTime>
  <Words>2</Words>
  <Application>Microsoft Office PowerPoint</Application>
  <PresentationFormat>On-screen Show (4:3)</PresentationFormat>
  <Paragraphs>2</Paragraphs>
  <Slides>24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Electronics (EE221)</dc:title>
  <dc:creator>Dipankar Saha</dc:creator>
  <cp:lastModifiedBy>Dipankar Saha</cp:lastModifiedBy>
  <cp:revision>153</cp:revision>
  <dcterms:created xsi:type="dcterms:W3CDTF">2011-08-02T14:42:34Z</dcterms:created>
  <dcterms:modified xsi:type="dcterms:W3CDTF">2013-08-27T05:37:16Z</dcterms:modified>
</cp:coreProperties>
</file>

<file path=docProps/thumbnail.jpeg>
</file>